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256" r:id="rId2"/>
    <p:sldId id="469" r:id="rId3"/>
    <p:sldId id="476" r:id="rId4"/>
    <p:sldId id="491" r:id="rId5"/>
    <p:sldId id="470" r:id="rId6"/>
    <p:sldId id="455" r:id="rId7"/>
    <p:sldId id="457" r:id="rId8"/>
    <p:sldId id="472" r:id="rId9"/>
    <p:sldId id="458" r:id="rId10"/>
    <p:sldId id="471" r:id="rId11"/>
    <p:sldId id="459" r:id="rId12"/>
    <p:sldId id="462" r:id="rId13"/>
    <p:sldId id="513" r:id="rId14"/>
    <p:sldId id="514" r:id="rId15"/>
    <p:sldId id="463" r:id="rId16"/>
    <p:sldId id="475" r:id="rId17"/>
    <p:sldId id="493" r:id="rId18"/>
    <p:sldId id="504" r:id="rId19"/>
    <p:sldId id="495" r:id="rId20"/>
    <p:sldId id="496" r:id="rId21"/>
    <p:sldId id="497" r:id="rId22"/>
    <p:sldId id="498" r:id="rId23"/>
    <p:sldId id="505" r:id="rId24"/>
    <p:sldId id="464" r:id="rId25"/>
    <p:sldId id="465" r:id="rId26"/>
    <p:sldId id="466" r:id="rId27"/>
    <p:sldId id="473" r:id="rId28"/>
    <p:sldId id="467" r:id="rId29"/>
    <p:sldId id="441" r:id="rId30"/>
    <p:sldId id="388" r:id="rId31"/>
    <p:sldId id="322" r:id="rId32"/>
    <p:sldId id="378" r:id="rId33"/>
    <p:sldId id="356" r:id="rId34"/>
    <p:sldId id="339" r:id="rId35"/>
    <p:sldId id="389" r:id="rId36"/>
    <p:sldId id="383" r:id="rId37"/>
    <p:sldId id="384" r:id="rId38"/>
    <p:sldId id="385" r:id="rId39"/>
    <p:sldId id="386" r:id="rId40"/>
    <p:sldId id="506" r:id="rId41"/>
    <p:sldId id="517" r:id="rId42"/>
    <p:sldId id="390" r:id="rId43"/>
    <p:sldId id="391" r:id="rId44"/>
    <p:sldId id="478" r:id="rId45"/>
    <p:sldId id="266" r:id="rId46"/>
    <p:sldId id="267" r:id="rId47"/>
    <p:sldId id="396" r:id="rId48"/>
    <p:sldId id="268" r:id="rId49"/>
    <p:sldId id="269" r:id="rId50"/>
    <p:sldId id="270" r:id="rId51"/>
    <p:sldId id="439" r:id="rId52"/>
    <p:sldId id="479" r:id="rId53"/>
    <p:sldId id="507" r:id="rId54"/>
    <p:sldId id="508" r:id="rId55"/>
    <p:sldId id="299" r:id="rId56"/>
    <p:sldId id="294" r:id="rId57"/>
    <p:sldId id="509" r:id="rId58"/>
    <p:sldId id="304" r:id="rId59"/>
    <p:sldId id="500" r:id="rId60"/>
    <p:sldId id="501" r:id="rId61"/>
    <p:sldId id="502" r:id="rId62"/>
    <p:sldId id="503" r:id="rId63"/>
    <p:sldId id="538" r:id="rId64"/>
    <p:sldId id="260" r:id="rId65"/>
    <p:sldId id="262" r:id="rId66"/>
    <p:sldId id="286" r:id="rId67"/>
    <p:sldId id="287" r:id="rId68"/>
    <p:sldId id="540" r:id="rId69"/>
    <p:sldId id="289" r:id="rId70"/>
    <p:sldId id="290" r:id="rId71"/>
    <p:sldId id="297" r:id="rId72"/>
    <p:sldId id="288" r:id="rId73"/>
    <p:sldId id="537" r:id="rId74"/>
    <p:sldId id="444" r:id="rId75"/>
    <p:sldId id="480" r:id="rId76"/>
    <p:sldId id="447" r:id="rId77"/>
    <p:sldId id="448" r:id="rId78"/>
    <p:sldId id="449" r:id="rId79"/>
    <p:sldId id="450" r:id="rId80"/>
    <p:sldId id="451" r:id="rId81"/>
    <p:sldId id="452" r:id="rId82"/>
    <p:sldId id="453" r:id="rId83"/>
    <p:sldId id="454" r:id="rId84"/>
    <p:sldId id="516" r:id="rId85"/>
    <p:sldId id="468" r:id="rId86"/>
    <p:sldId id="518" r:id="rId87"/>
    <p:sldId id="285" r:id="rId8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ang Dinh" initials="HD" lastIdx="1" clrIdx="0">
    <p:extLst>
      <p:ext uri="{19B8F6BF-5375-455C-9EA6-DF929625EA0E}">
        <p15:presenceInfo xmlns:p15="http://schemas.microsoft.com/office/powerpoint/2012/main" userId="Hoang Din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92" autoAdjust="0"/>
    <p:restoredTop sz="94660"/>
  </p:normalViewPr>
  <p:slideViewPr>
    <p:cSldViewPr snapToGrid="0">
      <p:cViewPr varScale="1">
        <p:scale>
          <a:sx n="77" d="100"/>
          <a:sy n="77" d="100"/>
        </p:scale>
        <p:origin x="78" y="3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ommentAuthors" Target="commentAuthor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273F64-F05D-4102-9C45-CCE0D904CF08}" type="datetimeFigureOut">
              <a:rPr lang="en-US" smtClean="0"/>
              <a:t>8/22/2021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69C014-035F-4833-B55D-F8119185E101}" type="slidenum">
              <a:rPr lang="en-US" smtClean="0"/>
              <a:t>‹#›</a:t>
            </a:fld>
            <a:endParaRPr lang="en-US"/>
          </a:p>
        </p:txBody>
      </p:sp>
    </p:spTree>
    <p:extLst>
      <p:ext uri="{BB962C8B-B14F-4D97-AF65-F5344CB8AC3E}">
        <p14:creationId xmlns:p14="http://schemas.microsoft.com/office/powerpoint/2010/main" val="2060765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183c08c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7183c08c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2629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6266B6-8113-4526-BE59-F2BD0C9E4DAF}" type="datetimeFigureOut">
              <a:rPr lang="en-US" smtClean="0"/>
              <a:t>8/22/2021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1942E900-731C-42AC-8C6C-9F0EA79115B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239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6266B6-8113-4526-BE59-F2BD0C9E4DAF}"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2E900-731C-42AC-8C6C-9F0EA79115B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434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6266B6-8113-4526-BE59-F2BD0C9E4DAF}"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2E900-731C-42AC-8C6C-9F0EA79115B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3633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356533" y="3403071"/>
            <a:ext cx="3812400" cy="534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ubTitle" idx="1"/>
          </p:nvPr>
        </p:nvSpPr>
        <p:spPr>
          <a:xfrm>
            <a:off x="1506333" y="4097121"/>
            <a:ext cx="3512800" cy="110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 name="Google Shape;16;p3"/>
          <p:cNvSpPr txBox="1">
            <a:spLocks noGrp="1"/>
          </p:cNvSpPr>
          <p:nvPr>
            <p:ph type="title" idx="2" hasCustomPrompt="1"/>
          </p:nvPr>
        </p:nvSpPr>
        <p:spPr>
          <a:xfrm>
            <a:off x="1848133" y="1983871"/>
            <a:ext cx="2829200" cy="11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80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213142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6266B6-8113-4526-BE59-F2BD0C9E4DAF}"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2E900-731C-42AC-8C6C-9F0EA79115B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118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6266B6-8113-4526-BE59-F2BD0C9E4DAF}"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2E900-731C-42AC-8C6C-9F0EA79115B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274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6266B6-8113-4526-BE59-F2BD0C9E4DAF}"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2E900-731C-42AC-8C6C-9F0EA79115B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659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6266B6-8113-4526-BE59-F2BD0C9E4DAF}" type="datetimeFigureOut">
              <a:rPr lang="en-US" smtClean="0"/>
              <a:t>8/22/2021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42E900-731C-42AC-8C6C-9F0EA79115B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532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6266B6-8113-4526-BE59-F2BD0C9E4DAF}" type="datetimeFigureOut">
              <a:rPr lang="en-US" smtClean="0"/>
              <a:t>8/22/2021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42E900-731C-42AC-8C6C-9F0EA79115B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64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266B6-8113-4526-BE59-F2BD0C9E4DAF}" type="datetimeFigureOut">
              <a:rPr lang="en-US" smtClean="0"/>
              <a:t>8/22/2021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42E900-731C-42AC-8C6C-9F0EA79115BA}" type="slidenum">
              <a:rPr lang="en-US" smtClean="0"/>
              <a:t>‹#›</a:t>
            </a:fld>
            <a:endParaRPr lang="en-US"/>
          </a:p>
        </p:txBody>
      </p:sp>
    </p:spTree>
    <p:extLst>
      <p:ext uri="{BB962C8B-B14F-4D97-AF65-F5344CB8AC3E}">
        <p14:creationId xmlns:p14="http://schemas.microsoft.com/office/powerpoint/2010/main" val="20232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6266B6-8113-4526-BE59-F2BD0C9E4DAF}"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2E900-731C-42AC-8C6C-9F0EA79115B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0393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D6266B6-8113-4526-BE59-F2BD0C9E4DAF}" type="datetimeFigureOut">
              <a:rPr lang="en-US" smtClean="0"/>
              <a:t>8/22/2021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1942E900-731C-42AC-8C6C-9F0EA79115B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607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D6266B6-8113-4526-BE59-F2BD0C9E4DAF}" type="datetimeFigureOut">
              <a:rPr lang="en-US" smtClean="0"/>
              <a:t>8/22/2021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942E900-731C-42AC-8C6C-9F0EA79115B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326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1.%20Yeu%20cau%20&#273;&#225;nh%20gi&#225;%20THCT%20-%2010-8.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1.%20Yeu%20cau%20&#273;&#225;nh%20gi&#225;%20THCT%20-%2010-8.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1.%20Yeu%20cau%20&#273;&#225;nh%20gi&#225;%20THCT%20-%2010-8.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2.%20Noi%20dung%20%20&#273;&#225;nh%20gi&#225;%20-10-8.docx" TargetMode="External"/><Relationship Id="rId2" Type="http://schemas.openxmlformats.org/officeDocument/2006/relationships/hyperlink" Target="2.%20Noi%20dung%20%20&#273;&#225;nh%20gi&#225;.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3.%20Quy%20trinh%20danh%20gia%20-%2010-8.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III%20-%20&#272;&#225;nh%20gi&#225;%20TC%20Ho&#7841;t%20&#273;&#7897;ng%20ND-CS-GD.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4.%20Quy%20trinh%20danh%20gia%20-%2010-8.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4.%20Hinh%20thuc-Phuong%20phap%20danh%20gia%2010-8.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3.%20Hinh%20thuc-Phuong%20phap%20danh%20gia%2010-8.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2.%20Noi%20dung%20%20&#273;&#225;nh%20gi&#225;%20-10-8.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Video%20LQ%20Toan%203-4%20t-%20IMG_6992%20(1).MO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II%20-%20&#272;&#225;nh%20gi&#225;%20XD%20K&#7871;%20ho&#7841;ch%20ND-CS-GD.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KH%20so%20626_Chuy&#234;n%20&#273;&#7873;%20X&#226;y%20d&#7921;ng%20tr&#432;&#7901;ng%20MN%20LTLTT.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28-7-%20Thuy-%20GD%20TCHD%20NDCSGD.docx" TargetMode="External"/><Relationship Id="rId2" Type="http://schemas.openxmlformats.org/officeDocument/2006/relationships/hyperlink" Target="III%20-%20&#272;&#225;nh%20gi&#225;%20TC%20Ho&#7841;t%20&#273;&#7897;ng%20ND-CS-GD.docx" TargetMode="External"/><Relationship Id="rId1" Type="http://schemas.openxmlformats.org/officeDocument/2006/relationships/slideLayout" Target="../slideLayouts/slideLayout2.xml"/><Relationship Id="rId4" Type="http://schemas.openxmlformats.org/officeDocument/2006/relationships/hyperlink" Target="&#272;&#193;NH%20GI&#193;%20VI&#7878;C%20T&#7892;%20CH&#7912;C%20C&#193;C%20HO&#7840;T%20&#272;&#7896;NG%20NU&#212;I%20D&#431;&#7904;NG,%20CH&#258;M%20S&#211;C,%20GI&#193;O%20D&#7908;C.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hyperlink" Target="IV-%20&#272;&#225;nh%20gi&#225;%20Vi&#7879;c%20&#272;&#225;nh%20gi&#225;%20s&#7921;%20PT%20c&#7911;a%20tr&#7867;.docx"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_msoanchor_1"/></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7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2.svg"/></Relationships>
</file>

<file path=ppt/slides/_rels/slide7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7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V-%20&#272;&#225;nh%20gi&#225;%20H&#272;%20&#273;&#225;nh%20gi&#225;%20THCT%20trong%20CSGDMN.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7891;%20s&#417;%20qu&#7843;n%20l&#253;%20ho&#7841;t%20&#273;&#7897;ng%20ND%20CS%20GD.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Bi&#7875;u%20ghi%20th&#244;ng%20tin%20&#273;&#225;nh%20gi&#225;.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Bi&#7875;u%20ghi%20th&#244;ng%20tin%20&#273;&#225;nh%20gi&#225;.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Bi&#7875;u%20ghi%20th&#244;ng%20tin%20&#273;&#225;nh%20gi&#225;.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6.sv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9609EE-8472-4194-BB1D-EBD7807B1587}"/>
              </a:ext>
            </a:extLst>
          </p:cNvPr>
          <p:cNvSpPr>
            <a:spLocks noGrp="1"/>
          </p:cNvSpPr>
          <p:nvPr>
            <p:ph type="ctrTitle"/>
          </p:nvPr>
        </p:nvSpPr>
        <p:spPr>
          <a:xfrm>
            <a:off x="995265" y="1555103"/>
            <a:ext cx="10626211" cy="2792610"/>
          </a:xfrm>
        </p:spPr>
        <p:txBody>
          <a:bodyPr>
            <a:normAutofit fontScale="90000"/>
          </a:bodyPr>
          <a:lstStyle/>
          <a:p>
            <a:pPr algn="ct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3000" b="1" dirty="0" err="1">
                <a:latin typeface="Times New Roman" panose="02020603050405020304" pitchFamily="18" charset="0"/>
                <a:cs typeface="Times New Roman" panose="02020603050405020304" pitchFamily="18" charset="0"/>
              </a:rPr>
              <a:t>HƯỚNG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DẪN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ĐÁNH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a:t>
            </a: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THỰC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HIỆN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CHƯƠNG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TRONG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CÁC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CƠ</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SỞ</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MẦM</a:t>
            </a:r>
            <a:r>
              <a:rPr lang="en-US" sz="3000" b="1" dirty="0">
                <a:latin typeface="Times New Roman" panose="02020603050405020304" pitchFamily="18" charset="0"/>
                <a:cs typeface="Times New Roman" panose="02020603050405020304" pitchFamily="18" charset="0"/>
              </a:rPr>
              <a:t> NON</a:t>
            </a:r>
            <a:r>
              <a:rPr lang="en-US" dirty="0"/>
              <a:t/>
            </a:r>
            <a:br>
              <a:rPr lang="en-US" dirty="0"/>
            </a:br>
            <a:endParaRPr lang="en-US" dirty="0"/>
          </a:p>
        </p:txBody>
      </p:sp>
      <p:pic>
        <p:nvPicPr>
          <p:cNvPr id="3" name="Picture 2" descr="Cổng thông tin điện tử bộ giáo dục và đào tạo">
            <a:extLst>
              <a:ext uri="{FF2B5EF4-FFF2-40B4-BE49-F238E27FC236}">
                <a16:creationId xmlns:a16="http://schemas.microsoft.com/office/drawing/2014/main" xmlns="" id="{3A7D1872-EF7B-4DB7-882F-ABF5A16294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6524" y="57639"/>
            <a:ext cx="5055935" cy="10274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xmlns="" id="{2BCF23AF-BADF-44D6-82A2-C4AAD76CB97A}"/>
              </a:ext>
            </a:extLst>
          </p:cNvPr>
          <p:cNvSpPr/>
          <p:nvPr/>
        </p:nvSpPr>
        <p:spPr>
          <a:xfrm>
            <a:off x="5301712" y="993380"/>
            <a:ext cx="2980303" cy="369332"/>
          </a:xfrm>
          <a:prstGeom prst="rect">
            <a:avLst/>
          </a:prstGeom>
        </p:spPr>
        <p:txBody>
          <a:bodyPr wrap="none">
            <a:spAutoFit/>
          </a:bodyPr>
          <a:lstStyle/>
          <a:p>
            <a:r>
              <a:rPr lang="en-US" b="1" dirty="0" err="1">
                <a:latin typeface="Times New Roman" panose="02020603050405020304" pitchFamily="18" charset="0"/>
                <a:cs typeface="Times New Roman" panose="02020603050405020304" pitchFamily="18" charset="0"/>
              </a:rPr>
              <a:t>VỤ</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MẦM</a:t>
            </a:r>
            <a:r>
              <a:rPr lang="en-US" b="1" dirty="0">
                <a:latin typeface="Times New Roman" panose="02020603050405020304" pitchFamily="18" charset="0"/>
                <a:cs typeface="Times New Roman" panose="02020603050405020304" pitchFamily="18" charset="0"/>
              </a:rPr>
              <a:t> NON</a:t>
            </a:r>
            <a:endParaRPr lang="en-US" dirty="0"/>
          </a:p>
        </p:txBody>
      </p:sp>
    </p:spTree>
    <p:extLst>
      <p:ext uri="{BB962C8B-B14F-4D97-AF65-F5344CB8AC3E}">
        <p14:creationId xmlns:p14="http://schemas.microsoft.com/office/powerpoint/2010/main" val="1350458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F7D27F-6ECB-49BF-A86B-216B69288424}"/>
              </a:ext>
            </a:extLst>
          </p:cNvPr>
          <p:cNvSpPr>
            <a:spLocks noGrp="1"/>
          </p:cNvSpPr>
          <p:nvPr>
            <p:ph idx="1"/>
          </p:nvPr>
        </p:nvSpPr>
        <p:spPr>
          <a:xfrm>
            <a:off x="838200" y="-1"/>
            <a:ext cx="10515600" cy="5428891"/>
          </a:xfrm>
        </p:spPr>
        <p:txBody>
          <a:bodyPr>
            <a:normAutofit/>
          </a:bodyPr>
          <a:lstStyle/>
          <a:p>
            <a:pPr algn="just"/>
            <a:endParaRPr lang="en-US" b="1" i="1" dirty="0">
              <a:latin typeface="Times New Roman" panose="02020603050405020304" pitchFamily="18" charset="0"/>
              <a:cs typeface="Times New Roman" panose="02020603050405020304" pitchFamily="18" charset="0"/>
            </a:endParaRPr>
          </a:p>
          <a:p>
            <a:pPr algn="just"/>
            <a:r>
              <a:rPr lang="en-US" sz="2600" b="1" i="1" dirty="0" err="1">
                <a:latin typeface="Times Neue Roman"/>
                <a:cs typeface="Times New Roman" panose="02020603050405020304" pitchFamily="18" charset="0"/>
              </a:rPr>
              <a:t>Đánh</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giá</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thực</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hiện</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chương</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trình</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trong</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cơ</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sở</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giáo</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dục</a:t>
            </a:r>
            <a:r>
              <a:rPr lang="en-US" sz="2600" b="1" i="1" dirty="0">
                <a:latin typeface="Times Neue Roman"/>
                <a:cs typeface="Times New Roman" panose="02020603050405020304" pitchFamily="18" charset="0"/>
              </a:rPr>
              <a:t> </a:t>
            </a:r>
            <a:r>
              <a:rPr lang="en-US" sz="2600" b="1" i="1" dirty="0" err="1">
                <a:latin typeface="Times Neue Roman"/>
                <a:cs typeface="Times New Roman" panose="02020603050405020304" pitchFamily="18" charset="0"/>
              </a:rPr>
              <a:t>mầm</a:t>
            </a:r>
            <a:r>
              <a:rPr lang="en-US" sz="2600" b="1" i="1" dirty="0">
                <a:latin typeface="Times Neue Roman"/>
                <a:cs typeface="Times New Roman" panose="02020603050405020304" pitchFamily="18" charset="0"/>
              </a:rPr>
              <a:t> non</a:t>
            </a:r>
            <a:endParaRPr lang="en-US" sz="2600" dirty="0">
              <a:latin typeface="Times Neue Roman"/>
            </a:endParaRPr>
          </a:p>
          <a:p>
            <a:pPr algn="just"/>
            <a:r>
              <a:rPr lang="en-US" sz="2600" dirty="0" err="1">
                <a:latin typeface="Times Neue Roman"/>
                <a:cs typeface="Times New Roman" panose="02020603050405020304" pitchFamily="18" charset="0"/>
              </a:rPr>
              <a:t>Tiếp</a:t>
            </a:r>
            <a:r>
              <a:rPr lang="en-US" sz="2600" dirty="0">
                <a:latin typeface="Times Neue Roman"/>
                <a:cs typeface="Times New Roman" panose="02020603050405020304" pitchFamily="18" charset="0"/>
              </a:rPr>
              <a:t> </a:t>
            </a:r>
            <a:r>
              <a:rPr lang="en-US" sz="2600" dirty="0" err="1">
                <a:latin typeface="Times Neue Roman"/>
                <a:cs typeface="Times New Roman" panose="02020603050405020304" pitchFamily="18" charset="0"/>
              </a:rPr>
              <a:t>cận</a:t>
            </a:r>
            <a:r>
              <a:rPr lang="en-US" sz="2600" dirty="0">
                <a:latin typeface="Times Neue Roman"/>
                <a:cs typeface="Times New Roman" panose="02020603050405020304" pitchFamily="18" charset="0"/>
              </a:rPr>
              <a:t> ở </a:t>
            </a:r>
            <a:r>
              <a:rPr lang="en-US" sz="2600" dirty="0">
                <a:solidFill>
                  <a:srgbClr val="FF0000"/>
                </a:solidFill>
                <a:latin typeface="Times Neue Roman"/>
                <a:cs typeface="Times New Roman" panose="02020603050405020304" pitchFamily="18" charset="0"/>
              </a:rPr>
              <a:t>2 </a:t>
            </a:r>
            <a:r>
              <a:rPr lang="en-US" sz="2600" dirty="0" err="1">
                <a:solidFill>
                  <a:srgbClr val="FF0000"/>
                </a:solidFill>
                <a:latin typeface="Times Neue Roman"/>
                <a:cs typeface="Times New Roman" panose="02020603050405020304" pitchFamily="18" charset="0"/>
              </a:rPr>
              <a:t>góc</a:t>
            </a:r>
            <a:r>
              <a:rPr lang="en-US" sz="2600" dirty="0">
                <a:solidFill>
                  <a:srgbClr val="FF0000"/>
                </a:solidFill>
                <a:latin typeface="Times Neue Roman"/>
                <a:cs typeface="Times New Roman" panose="02020603050405020304" pitchFamily="18" charset="0"/>
              </a:rPr>
              <a:t> </a:t>
            </a:r>
            <a:r>
              <a:rPr lang="en-US" sz="2600" dirty="0" err="1">
                <a:solidFill>
                  <a:srgbClr val="FF0000"/>
                </a:solidFill>
                <a:latin typeface="Times Neue Roman"/>
                <a:cs typeface="Times New Roman" panose="02020603050405020304" pitchFamily="18" charset="0"/>
              </a:rPr>
              <a:t>độ</a:t>
            </a:r>
            <a:r>
              <a:rPr lang="en-US" sz="2600" dirty="0">
                <a:latin typeface="Times Neue Roman"/>
                <a:cs typeface="Times New Roman" panose="02020603050405020304" pitchFamily="18" charset="0"/>
              </a:rPr>
              <a:t>: </a:t>
            </a:r>
          </a:p>
          <a:p>
            <a:pPr marL="0" indent="0" algn="just">
              <a:buNone/>
            </a:pPr>
            <a:endParaRPr lang="en-US" sz="2600" dirty="0">
              <a:latin typeface="Times Neue Roman"/>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a:t>
            </a:r>
            <a:r>
              <a:rPr lang="en-US" sz="2600" dirty="0">
                <a:latin typeface="Times New Roman" panose="02020603050405020304" pitchFamily="18" charset="0"/>
                <a:cs typeface="Times New Roman" panose="02020603050405020304" pitchFamily="18" charset="0"/>
              </a:rPr>
              <a:t> </a:t>
            </a:r>
            <a:r>
              <a:rPr lang="en-US" sz="2600" dirty="0" err="1" smtClean="0">
                <a:solidFill>
                  <a:srgbClr val="FF0000"/>
                </a:solidFill>
                <a:latin typeface="Times New Roman" panose="02020603050405020304" pitchFamily="18" charset="0"/>
                <a:cs typeface="Times New Roman" panose="02020603050405020304" pitchFamily="18" charset="0"/>
              </a:rPr>
              <a:t>tự</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dirty="0" err="1" smtClean="0">
                <a:solidFill>
                  <a:srgbClr val="FF0000"/>
                </a:solidFill>
                <a:latin typeface="Times New Roman" panose="02020603050405020304" pitchFamily="18" charset="0"/>
                <a:cs typeface="Times New Roman" panose="02020603050405020304" pitchFamily="18" charset="0"/>
              </a:rPr>
              <a:t>đánh</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dirty="0" err="1" smtClean="0">
                <a:solidFill>
                  <a:srgbClr val="FF0000"/>
                </a:solidFill>
                <a:latin typeface="Times New Roman" panose="02020603050405020304" pitchFamily="18" charset="0"/>
                <a:cs typeface="Times New Roman" panose="02020603050405020304" pitchFamily="18" charset="0"/>
              </a:rPr>
              <a:t>giá</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dirty="0" err="1" smtClean="0">
                <a:solidFill>
                  <a:srgbClr val="FF0000"/>
                </a:solidFill>
                <a:latin typeface="Times New Roman" panose="02020603050405020304" pitchFamily="18" charset="0"/>
                <a:cs typeface="Times New Roman" panose="02020603050405020304" pitchFamily="18" charset="0"/>
              </a:rPr>
              <a:t>và</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b="1" dirty="0" err="1" smtClean="0">
                <a:solidFill>
                  <a:srgbClr val="FF0000"/>
                </a:solidFill>
                <a:latin typeface="Times New Roman" panose="02020603050405020304" pitchFamily="18" charset="0"/>
                <a:cs typeface="Times New Roman" panose="02020603050405020304" pitchFamily="18" charset="0"/>
              </a:rPr>
              <a:t>đánh</a:t>
            </a:r>
            <a:r>
              <a:rPr lang="en-US" sz="2600" b="1" dirty="0" smtClean="0">
                <a:solidFill>
                  <a:srgbClr val="FF0000"/>
                </a:solidFill>
                <a:latin typeface="Times New Roman" panose="02020603050405020304" pitchFamily="18" charset="0"/>
                <a:cs typeface="Times New Roman" panose="02020603050405020304" pitchFamily="18" charset="0"/>
              </a:rPr>
              <a:t> </a:t>
            </a:r>
            <a:r>
              <a:rPr lang="en-US" sz="2600" b="1" dirty="0" err="1" smtClean="0">
                <a:solidFill>
                  <a:srgbClr val="FF0000"/>
                </a:solidFill>
                <a:latin typeface="Times New Roman" panose="02020603050405020304" pitchFamily="18" charset="0"/>
                <a:cs typeface="Times New Roman" panose="02020603050405020304" pitchFamily="18" charset="0"/>
              </a:rPr>
              <a:t>giá</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hệ</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phận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những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triển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thực hiện </a:t>
            </a:r>
            <a:r>
              <a:rPr lang="en-US" sz="2600" dirty="0" err="1">
                <a:latin typeface="Times New Roman" panose="02020603050405020304" pitchFamily="18" charset="0"/>
                <a:cs typeface="Times New Roman" panose="02020603050405020304" pitchFamily="18" charset="0"/>
              </a:rPr>
              <a:t>Chương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GDMN.</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r>
              <a:rPr lang="en-US" sz="2600" b="1" i="1" dirty="0" err="1">
                <a:solidFill>
                  <a:srgbClr val="FF0000"/>
                </a:solidFill>
                <a:latin typeface="Times New Roman" panose="02020603050405020304" pitchFamily="18" charset="0"/>
                <a:cs typeface="Times New Roman" panose="02020603050405020304" pitchFamily="18" charset="0"/>
              </a:rPr>
              <a:t>tự</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đánh</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giá</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các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hoạt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động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của</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bản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thân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trong</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thực hiện </a:t>
            </a:r>
            <a:r>
              <a:rPr lang="en-US" sz="2600" dirty="0" err="1">
                <a:latin typeface="Times New Roman" panose="02020603050405020304" pitchFamily="18" charset="0"/>
                <a:cs typeface="Times New Roman" panose="02020603050405020304" pitchFamily="18" charset="0"/>
              </a:rPr>
              <a:t>Chương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687593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CF82E8-C6D2-407F-9A7E-A36FF175A9C0}"/>
              </a:ext>
            </a:extLst>
          </p:cNvPr>
          <p:cNvSpPr>
            <a:spLocks noGrp="1"/>
          </p:cNvSpPr>
          <p:nvPr>
            <p:ph type="title"/>
          </p:nvPr>
        </p:nvSpPr>
        <p:spPr>
          <a:xfrm>
            <a:off x="838200" y="575094"/>
            <a:ext cx="10515600" cy="971910"/>
          </a:xfrm>
        </p:spPr>
        <p:txBody>
          <a:bodyPr/>
          <a:lstStyle/>
          <a:p>
            <a:r>
              <a:rPr lang="en-US" b="1" dirty="0">
                <a:latin typeface="Times Neue Roman"/>
              </a:rPr>
              <a:t/>
            </a:r>
            <a:br>
              <a:rPr lang="en-US" b="1" dirty="0">
                <a:latin typeface="Times Neue Roman"/>
              </a:rPr>
            </a:br>
            <a:r>
              <a:rPr lang="en-US" sz="2600" b="1" dirty="0">
                <a:latin typeface="Times Neue Roman"/>
              </a:rPr>
              <a:t>II – </a:t>
            </a:r>
            <a:r>
              <a:rPr lang="en-US" sz="2600" b="1" dirty="0" err="1">
                <a:latin typeface="Times Neue Roman"/>
              </a:rPr>
              <a:t>MỤC</a:t>
            </a:r>
            <a:r>
              <a:rPr lang="en-US" sz="2600" b="1" dirty="0">
                <a:latin typeface="Times Neue Roman"/>
              </a:rPr>
              <a:t> </a:t>
            </a:r>
            <a:r>
              <a:rPr lang="en-US" sz="2600" b="1" dirty="0" err="1">
                <a:latin typeface="Times Neue Roman"/>
              </a:rPr>
              <a:t>ĐÍCH</a:t>
            </a:r>
            <a:r>
              <a:rPr lang="en-US" sz="2600" b="1" dirty="0">
                <a:latin typeface="Times Neue Roman"/>
              </a:rPr>
              <a:t> </a:t>
            </a:r>
            <a:r>
              <a:rPr lang="en-US" sz="2600" b="1" dirty="0" err="1">
                <a:latin typeface="Times Neue Roman"/>
              </a:rPr>
              <a:t>ĐÁNH</a:t>
            </a:r>
            <a:r>
              <a:rPr lang="en-US" sz="2600" b="1" dirty="0">
                <a:latin typeface="Times Neue Roman"/>
              </a:rPr>
              <a:t> </a:t>
            </a:r>
            <a:r>
              <a:rPr lang="en-US" sz="2600" b="1" dirty="0" err="1">
                <a:latin typeface="Times Neue Roman"/>
              </a:rPr>
              <a:t>GIÁ</a:t>
            </a:r>
            <a:r>
              <a:rPr lang="en-US" sz="2600" b="1" dirty="0">
                <a:latin typeface="Times Neue Roman"/>
              </a:rPr>
              <a:t> </a:t>
            </a:r>
            <a:endParaRPr lang="en-US" sz="2600" dirty="0">
              <a:latin typeface="Times Neue Roman"/>
            </a:endParaRPr>
          </a:p>
        </p:txBody>
      </p:sp>
      <p:sp>
        <p:nvSpPr>
          <p:cNvPr id="3" name="Rectangle 2">
            <a:extLst>
              <a:ext uri="{FF2B5EF4-FFF2-40B4-BE49-F238E27FC236}">
                <a16:creationId xmlns:a16="http://schemas.microsoft.com/office/drawing/2014/main" xmlns="" id="{93CE0693-CBA6-4595-A7F4-F6FD3E4CBB1D}"/>
              </a:ext>
            </a:extLst>
          </p:cNvPr>
          <p:cNvSpPr/>
          <p:nvPr/>
        </p:nvSpPr>
        <p:spPr>
          <a:xfrm>
            <a:off x="598098" y="1907004"/>
            <a:ext cx="11248845" cy="4585871"/>
          </a:xfrm>
          <a:prstGeom prst="rect">
            <a:avLst/>
          </a:prstGeom>
        </p:spPr>
        <p:txBody>
          <a:bodyPr wrap="square">
            <a:spAutoFit/>
          </a:bodyPr>
          <a:lstStyle/>
          <a:p>
            <a:pPr marL="342900" indent="-342900">
              <a:buAutoNum type="arabicPeriod"/>
            </a:pPr>
            <a:r>
              <a:rPr lang="en-US" sz="2200" b="1" dirty="0" err="1">
                <a:solidFill>
                  <a:srgbClr val="000000"/>
                </a:solidFill>
                <a:latin typeface="Times Neue Roman" panose="020B0604020202020204"/>
                <a:ea typeface="Calibri" panose="020F0502020204030204" pitchFamily="34" charset="0"/>
              </a:rPr>
              <a:t>Đối</a:t>
            </a:r>
            <a:r>
              <a:rPr lang="en-US" sz="2200" b="1" dirty="0">
                <a:solidFill>
                  <a:srgbClr val="000000"/>
                </a:solidFill>
                <a:latin typeface="Times Neue Roman" panose="020B0604020202020204"/>
                <a:ea typeface="Calibri" panose="020F0502020204030204" pitchFamily="34" charset="0"/>
              </a:rPr>
              <a:t> </a:t>
            </a:r>
            <a:r>
              <a:rPr lang="en-US" sz="2200" b="1" dirty="0" err="1">
                <a:solidFill>
                  <a:srgbClr val="000000"/>
                </a:solidFill>
                <a:latin typeface="Times Neue Roman" panose="020B0604020202020204"/>
                <a:ea typeface="Calibri" panose="020F0502020204030204" pitchFamily="34" charset="0"/>
              </a:rPr>
              <a:t>với</a:t>
            </a:r>
            <a:r>
              <a:rPr lang="en-US" sz="2200" b="1" dirty="0">
                <a:solidFill>
                  <a:srgbClr val="000000"/>
                </a:solidFill>
                <a:latin typeface="Times Neue Roman" panose="020B0604020202020204"/>
                <a:ea typeface="Calibri" panose="020F0502020204030204" pitchFamily="34" charset="0"/>
              </a:rPr>
              <a:t> </a:t>
            </a:r>
            <a:r>
              <a:rPr lang="en-US" sz="2200" b="1" dirty="0" err="1">
                <a:solidFill>
                  <a:srgbClr val="000000"/>
                </a:solidFill>
                <a:latin typeface="Times Neue Roman" panose="020B0604020202020204"/>
                <a:ea typeface="Calibri" panose="020F0502020204030204" pitchFamily="34" charset="0"/>
              </a:rPr>
              <a:t>cán</a:t>
            </a:r>
            <a:r>
              <a:rPr lang="en-US" sz="2200" b="1" dirty="0">
                <a:solidFill>
                  <a:srgbClr val="000000"/>
                </a:solidFill>
                <a:latin typeface="Times Neue Roman" panose="020B0604020202020204"/>
                <a:ea typeface="Calibri" panose="020F0502020204030204" pitchFamily="34" charset="0"/>
              </a:rPr>
              <a:t> </a:t>
            </a:r>
            <a:r>
              <a:rPr lang="en-US" sz="2200" b="1" dirty="0" err="1">
                <a:solidFill>
                  <a:srgbClr val="000000"/>
                </a:solidFill>
                <a:latin typeface="Times Neue Roman" panose="020B0604020202020204"/>
                <a:ea typeface="Calibri" panose="020F0502020204030204" pitchFamily="34" charset="0"/>
              </a:rPr>
              <a:t>bộ</a:t>
            </a:r>
            <a:r>
              <a:rPr lang="en-US" sz="2200" b="1" dirty="0">
                <a:solidFill>
                  <a:srgbClr val="000000"/>
                </a:solidFill>
                <a:latin typeface="Times Neue Roman" panose="020B0604020202020204"/>
                <a:ea typeface="Calibri" panose="020F0502020204030204" pitchFamily="34" charset="0"/>
              </a:rPr>
              <a:t> </a:t>
            </a:r>
            <a:r>
              <a:rPr lang="en-US" sz="2200" b="1" dirty="0" err="1">
                <a:solidFill>
                  <a:srgbClr val="000000"/>
                </a:solidFill>
                <a:latin typeface="Times Neue Roman" panose="020B0604020202020204"/>
                <a:ea typeface="Calibri" panose="020F0502020204030204" pitchFamily="34" charset="0"/>
              </a:rPr>
              <a:t>quản</a:t>
            </a:r>
            <a:r>
              <a:rPr lang="en-US" sz="2200" b="1" dirty="0">
                <a:solidFill>
                  <a:srgbClr val="000000"/>
                </a:solidFill>
                <a:latin typeface="Times Neue Roman" panose="020B0604020202020204"/>
                <a:ea typeface="Calibri" panose="020F0502020204030204" pitchFamily="34" charset="0"/>
              </a:rPr>
              <a:t> </a:t>
            </a:r>
            <a:r>
              <a:rPr lang="en-US" sz="2200" b="1" dirty="0" err="1">
                <a:solidFill>
                  <a:srgbClr val="000000"/>
                </a:solidFill>
                <a:latin typeface="Times Neue Roman" panose="020B0604020202020204"/>
                <a:ea typeface="Calibri" panose="020F0502020204030204" pitchFamily="34" charset="0"/>
              </a:rPr>
              <a:t>lí</a:t>
            </a:r>
            <a:endParaRPr lang="en-US" sz="2200" b="1" dirty="0">
              <a:solidFill>
                <a:srgbClr val="000000"/>
              </a:solidFill>
              <a:latin typeface="Times Neue Roman" panose="020B0604020202020204"/>
              <a:ea typeface="Calibri" panose="020F0502020204030204" pitchFamily="34" charset="0"/>
            </a:endParaRPr>
          </a:p>
          <a:p>
            <a:r>
              <a:rPr lang="en-US" sz="2200" dirty="0">
                <a:latin typeface="Times Neue Roman" panose="020B0604020202020204"/>
              </a:rPr>
              <a:t>- </a:t>
            </a:r>
            <a:r>
              <a:rPr lang="en-US" sz="2200" dirty="0" err="1">
                <a:latin typeface="Times Neue Roman" panose="020B0604020202020204"/>
              </a:rPr>
              <a:t>Xác</a:t>
            </a:r>
            <a:r>
              <a:rPr lang="en-US" sz="2200" dirty="0">
                <a:latin typeface="Times Neue Roman" panose="020B0604020202020204"/>
              </a:rPr>
              <a:t> </a:t>
            </a:r>
            <a:r>
              <a:rPr lang="en-US" sz="2200" dirty="0" err="1">
                <a:latin typeface="Times Neue Roman" panose="020B0604020202020204"/>
              </a:rPr>
              <a:t>định</a:t>
            </a:r>
            <a:r>
              <a:rPr lang="en-US" sz="2200" dirty="0">
                <a:latin typeface="Times Neue Roman" panose="020B0604020202020204"/>
              </a:rPr>
              <a:t>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độ</a:t>
            </a:r>
            <a:r>
              <a:rPr lang="en-US" sz="2200" dirty="0">
                <a:latin typeface="Times Neue Roman" panose="020B0604020202020204"/>
              </a:rPr>
              <a:t> </a:t>
            </a:r>
            <a:r>
              <a:rPr lang="en-US" sz="2200" dirty="0" err="1">
                <a:latin typeface="Times Neue Roman" panose="020B0604020202020204"/>
              </a:rPr>
              <a:t>đạt</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so </a:t>
            </a:r>
            <a:r>
              <a:rPr lang="en-US" sz="2200" dirty="0" err="1">
                <a:latin typeface="Times Neue Roman" panose="020B0604020202020204"/>
              </a:rPr>
              <a:t>với</a:t>
            </a:r>
            <a:r>
              <a:rPr lang="en-US" sz="2200" dirty="0">
                <a:latin typeface="Times Neue Roman" panose="020B0604020202020204"/>
              </a:rPr>
              <a:t> </a:t>
            </a:r>
            <a:r>
              <a:rPr lang="en-US" sz="2200" dirty="0" err="1">
                <a:latin typeface="Times Neue Roman" panose="020B0604020202020204"/>
              </a:rPr>
              <a:t>mục</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đề</a:t>
            </a:r>
            <a:r>
              <a:rPr lang="en-US" sz="2200" dirty="0">
                <a:latin typeface="Times Neue Roman" panose="020B0604020202020204"/>
              </a:rPr>
              <a:t> ra, </a:t>
            </a:r>
            <a:r>
              <a:rPr lang="en-US" sz="2200" dirty="0" err="1">
                <a:latin typeface="Times Neue Roman" panose="020B0604020202020204"/>
              </a:rPr>
              <a:t>tư</a:t>
            </a:r>
            <a:r>
              <a:rPr lang="en-US" sz="2200" dirty="0">
                <a:latin typeface="Times Neue Roman" panose="020B0604020202020204"/>
              </a:rPr>
              <a:t> </a:t>
            </a:r>
            <a:r>
              <a:rPr lang="en-US" sz="2200" dirty="0" err="1">
                <a:latin typeface="Times Neue Roman" panose="020B0604020202020204"/>
              </a:rPr>
              <a:t>vấn</a:t>
            </a:r>
            <a:r>
              <a:rPr lang="en-US" sz="2200" dirty="0">
                <a:latin typeface="Times Neue Roman" panose="020B0604020202020204"/>
              </a:rPr>
              <a:t>, </a:t>
            </a:r>
            <a:r>
              <a:rPr lang="en-US" sz="2200" dirty="0" err="1">
                <a:latin typeface="Times Neue Roman" panose="020B0604020202020204"/>
              </a:rPr>
              <a:t>hỗ</a:t>
            </a:r>
            <a:r>
              <a:rPr lang="en-US" sz="2200" dirty="0">
                <a:latin typeface="Times Neue Roman" panose="020B0604020202020204"/>
              </a:rPr>
              <a:t> </a:t>
            </a:r>
            <a:r>
              <a:rPr lang="en-US" sz="2200" dirty="0" err="1">
                <a:latin typeface="Times Neue Roman" panose="020B0604020202020204"/>
              </a:rPr>
              <a:t>trợ</a:t>
            </a:r>
            <a:r>
              <a:rPr lang="en-US" sz="2200" dirty="0">
                <a:latin typeface="Times Neue Roman" panose="020B0604020202020204"/>
              </a:rPr>
              <a:t>, </a:t>
            </a:r>
            <a:r>
              <a:rPr lang="en-US" sz="2200" dirty="0" err="1">
                <a:latin typeface="Times Neue Roman" panose="020B0604020202020204"/>
              </a:rPr>
              <a:t>thúc</a:t>
            </a:r>
            <a:r>
              <a:rPr lang="en-US" sz="2200" dirty="0">
                <a:latin typeface="Times Neue Roman" panose="020B0604020202020204"/>
              </a:rPr>
              <a:t> </a:t>
            </a:r>
            <a:r>
              <a:rPr lang="en-US" sz="2200" dirty="0" err="1">
                <a:latin typeface="Times Neue Roman" panose="020B0604020202020204"/>
              </a:rPr>
              <a:t>đẩy</a:t>
            </a:r>
            <a:r>
              <a:rPr lang="en-US" sz="2200" dirty="0">
                <a:latin typeface="Times Neue Roman" panose="020B0604020202020204"/>
              </a:rPr>
              <a:t>, </a:t>
            </a:r>
            <a:r>
              <a:rPr lang="en-US" sz="2200" dirty="0" err="1">
                <a:latin typeface="Times Neue Roman" panose="020B0604020202020204"/>
              </a:rPr>
              <a:t>định</a:t>
            </a:r>
            <a:r>
              <a:rPr lang="en-US" sz="2200" dirty="0">
                <a:latin typeface="Times Neue Roman" panose="020B0604020202020204"/>
              </a:rPr>
              <a:t> </a:t>
            </a:r>
            <a:r>
              <a:rPr lang="en-US" sz="2200" dirty="0" err="1">
                <a:latin typeface="Times Neue Roman" panose="020B0604020202020204"/>
              </a:rPr>
              <a:t>hướng</a:t>
            </a:r>
            <a:r>
              <a:rPr lang="en-US" sz="2200" dirty="0">
                <a:latin typeface="Times Neue Roman" panose="020B0604020202020204"/>
              </a:rPr>
              <a:t> </a:t>
            </a:r>
            <a:r>
              <a:rPr lang="en-US" sz="2200" dirty="0" err="1">
                <a:latin typeface="Times Neue Roman" panose="020B0604020202020204"/>
              </a:rPr>
              <a:t>phát</a:t>
            </a:r>
            <a:r>
              <a:rPr lang="en-US" sz="2200" dirty="0">
                <a:latin typeface="Times Neue Roman" panose="020B0604020202020204"/>
              </a:rPr>
              <a:t> </a:t>
            </a:r>
            <a:r>
              <a:rPr lang="en-US" sz="2200" dirty="0" err="1">
                <a:latin typeface="Times Neue Roman" panose="020B0604020202020204"/>
              </a:rPr>
              <a:t>triển</a:t>
            </a:r>
            <a:r>
              <a:rPr lang="en-US" sz="2200" dirty="0">
                <a:latin typeface="Times Neue Roman" panose="020B0604020202020204"/>
              </a:rPr>
              <a:t> </a:t>
            </a:r>
            <a:r>
              <a:rPr lang="en-US" sz="2200" dirty="0" err="1">
                <a:latin typeface="Times Neue Roman" panose="020B0604020202020204"/>
              </a:rPr>
              <a:t>cho</a:t>
            </a:r>
            <a:r>
              <a:rPr lang="en-US" sz="2200" dirty="0">
                <a:latin typeface="Times Neue Roman" panose="020B0604020202020204"/>
              </a:rPr>
              <a:t> </a:t>
            </a:r>
            <a:r>
              <a:rPr lang="en-US" sz="2200" dirty="0" err="1">
                <a:latin typeface="Times Neue Roman" panose="020B0604020202020204"/>
              </a:rPr>
              <a:t>cá</a:t>
            </a:r>
            <a:r>
              <a:rPr lang="en-US" sz="2200" dirty="0">
                <a:latin typeface="Times Neue Roman" panose="020B0604020202020204"/>
              </a:rPr>
              <a:t> </a:t>
            </a:r>
            <a:r>
              <a:rPr lang="en-US" sz="2200" dirty="0" err="1">
                <a:latin typeface="Times Neue Roman" panose="020B0604020202020204"/>
              </a:rPr>
              <a:t>nhân</a:t>
            </a:r>
            <a:r>
              <a:rPr lang="en-US" sz="2200" dirty="0">
                <a:latin typeface="Times Neue Roman" panose="020B0604020202020204"/>
              </a:rPr>
              <a:t>, </a:t>
            </a:r>
            <a:r>
              <a:rPr lang="en-US" sz="2200" dirty="0" err="1">
                <a:latin typeface="Times Neue Roman" panose="020B0604020202020204"/>
              </a:rPr>
              <a:t>tổ</a:t>
            </a:r>
            <a:r>
              <a:rPr lang="en-US" sz="2200" dirty="0">
                <a:latin typeface="Times Neue Roman" panose="020B0604020202020204"/>
              </a:rPr>
              <a:t> </a:t>
            </a:r>
            <a:r>
              <a:rPr lang="en-US" sz="2200" dirty="0" err="1">
                <a:latin typeface="Times Neue Roman" panose="020B0604020202020204"/>
              </a:rPr>
              <a:t>chức</a:t>
            </a:r>
            <a:r>
              <a:rPr lang="en-US" sz="2200" dirty="0">
                <a:latin typeface="Times Neue Roman" panose="020B0604020202020204"/>
              </a:rPr>
              <a:t> / </a:t>
            </a:r>
            <a:r>
              <a:rPr lang="en-US" sz="2200" dirty="0" err="1">
                <a:latin typeface="Times Neue Roman" panose="020B0604020202020204"/>
              </a:rPr>
              <a:t>bộ</a:t>
            </a:r>
            <a:r>
              <a:rPr lang="en-US" sz="2200" dirty="0">
                <a:latin typeface="Times Neue Roman" panose="020B0604020202020204"/>
              </a:rPr>
              <a:t> </a:t>
            </a:r>
            <a:r>
              <a:rPr lang="en-US" sz="2200" dirty="0" err="1">
                <a:latin typeface="Times Neue Roman" panose="020B0604020202020204"/>
              </a:rPr>
              <a:t>phận</a:t>
            </a:r>
            <a:r>
              <a:rPr lang="en-US" sz="2200" dirty="0">
                <a:latin typeface="Times Neue Roman" panose="020B0604020202020204"/>
              </a:rPr>
              <a:t> </a:t>
            </a:r>
            <a:r>
              <a:rPr lang="en-US" sz="2200" dirty="0" err="1">
                <a:latin typeface="Times Neue Roman" panose="020B0604020202020204"/>
              </a:rPr>
              <a:t>nhằm</a:t>
            </a:r>
            <a:r>
              <a:rPr lang="en-US" sz="2200" dirty="0">
                <a:latin typeface="Times Neue Roman" panose="020B0604020202020204"/>
              </a:rPr>
              <a:t> </a:t>
            </a:r>
            <a:r>
              <a:rPr lang="en-US" sz="2200" dirty="0" err="1">
                <a:latin typeface="Times Neue Roman" panose="020B0604020202020204"/>
              </a:rPr>
              <a:t>bảo</a:t>
            </a:r>
            <a:r>
              <a:rPr lang="en-US" sz="2200" dirty="0">
                <a:latin typeface="Times Neue Roman" panose="020B0604020202020204"/>
              </a:rPr>
              <a:t> </a:t>
            </a:r>
            <a:r>
              <a:rPr lang="en-US" sz="2200" dirty="0" err="1">
                <a:latin typeface="Times Neue Roman" panose="020B0604020202020204"/>
              </a:rPr>
              <a:t>đảm</a:t>
            </a:r>
            <a:r>
              <a:rPr lang="en-US" sz="2200" dirty="0">
                <a:latin typeface="Times Neue Roman" panose="020B0604020202020204"/>
              </a:rPr>
              <a:t> </a:t>
            </a:r>
            <a:r>
              <a:rPr lang="en-US" sz="2200" dirty="0" err="1">
                <a:latin typeface="Times Neue Roman" panose="020B0604020202020204"/>
              </a:rPr>
              <a:t>nâng</a:t>
            </a:r>
            <a:r>
              <a:rPr lang="en-US" sz="2200" dirty="0">
                <a:latin typeface="Times Neue Roman" panose="020B0604020202020204"/>
              </a:rPr>
              <a:t> </a:t>
            </a:r>
            <a:r>
              <a:rPr lang="en-US" sz="2200" dirty="0" err="1">
                <a:latin typeface="Times Neue Roman" panose="020B0604020202020204"/>
              </a:rPr>
              <a:t>cao</a:t>
            </a:r>
            <a:r>
              <a:rPr lang="en-US" sz="2200" dirty="0">
                <a:latin typeface="Times Neue Roman" panose="020B0604020202020204"/>
              </a:rPr>
              <a:t> </a:t>
            </a:r>
            <a:r>
              <a:rPr lang="en-US" sz="2200" dirty="0" err="1">
                <a:latin typeface="Times Neue Roman" panose="020B0604020202020204"/>
              </a:rPr>
              <a:t>chất</a:t>
            </a:r>
            <a:r>
              <a:rPr lang="en-US" sz="2200" dirty="0">
                <a:latin typeface="Times Neue Roman" panose="020B0604020202020204"/>
              </a:rPr>
              <a:t> </a:t>
            </a:r>
            <a:r>
              <a:rPr lang="en-US" sz="2200" dirty="0" err="1">
                <a:latin typeface="Times Neue Roman" panose="020B0604020202020204"/>
              </a:rPr>
              <a:t>lượng</a:t>
            </a:r>
            <a:r>
              <a:rPr lang="en-US" sz="2200" dirty="0">
                <a:latin typeface="Times Neue Roman" panose="020B0604020202020204"/>
              </a:rPr>
              <a:t> </a:t>
            </a:r>
            <a:r>
              <a:rPr lang="en-US" sz="2200" dirty="0" err="1">
                <a:latin typeface="Times Neue Roman" panose="020B0604020202020204"/>
              </a:rPr>
              <a:t>nuôi</a:t>
            </a:r>
            <a:r>
              <a:rPr lang="en-US" sz="2200" dirty="0">
                <a:latin typeface="Times Neue Roman" panose="020B0604020202020204"/>
              </a:rPr>
              <a:t> </a:t>
            </a:r>
            <a:r>
              <a:rPr lang="en-US" sz="2200" dirty="0" err="1">
                <a:latin typeface="Times Neue Roman" panose="020B0604020202020204"/>
              </a:rPr>
              <a:t>dưỡng</a:t>
            </a:r>
            <a:r>
              <a:rPr lang="en-US" sz="2200" dirty="0">
                <a:latin typeface="Times Neue Roman" panose="020B0604020202020204"/>
              </a:rPr>
              <a:t>, </a:t>
            </a:r>
            <a:r>
              <a:rPr lang="en-US" sz="2200" dirty="0" err="1">
                <a:latin typeface="Times Neue Roman" panose="020B0604020202020204"/>
              </a:rPr>
              <a:t>chăm</a:t>
            </a:r>
            <a:r>
              <a:rPr lang="en-US" sz="2200" dirty="0">
                <a:latin typeface="Times Neue Roman" panose="020B0604020202020204"/>
              </a:rPr>
              <a:t> </a:t>
            </a:r>
            <a:r>
              <a:rPr lang="en-US" sz="2200" dirty="0" err="1">
                <a:latin typeface="Times Neue Roman" panose="020B0604020202020204"/>
              </a:rPr>
              <a:t>sóc</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trẻ</a:t>
            </a:r>
            <a:r>
              <a:rPr lang="en-US" sz="2200" dirty="0">
                <a:latin typeface="Times Neue Roman" panose="020B0604020202020204"/>
              </a:rPr>
              <a:t> </a:t>
            </a:r>
            <a:r>
              <a:rPr lang="en-US" sz="2200" dirty="0" err="1">
                <a:latin typeface="Times Neue Roman" panose="020B0604020202020204"/>
              </a:rPr>
              <a:t>trong</a:t>
            </a:r>
            <a:r>
              <a:rPr lang="en-US" sz="2200" dirty="0">
                <a:latin typeface="Times Neue Roman" panose="020B0604020202020204"/>
              </a:rPr>
              <a:t> </a:t>
            </a:r>
            <a:r>
              <a:rPr lang="en-US" sz="2200" dirty="0" err="1">
                <a:latin typeface="Times Neue Roman" panose="020B0604020202020204"/>
              </a:rPr>
              <a:t>cơ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mầm</a:t>
            </a:r>
            <a:r>
              <a:rPr lang="en-US" sz="2200" dirty="0">
                <a:latin typeface="Times Neue Roman" panose="020B0604020202020204"/>
              </a:rPr>
              <a:t> non. </a:t>
            </a:r>
          </a:p>
          <a:p>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biện</a:t>
            </a:r>
            <a:r>
              <a:rPr lang="en-US" sz="2200" dirty="0">
                <a:latin typeface="Times Neue Roman" panose="020B0604020202020204"/>
              </a:rPr>
              <a:t> </a:t>
            </a:r>
            <a:r>
              <a:rPr lang="en-US" sz="2200" dirty="0" err="1">
                <a:latin typeface="Times Neue Roman" panose="020B0604020202020204"/>
              </a:rPr>
              <a:t>pháp</a:t>
            </a:r>
            <a:r>
              <a:rPr lang="en-US" sz="2200" dirty="0">
                <a:latin typeface="Times Neue Roman" panose="020B0604020202020204"/>
              </a:rPr>
              <a:t> </a:t>
            </a:r>
            <a:r>
              <a:rPr lang="en-US" sz="2200" dirty="0" err="1">
                <a:latin typeface="Times Neue Roman" panose="020B0604020202020204"/>
              </a:rPr>
              <a:t>nào</a:t>
            </a:r>
            <a:r>
              <a:rPr lang="en-US" sz="2200" dirty="0">
                <a:latin typeface="Times Neue Roman" panose="020B0604020202020204"/>
              </a:rPr>
              <a:t> </a:t>
            </a:r>
            <a:r>
              <a:rPr lang="en-US" sz="2200" dirty="0" err="1">
                <a:latin typeface="Times Neue Roman" panose="020B0604020202020204"/>
              </a:rPr>
              <a:t>để</a:t>
            </a:r>
            <a:r>
              <a:rPr lang="en-US" sz="2200" dirty="0">
                <a:latin typeface="Times Neue Roman" panose="020B0604020202020204"/>
              </a:rPr>
              <a:t> </a:t>
            </a:r>
            <a:r>
              <a:rPr lang="en-US" sz="2200" dirty="0" err="1">
                <a:latin typeface="Times Neue Roman" panose="020B0604020202020204"/>
              </a:rPr>
              <a:t>điều</a:t>
            </a:r>
            <a:r>
              <a:rPr lang="en-US" sz="2200" dirty="0">
                <a:latin typeface="Times Neue Roman" panose="020B0604020202020204"/>
              </a:rPr>
              <a:t> </a:t>
            </a:r>
            <a:r>
              <a:rPr lang="en-US" sz="2200" dirty="0" err="1">
                <a:latin typeface="Times Neue Roman" panose="020B0604020202020204"/>
              </a:rPr>
              <a:t>chỉnh</a:t>
            </a:r>
            <a:r>
              <a:rPr lang="en-US" sz="2200" dirty="0">
                <a:latin typeface="Times Neue Roman" panose="020B0604020202020204"/>
              </a:rPr>
              <a:t> </a:t>
            </a:r>
            <a:r>
              <a:rPr lang="en-US" sz="2200" dirty="0" err="1">
                <a:latin typeface="Times Neue Roman" panose="020B0604020202020204"/>
              </a:rPr>
              <a:t>nhằm</a:t>
            </a:r>
            <a:r>
              <a:rPr lang="en-US" sz="2200" dirty="0">
                <a:latin typeface="Times Neue Roman" panose="020B0604020202020204"/>
              </a:rPr>
              <a:t> </a:t>
            </a:r>
            <a:r>
              <a:rPr lang="en-US" sz="2200" dirty="0" err="1">
                <a:latin typeface="Times Neue Roman" panose="020B0604020202020204"/>
              </a:rPr>
              <a:t>nâng</a:t>
            </a:r>
            <a:r>
              <a:rPr lang="en-US" sz="2200" dirty="0">
                <a:latin typeface="Times Neue Roman" panose="020B0604020202020204"/>
              </a:rPr>
              <a:t> </a:t>
            </a:r>
            <a:r>
              <a:rPr lang="en-US" sz="2200" dirty="0" err="1">
                <a:latin typeface="Times Neue Roman" panose="020B0604020202020204"/>
              </a:rPr>
              <a:t>cao</a:t>
            </a:r>
            <a:r>
              <a:rPr lang="en-US" sz="2200" dirty="0">
                <a:latin typeface="Times Neue Roman" panose="020B0604020202020204"/>
              </a:rPr>
              <a:t> </a:t>
            </a:r>
            <a:r>
              <a:rPr lang="en-US" sz="2200" dirty="0" err="1">
                <a:latin typeface="Times Neue Roman" panose="020B0604020202020204"/>
              </a:rPr>
              <a:t>hiệu</a:t>
            </a:r>
            <a:r>
              <a:rPr lang="en-US" sz="2200" dirty="0">
                <a:latin typeface="Times Neue Roman" panose="020B0604020202020204"/>
              </a:rPr>
              <a:t> </a:t>
            </a:r>
            <a:r>
              <a:rPr lang="en-US" sz="2200" dirty="0" err="1">
                <a:latin typeface="Times Neue Roman" panose="020B0604020202020204"/>
              </a:rPr>
              <a:t>quả</a:t>
            </a:r>
            <a:r>
              <a:rPr lang="en-US" sz="2200" dirty="0">
                <a:latin typeface="Times Neue Roman" panose="020B0604020202020204"/>
              </a:rPr>
              <a:t> </a:t>
            </a:r>
            <a:r>
              <a:rPr lang="en-US" sz="2200" dirty="0" err="1">
                <a:latin typeface="Times Neue Roman" panose="020B0604020202020204"/>
              </a:rPr>
              <a:t>quản</a:t>
            </a:r>
            <a:r>
              <a:rPr lang="en-US" sz="2200" dirty="0">
                <a:latin typeface="Times Neue Roman" panose="020B0604020202020204"/>
              </a:rPr>
              <a:t> </a:t>
            </a:r>
            <a:r>
              <a:rPr lang="en-US" sz="2200" dirty="0" err="1">
                <a:latin typeface="Times Neue Roman" panose="020B0604020202020204"/>
              </a:rPr>
              <a:t>lí</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a:t>
            </a:r>
            <a:r>
              <a:rPr lang="en-US" sz="2200" dirty="0" err="1">
                <a:latin typeface="Times Neue Roman" panose="020B0604020202020204"/>
              </a:rPr>
              <a:t>chương</a:t>
            </a:r>
            <a:r>
              <a:rPr lang="en-US" sz="2200" dirty="0">
                <a:latin typeface="Times Neue Roman" panose="020B0604020202020204"/>
              </a:rPr>
              <a:t> </a:t>
            </a:r>
            <a:r>
              <a:rPr lang="en-US" sz="2200" dirty="0" err="1">
                <a:latin typeface="Times Neue Roman" panose="020B0604020202020204"/>
              </a:rPr>
              <a:t>trình</a:t>
            </a:r>
            <a:r>
              <a:rPr lang="en-US" sz="2200" dirty="0">
                <a:latin typeface="Times Neue Roman" panose="020B0604020202020204"/>
              </a:rPr>
              <a:t> </a:t>
            </a:r>
            <a:r>
              <a:rPr lang="en-US" sz="2200" dirty="0" err="1">
                <a:latin typeface="Times Neue Roman" panose="020B0604020202020204"/>
              </a:rPr>
              <a:t>nhà</a:t>
            </a:r>
            <a:r>
              <a:rPr lang="en-US" sz="2200" dirty="0">
                <a:latin typeface="Times Neue Roman" panose="020B0604020202020204"/>
              </a:rPr>
              <a:t> </a:t>
            </a:r>
            <a:r>
              <a:rPr lang="en-US" sz="2200" dirty="0" err="1">
                <a:latin typeface="Times Neue Roman" panose="020B0604020202020204"/>
              </a:rPr>
              <a:t>trường</a:t>
            </a:r>
            <a:r>
              <a:rPr lang="en-US" sz="2200" dirty="0">
                <a:latin typeface="Times Neue Roman" panose="020B0604020202020204"/>
              </a:rPr>
              <a:t>.</a:t>
            </a:r>
            <a:endParaRPr lang="en-US" sz="2200" b="1" dirty="0">
              <a:solidFill>
                <a:srgbClr val="000000"/>
              </a:solidFill>
              <a:latin typeface="Times Neue Roman" panose="020B0604020202020204"/>
              <a:ea typeface="Calibri" panose="020F0502020204030204" pitchFamily="34" charset="0"/>
            </a:endParaRPr>
          </a:p>
          <a:p>
            <a:pPr marL="342900" indent="-342900">
              <a:buAutoNum type="arabicPeriod"/>
            </a:pPr>
            <a:r>
              <a:rPr lang="en-US" sz="2200" b="1" dirty="0" err="1">
                <a:solidFill>
                  <a:srgbClr val="000000"/>
                </a:solidFill>
                <a:latin typeface="Times Neue Roman" panose="020B0604020202020204"/>
              </a:rPr>
              <a:t>Đối</a:t>
            </a:r>
            <a:r>
              <a:rPr lang="en-US" sz="2200" b="1" dirty="0">
                <a:solidFill>
                  <a:srgbClr val="000000"/>
                </a:solidFill>
                <a:latin typeface="Times Neue Roman" panose="020B0604020202020204"/>
              </a:rPr>
              <a:t> </a:t>
            </a:r>
            <a:r>
              <a:rPr lang="en-US" sz="2200" b="1" dirty="0" err="1">
                <a:solidFill>
                  <a:srgbClr val="000000"/>
                </a:solidFill>
                <a:latin typeface="Times Neue Roman" panose="020B0604020202020204"/>
              </a:rPr>
              <a:t>với</a:t>
            </a:r>
            <a:r>
              <a:rPr lang="en-US" sz="2200" b="1" dirty="0">
                <a:solidFill>
                  <a:srgbClr val="000000"/>
                </a:solidFill>
                <a:latin typeface="Times Neue Roman" panose="020B0604020202020204"/>
              </a:rPr>
              <a:t> </a:t>
            </a:r>
            <a:r>
              <a:rPr lang="en-US" sz="2200" b="1" dirty="0" err="1">
                <a:solidFill>
                  <a:srgbClr val="000000"/>
                </a:solidFill>
                <a:latin typeface="Times Neue Roman" panose="020B0604020202020204"/>
              </a:rPr>
              <a:t>giáo</a:t>
            </a:r>
            <a:r>
              <a:rPr lang="en-US" sz="2200" b="1" dirty="0">
                <a:solidFill>
                  <a:srgbClr val="000000"/>
                </a:solidFill>
                <a:latin typeface="Times Neue Roman" panose="020B0604020202020204"/>
              </a:rPr>
              <a:t> </a:t>
            </a:r>
            <a:r>
              <a:rPr lang="en-US" sz="2200" b="1" dirty="0" err="1">
                <a:solidFill>
                  <a:srgbClr val="000000"/>
                </a:solidFill>
                <a:latin typeface="Times Neue Roman" panose="020B0604020202020204"/>
              </a:rPr>
              <a:t>viên</a:t>
            </a:r>
            <a:r>
              <a:rPr lang="en-US" sz="2200" b="1" dirty="0">
                <a:solidFill>
                  <a:srgbClr val="000000"/>
                </a:solidFill>
                <a:latin typeface="Times Neue Roman" panose="020B0604020202020204"/>
              </a:rPr>
              <a:t>, </a:t>
            </a:r>
            <a:r>
              <a:rPr lang="en-US" sz="2200" b="1" dirty="0" err="1">
                <a:solidFill>
                  <a:srgbClr val="000000"/>
                </a:solidFill>
                <a:latin typeface="Times Neue Roman" panose="020B0604020202020204"/>
              </a:rPr>
              <a:t>nhân</a:t>
            </a:r>
            <a:r>
              <a:rPr lang="en-US" sz="2200" b="1" dirty="0">
                <a:solidFill>
                  <a:srgbClr val="000000"/>
                </a:solidFill>
                <a:latin typeface="Times Neue Roman" panose="020B0604020202020204"/>
              </a:rPr>
              <a:t> </a:t>
            </a:r>
            <a:r>
              <a:rPr lang="en-US" sz="2200" b="1" dirty="0" err="1">
                <a:solidFill>
                  <a:srgbClr val="000000"/>
                </a:solidFill>
                <a:latin typeface="Times Neue Roman" panose="020B0604020202020204"/>
              </a:rPr>
              <a:t>viên</a:t>
            </a:r>
            <a:endParaRPr lang="en-US" sz="2200" b="1" dirty="0">
              <a:solidFill>
                <a:srgbClr val="000000"/>
              </a:solidFill>
              <a:latin typeface="Times Neue Roman" panose="020B0604020202020204"/>
            </a:endParaRPr>
          </a:p>
          <a:p>
            <a:pPr marL="285750" indent="-285750" algn="just">
              <a:buFontTx/>
              <a:buChar char="-"/>
            </a:pPr>
            <a:r>
              <a:rPr lang="en-US" sz="2200" dirty="0" err="1">
                <a:latin typeface="Times Neue Roman" panose="020B0604020202020204"/>
              </a:rPr>
              <a:t>Xác</a:t>
            </a:r>
            <a:r>
              <a:rPr lang="en-US" sz="2200" dirty="0">
                <a:latin typeface="Times Neue Roman" panose="020B0604020202020204"/>
              </a:rPr>
              <a:t> </a:t>
            </a:r>
            <a:r>
              <a:rPr lang="en-US" sz="2200" dirty="0" err="1">
                <a:latin typeface="Times Neue Roman" panose="020B0604020202020204"/>
              </a:rPr>
              <a:t>định</a:t>
            </a:r>
            <a:r>
              <a:rPr lang="en-US" sz="2200" dirty="0">
                <a:latin typeface="Times Neue Roman" panose="020B0604020202020204"/>
              </a:rPr>
              <a:t>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độ</a:t>
            </a:r>
            <a:r>
              <a:rPr lang="en-US" sz="2200" dirty="0">
                <a:latin typeface="Times Neue Roman" panose="020B0604020202020204"/>
              </a:rPr>
              <a:t> </a:t>
            </a:r>
            <a:r>
              <a:rPr lang="en-US" sz="2200" dirty="0" err="1">
                <a:latin typeface="Times Neue Roman" panose="020B0604020202020204"/>
              </a:rPr>
              <a:t>đạt</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cùng</a:t>
            </a:r>
            <a:r>
              <a:rPr lang="en-US" sz="2200" dirty="0">
                <a:latin typeface="Times Neue Roman" panose="020B0604020202020204"/>
              </a:rPr>
              <a:t> </a:t>
            </a: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nguyên</a:t>
            </a:r>
            <a:r>
              <a:rPr lang="en-US" sz="2200" dirty="0">
                <a:latin typeface="Times Neue Roman" panose="020B0604020202020204"/>
              </a:rPr>
              <a:t> </a:t>
            </a:r>
            <a:r>
              <a:rPr lang="en-US" sz="2200" dirty="0" err="1">
                <a:latin typeface="Times Neue Roman" panose="020B0604020202020204"/>
              </a:rPr>
              <a:t>nhân</a:t>
            </a:r>
            <a:r>
              <a:rPr lang="en-US" sz="2200" dirty="0">
                <a:latin typeface="Times Neue Roman" panose="020B0604020202020204"/>
              </a:rPr>
              <a:t>, </a:t>
            </a:r>
            <a:r>
              <a:rPr lang="en-US" sz="2200" dirty="0" err="1">
                <a:latin typeface="Times Neue Roman" panose="020B0604020202020204"/>
              </a:rPr>
              <a:t>khó</a:t>
            </a:r>
            <a:r>
              <a:rPr lang="en-US" sz="2200" dirty="0">
                <a:latin typeface="Times Neue Roman" panose="020B0604020202020204"/>
              </a:rPr>
              <a:t> </a:t>
            </a:r>
            <a:r>
              <a:rPr lang="en-US" sz="2200" dirty="0" err="1">
                <a:latin typeface="Times Neue Roman" panose="020B0604020202020204"/>
              </a:rPr>
              <a:t>khăn</a:t>
            </a:r>
            <a:r>
              <a:rPr lang="en-US" sz="2200" dirty="0">
                <a:latin typeface="Times Neue Roman" panose="020B0604020202020204"/>
              </a:rPr>
              <a:t>, </a:t>
            </a:r>
            <a:r>
              <a:rPr lang="en-US" sz="2200" dirty="0" err="1">
                <a:latin typeface="Times Neue Roman" panose="020B0604020202020204"/>
              </a:rPr>
              <a:t>hạn</a:t>
            </a:r>
            <a:r>
              <a:rPr lang="en-US" sz="2200" dirty="0">
                <a:latin typeface="Times Neue Roman" panose="020B0604020202020204"/>
              </a:rPr>
              <a:t> </a:t>
            </a:r>
            <a:r>
              <a:rPr lang="en-US" sz="2200" dirty="0" err="1">
                <a:latin typeface="Times Neue Roman" panose="020B0604020202020204"/>
              </a:rPr>
              <a:t>chế</a:t>
            </a:r>
            <a:r>
              <a:rPr lang="en-US" sz="2200" dirty="0">
                <a:latin typeface="Times Neue Roman" panose="020B0604020202020204"/>
              </a:rPr>
              <a:t>, </a:t>
            </a:r>
            <a:r>
              <a:rPr lang="en-US" sz="2200" dirty="0" err="1">
                <a:latin typeface="Times Neue Roman" panose="020B0604020202020204"/>
              </a:rPr>
              <a:t>rào</a:t>
            </a:r>
            <a:r>
              <a:rPr lang="en-US" sz="2200" dirty="0">
                <a:latin typeface="Times Neue Roman" panose="020B0604020202020204"/>
              </a:rPr>
              <a:t> </a:t>
            </a:r>
            <a:r>
              <a:rPr lang="en-US" sz="2200" dirty="0" err="1">
                <a:latin typeface="Times Neue Roman" panose="020B0604020202020204"/>
              </a:rPr>
              <a:t>cản</a:t>
            </a:r>
            <a:r>
              <a:rPr lang="en-US" sz="2200" dirty="0">
                <a:latin typeface="Times Neue Roman" panose="020B0604020202020204"/>
              </a:rPr>
              <a:t> </a:t>
            </a:r>
            <a:r>
              <a:rPr lang="en-US" sz="2200" dirty="0" err="1">
                <a:latin typeface="Times Neue Roman" panose="020B0604020202020204"/>
              </a:rPr>
              <a:t>trong</a:t>
            </a:r>
            <a:r>
              <a:rPr lang="en-US" sz="2200" dirty="0">
                <a:latin typeface="Times Neue Roman" panose="020B0604020202020204"/>
              </a:rPr>
              <a:t> </a:t>
            </a:r>
            <a:r>
              <a:rPr lang="en-US" sz="2200" dirty="0" err="1">
                <a:latin typeface="Times Neue Roman" panose="020B0604020202020204"/>
              </a:rPr>
              <a:t>quá</a:t>
            </a:r>
            <a:r>
              <a:rPr lang="en-US" sz="2200" dirty="0">
                <a:latin typeface="Times Neue Roman" panose="020B0604020202020204"/>
              </a:rPr>
              <a:t> </a:t>
            </a:r>
            <a:r>
              <a:rPr lang="en-US" sz="2200" dirty="0" err="1">
                <a:latin typeface="Times Neue Roman" panose="020B0604020202020204"/>
              </a:rPr>
              <a:t>trình</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a:t>
            </a:r>
            <a:r>
              <a:rPr lang="en-US" sz="2200" dirty="0" err="1">
                <a:latin typeface="Times Neue Roman" panose="020B0604020202020204"/>
              </a:rPr>
              <a:t>chương</a:t>
            </a:r>
            <a:r>
              <a:rPr lang="en-US" sz="2200" dirty="0">
                <a:latin typeface="Times Neue Roman" panose="020B0604020202020204"/>
              </a:rPr>
              <a:t> </a:t>
            </a:r>
            <a:r>
              <a:rPr lang="en-US" sz="2200" dirty="0" err="1">
                <a:latin typeface="Times Neue Roman" panose="020B0604020202020204"/>
              </a:rPr>
              <a:t>trình</a:t>
            </a:r>
            <a:endParaRPr lang="en-US" sz="2200" dirty="0">
              <a:latin typeface="Times Neue Roman" panose="020B0604020202020204"/>
            </a:endParaRPr>
          </a:p>
          <a:p>
            <a:pPr marL="285750" indent="-285750" algn="just">
              <a:buFontTx/>
              <a:buChar char="-"/>
            </a:pPr>
            <a:r>
              <a:rPr lang="en-US" sz="2200" dirty="0" err="1">
                <a:latin typeface="Times Neue Roman" panose="020B0604020202020204"/>
              </a:rPr>
              <a:t>Từ</a:t>
            </a:r>
            <a:r>
              <a:rPr lang="en-US" sz="2200" dirty="0">
                <a:latin typeface="Times Neue Roman" panose="020B0604020202020204"/>
              </a:rPr>
              <a:t> </a:t>
            </a:r>
            <a:r>
              <a:rPr lang="en-US" sz="2200" dirty="0" err="1">
                <a:latin typeface="Times Neue Roman" panose="020B0604020202020204"/>
              </a:rPr>
              <a:t>đó</a:t>
            </a:r>
            <a:r>
              <a:rPr lang="en-US" sz="2200" dirty="0">
                <a:latin typeface="Times Neue Roman" panose="020B0604020202020204"/>
              </a:rPr>
              <a:t> </a:t>
            </a:r>
            <a:r>
              <a:rPr lang="en-US" sz="2200" dirty="0" err="1">
                <a:latin typeface="Times Neue Roman" panose="020B0604020202020204"/>
              </a:rPr>
              <a:t>rút</a:t>
            </a:r>
            <a:r>
              <a:rPr lang="en-US" sz="2200" dirty="0">
                <a:latin typeface="Times Neue Roman" panose="020B0604020202020204"/>
              </a:rPr>
              <a:t> </a:t>
            </a:r>
            <a:r>
              <a:rPr lang="en-US" sz="2200" dirty="0" err="1">
                <a:latin typeface="Times Neue Roman" panose="020B0604020202020204"/>
              </a:rPr>
              <a:t>kinh</a:t>
            </a:r>
            <a:r>
              <a:rPr lang="en-US" sz="2200" dirty="0">
                <a:latin typeface="Times Neue Roman" panose="020B0604020202020204"/>
              </a:rPr>
              <a:t> </a:t>
            </a:r>
            <a:r>
              <a:rPr lang="en-US" sz="2200" dirty="0" err="1">
                <a:latin typeface="Times Neue Roman" panose="020B0604020202020204"/>
              </a:rPr>
              <a:t>nghiệm</a:t>
            </a:r>
            <a:r>
              <a:rPr lang="en-US" sz="2200" dirty="0">
                <a:latin typeface="Times Neue Roman" panose="020B0604020202020204"/>
              </a:rPr>
              <a:t>, </a:t>
            </a:r>
            <a:r>
              <a:rPr lang="en-US" sz="2200" dirty="0" err="1">
                <a:latin typeface="Times Neue Roman" panose="020B0604020202020204"/>
              </a:rPr>
              <a:t>đề</a:t>
            </a:r>
            <a:r>
              <a:rPr lang="en-US" sz="2200" dirty="0">
                <a:latin typeface="Times Neue Roman" panose="020B0604020202020204"/>
              </a:rPr>
              <a:t> </a:t>
            </a:r>
            <a:r>
              <a:rPr lang="en-US" sz="2200" dirty="0" err="1">
                <a:latin typeface="Times Neue Roman" panose="020B0604020202020204"/>
              </a:rPr>
              <a:t>xuất</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a:t>
            </a: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giải</a:t>
            </a:r>
            <a:r>
              <a:rPr lang="en-US" sz="2200" dirty="0">
                <a:latin typeface="Times Neue Roman" panose="020B0604020202020204"/>
              </a:rPr>
              <a:t> </a:t>
            </a:r>
            <a:r>
              <a:rPr lang="en-US" sz="2200" dirty="0" err="1">
                <a:latin typeface="Times Neue Roman" panose="020B0604020202020204"/>
              </a:rPr>
              <a:t>pháp</a:t>
            </a:r>
            <a:r>
              <a:rPr lang="en-US" sz="2200" dirty="0">
                <a:latin typeface="Times Neue Roman" panose="020B0604020202020204"/>
              </a:rPr>
              <a:t> </a:t>
            </a:r>
            <a:r>
              <a:rPr lang="en-US" sz="2200" dirty="0" err="1">
                <a:latin typeface="Times Neue Roman" panose="020B0604020202020204"/>
              </a:rPr>
              <a:t>điều</a:t>
            </a:r>
            <a:r>
              <a:rPr lang="en-US" sz="2200" dirty="0">
                <a:latin typeface="Times Neue Roman" panose="020B0604020202020204"/>
              </a:rPr>
              <a:t> </a:t>
            </a:r>
            <a:r>
              <a:rPr lang="en-US" sz="2200" dirty="0" err="1">
                <a:latin typeface="Times Neue Roman" panose="020B0604020202020204"/>
              </a:rPr>
              <a:t>chỉnh</a:t>
            </a:r>
            <a:r>
              <a:rPr lang="en-US" sz="2200" dirty="0">
                <a:latin typeface="Times Neue Roman" panose="020B0604020202020204"/>
              </a:rPr>
              <a:t> </a:t>
            </a:r>
            <a:r>
              <a:rPr lang="en-US" sz="2200" dirty="0" err="1">
                <a:latin typeface="Times Neue Roman" panose="020B0604020202020204"/>
              </a:rPr>
              <a:t>kế</a:t>
            </a:r>
            <a:r>
              <a:rPr lang="en-US" sz="2200" dirty="0">
                <a:latin typeface="Times Neue Roman" panose="020B0604020202020204"/>
              </a:rPr>
              <a:t> </a:t>
            </a:r>
            <a:r>
              <a:rPr lang="en-US" sz="2200" dirty="0" err="1">
                <a:latin typeface="Times Neue Roman" panose="020B0604020202020204"/>
              </a:rPr>
              <a:t>hoạch</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tổ</a:t>
            </a:r>
            <a:r>
              <a:rPr lang="en-US" sz="2200" dirty="0">
                <a:latin typeface="Times Neue Roman" panose="020B0604020202020204"/>
              </a:rPr>
              <a:t> </a:t>
            </a:r>
            <a:r>
              <a:rPr lang="en-US" sz="2200" dirty="0" err="1">
                <a:latin typeface="Times Neue Roman" panose="020B0604020202020204"/>
              </a:rPr>
              <a:t>chức</a:t>
            </a:r>
            <a:r>
              <a:rPr lang="en-US" sz="2200" dirty="0">
                <a:latin typeface="Times Neue Roman" panose="020B0604020202020204"/>
              </a:rPr>
              <a:t>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hoạt</a:t>
            </a:r>
            <a:r>
              <a:rPr lang="en-US" sz="2200" dirty="0">
                <a:latin typeface="Times Neue Roman" panose="020B0604020202020204"/>
              </a:rPr>
              <a:t> </a:t>
            </a:r>
            <a:r>
              <a:rPr lang="en-US" sz="2200" dirty="0" err="1">
                <a:latin typeface="Times Neue Roman" panose="020B0604020202020204"/>
              </a:rPr>
              <a:t>động</a:t>
            </a:r>
            <a:r>
              <a:rPr lang="en-US" sz="2200" dirty="0">
                <a:latin typeface="Times Neue Roman" panose="020B0604020202020204"/>
              </a:rPr>
              <a:t> </a:t>
            </a:r>
            <a:r>
              <a:rPr lang="en-US" sz="2200" dirty="0" err="1">
                <a:latin typeface="Times Neue Roman" panose="020B0604020202020204"/>
              </a:rPr>
              <a:t>nuôi</a:t>
            </a:r>
            <a:r>
              <a:rPr lang="en-US" sz="2200" dirty="0">
                <a:latin typeface="Times Neue Roman" panose="020B0604020202020204"/>
              </a:rPr>
              <a:t> </a:t>
            </a:r>
            <a:r>
              <a:rPr lang="en-US" sz="2200" dirty="0" err="1">
                <a:latin typeface="Times Neue Roman" panose="020B0604020202020204"/>
              </a:rPr>
              <a:t>dưỡng</a:t>
            </a:r>
            <a:r>
              <a:rPr lang="en-US" sz="2200" dirty="0">
                <a:latin typeface="Times Neue Roman" panose="020B0604020202020204"/>
              </a:rPr>
              <a:t>, </a:t>
            </a:r>
            <a:r>
              <a:rPr lang="en-US" sz="2200" dirty="0" err="1">
                <a:latin typeface="Times Neue Roman" panose="020B0604020202020204"/>
              </a:rPr>
              <a:t>chăm</a:t>
            </a:r>
            <a:r>
              <a:rPr lang="en-US" sz="2200" dirty="0">
                <a:latin typeface="Times Neue Roman" panose="020B0604020202020204"/>
              </a:rPr>
              <a:t> </a:t>
            </a:r>
            <a:r>
              <a:rPr lang="en-US" sz="2200" dirty="0" err="1">
                <a:latin typeface="Times Neue Roman" panose="020B0604020202020204"/>
              </a:rPr>
              <a:t>sóc</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trẻ</a:t>
            </a:r>
            <a:r>
              <a:rPr lang="en-US" sz="2200" dirty="0">
                <a:latin typeface="Times Neue Roman" panose="020B0604020202020204"/>
              </a:rPr>
              <a:t> </a:t>
            </a:r>
            <a:r>
              <a:rPr lang="en-US" sz="2200" dirty="0" err="1">
                <a:latin typeface="Times Neue Roman" panose="020B0604020202020204"/>
              </a:rPr>
              <a:t>nhằm</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a:t>
            </a:r>
            <a:r>
              <a:rPr lang="en-US" sz="2200" dirty="0" err="1">
                <a:latin typeface="Times Neue Roman" panose="020B0604020202020204"/>
              </a:rPr>
              <a:t>chương</a:t>
            </a:r>
            <a:r>
              <a:rPr lang="en-US" sz="2200" dirty="0">
                <a:latin typeface="Times Neue Roman" panose="020B0604020202020204"/>
              </a:rPr>
              <a:t> </a:t>
            </a:r>
            <a:r>
              <a:rPr lang="en-US" sz="2200" dirty="0" err="1">
                <a:latin typeface="Times Neue Roman" panose="020B0604020202020204"/>
              </a:rPr>
              <a:t>trình</a:t>
            </a:r>
            <a:r>
              <a:rPr lang="en-US" sz="2200" dirty="0">
                <a:latin typeface="Times Neue Roman" panose="020B0604020202020204"/>
              </a:rPr>
              <a:t> </a:t>
            </a:r>
            <a:r>
              <a:rPr lang="en-US" sz="2200" dirty="0" err="1">
                <a:latin typeface="Times Neue Roman" panose="020B0604020202020204"/>
              </a:rPr>
              <a:t>bảo</a:t>
            </a:r>
            <a:r>
              <a:rPr lang="en-US" sz="2200" dirty="0">
                <a:latin typeface="Times Neue Roman" panose="020B0604020202020204"/>
              </a:rPr>
              <a:t> </a:t>
            </a:r>
            <a:r>
              <a:rPr lang="en-US" sz="2200" dirty="0" err="1">
                <a:latin typeface="Times Neue Roman" panose="020B0604020202020204"/>
              </a:rPr>
              <a:t>đảm</a:t>
            </a:r>
            <a:r>
              <a:rPr lang="en-US" sz="2200" dirty="0">
                <a:latin typeface="Times Neue Roman" panose="020B0604020202020204"/>
              </a:rPr>
              <a:t> </a:t>
            </a:r>
            <a:r>
              <a:rPr lang="en-US" sz="2200" dirty="0" err="1">
                <a:latin typeface="Times Neue Roman" panose="020B0604020202020204"/>
              </a:rPr>
              <a:t>chất</a:t>
            </a:r>
            <a:r>
              <a:rPr lang="en-US" sz="2200" dirty="0">
                <a:latin typeface="Times Neue Roman" panose="020B0604020202020204"/>
              </a:rPr>
              <a:t> </a:t>
            </a:r>
            <a:r>
              <a:rPr lang="en-US" sz="2200" dirty="0" err="1">
                <a:latin typeface="Times Neue Roman" panose="020B0604020202020204"/>
              </a:rPr>
              <a:t>lượng</a:t>
            </a:r>
            <a:r>
              <a:rPr lang="en-US" sz="2200" dirty="0">
                <a:latin typeface="Times Neue Roman" panose="020B0604020202020204"/>
              </a:rPr>
              <a:t>, </a:t>
            </a:r>
            <a:r>
              <a:rPr lang="en-US" sz="2200" dirty="0" err="1">
                <a:latin typeface="Times Neue Roman" panose="020B0604020202020204"/>
              </a:rPr>
              <a:t>hiệu</a:t>
            </a:r>
            <a:r>
              <a:rPr lang="en-US" sz="2200" dirty="0">
                <a:latin typeface="Times Neue Roman" panose="020B0604020202020204"/>
              </a:rPr>
              <a:t> </a:t>
            </a:r>
            <a:r>
              <a:rPr lang="en-US" sz="2200" dirty="0" err="1">
                <a:latin typeface="Times Neue Roman" panose="020B0604020202020204"/>
              </a:rPr>
              <a:t>quả</a:t>
            </a:r>
            <a:r>
              <a:rPr lang="en-US" sz="2200" dirty="0">
                <a:latin typeface="Times Neue Roman" panose="020B0604020202020204"/>
              </a:rPr>
              <a:t> </a:t>
            </a:r>
            <a:r>
              <a:rPr lang="en-US" sz="2200" dirty="0" err="1">
                <a:latin typeface="Times Neue Roman" panose="020B0604020202020204"/>
              </a:rPr>
              <a:t>hơn</a:t>
            </a:r>
            <a:r>
              <a:rPr lang="en-US" sz="2200" dirty="0">
                <a:latin typeface="Times Neue Roman" panose="020B0604020202020204"/>
              </a:rPr>
              <a:t>.</a:t>
            </a:r>
          </a:p>
          <a:p>
            <a:endParaRPr lang="en-US" sz="2800" dirty="0"/>
          </a:p>
        </p:txBody>
      </p:sp>
    </p:spTree>
    <p:extLst>
      <p:ext uri="{BB962C8B-B14F-4D97-AF65-F5344CB8AC3E}">
        <p14:creationId xmlns:p14="http://schemas.microsoft.com/office/powerpoint/2010/main" val="2222982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85D9C-F087-4F85-A44D-563A475C32ED}"/>
              </a:ext>
            </a:extLst>
          </p:cNvPr>
          <p:cNvSpPr>
            <a:spLocks noGrp="1"/>
          </p:cNvSpPr>
          <p:nvPr>
            <p:ph type="title"/>
          </p:nvPr>
        </p:nvSpPr>
        <p:spPr>
          <a:xfrm>
            <a:off x="741871" y="1075425"/>
            <a:ext cx="11030309" cy="592349"/>
          </a:xfrm>
        </p:spPr>
        <p:txBody>
          <a:bodyPr>
            <a:normAutofit fontScale="90000"/>
          </a:bodyPr>
          <a:lstStyle/>
          <a:p>
            <a:r>
              <a:rPr lang="en-US" b="1" dirty="0">
                <a:hlinkClick r:id="rId2" action="ppaction://hlinkfile"/>
              </a:rPr>
              <a:t>III – </a:t>
            </a:r>
            <a:r>
              <a:rPr lang="en-US" b="1" dirty="0" err="1">
                <a:hlinkClick r:id="rId2" action="ppaction://hlinkfile"/>
              </a:rPr>
              <a:t>YÊU</a:t>
            </a:r>
            <a:r>
              <a:rPr lang="en-US" b="1" dirty="0">
                <a:hlinkClick r:id="rId2" action="ppaction://hlinkfile"/>
              </a:rPr>
              <a:t> </a:t>
            </a:r>
            <a:r>
              <a:rPr lang="en-US" b="1" dirty="0" err="1">
                <a:hlinkClick r:id="rId2" action="ppaction://hlinkfile"/>
              </a:rPr>
              <a:t>CẦU</a:t>
            </a:r>
            <a:r>
              <a:rPr lang="en-US" b="1" dirty="0">
                <a:hlinkClick r:id="rId2" action="ppaction://hlinkfile"/>
              </a:rPr>
              <a:t> </a:t>
            </a:r>
            <a:r>
              <a:rPr lang="en-US" b="1" dirty="0" err="1">
                <a:hlinkClick r:id="rId2" action="ppaction://hlinkfile"/>
              </a:rPr>
              <a:t>VỀ</a:t>
            </a:r>
            <a:r>
              <a:rPr lang="en-US" b="1" dirty="0">
                <a:hlinkClick r:id="rId2" action="ppaction://hlinkfile"/>
              </a:rPr>
              <a:t> </a:t>
            </a:r>
            <a:r>
              <a:rPr lang="en-US" b="1" dirty="0" err="1">
                <a:hlinkClick r:id="rId2" action="ppaction://hlinkfile"/>
              </a:rPr>
              <a:t>ĐÁNH</a:t>
            </a:r>
            <a:r>
              <a:rPr lang="en-US" b="1" dirty="0">
                <a:hlinkClick r:id="rId2" action="ppaction://hlinkfile"/>
              </a:rPr>
              <a:t> </a:t>
            </a:r>
            <a:r>
              <a:rPr lang="en-US" b="1" dirty="0" err="1">
                <a:hlinkClick r:id="rId2" action="ppaction://hlinkfile"/>
              </a:rPr>
              <a:t>GIÁ</a:t>
            </a:r>
            <a:r>
              <a:rPr lang="en-US" b="1" dirty="0">
                <a:hlinkClick r:id="rId2" action="ppaction://hlinkfile"/>
              </a:rPr>
              <a:t> </a:t>
            </a:r>
            <a:r>
              <a:rPr lang="en-US" b="1" dirty="0" err="1">
                <a:hlinkClick r:id="rId2" action="ppaction://hlinkfile"/>
              </a:rPr>
              <a:t>THỰC</a:t>
            </a:r>
            <a:r>
              <a:rPr lang="en-US" b="1" dirty="0">
                <a:hlinkClick r:id="rId2" action="ppaction://hlinkfile"/>
              </a:rPr>
              <a:t> </a:t>
            </a:r>
            <a:r>
              <a:rPr lang="en-US" b="1" dirty="0" err="1">
                <a:hlinkClick r:id="rId2" action="ppaction://hlinkfile"/>
              </a:rPr>
              <a:t>HIỆN</a:t>
            </a:r>
            <a:r>
              <a:rPr lang="en-US" b="1" dirty="0">
                <a:hlinkClick r:id="rId2" action="ppaction://hlinkfile"/>
              </a:rPr>
              <a:t> </a:t>
            </a:r>
            <a:r>
              <a:rPr lang="en-US" b="1" dirty="0" err="1">
                <a:hlinkClick r:id="rId2" action="ppaction://hlinkfile"/>
              </a:rPr>
              <a:t>CHƯƠNG</a:t>
            </a:r>
            <a:r>
              <a:rPr lang="en-US" b="1" dirty="0">
                <a:hlinkClick r:id="rId2" action="ppaction://hlinkfile"/>
              </a:rPr>
              <a:t> </a:t>
            </a:r>
            <a:r>
              <a:rPr lang="en-US" b="1" dirty="0" err="1">
                <a:hlinkClick r:id="rId2" action="ppaction://hlinkfile"/>
              </a:rPr>
              <a:t>TRÌNH</a:t>
            </a:r>
            <a:endParaRPr lang="en-US" dirty="0"/>
          </a:p>
        </p:txBody>
      </p:sp>
      <p:sp>
        <p:nvSpPr>
          <p:cNvPr id="3" name="Rectangle 2">
            <a:extLst>
              <a:ext uri="{FF2B5EF4-FFF2-40B4-BE49-F238E27FC236}">
                <a16:creationId xmlns:a16="http://schemas.microsoft.com/office/drawing/2014/main" xmlns="" id="{EA8600C1-46FA-4D2D-9909-0604CEF5DD52}"/>
              </a:ext>
            </a:extLst>
          </p:cNvPr>
          <p:cNvSpPr/>
          <p:nvPr/>
        </p:nvSpPr>
        <p:spPr>
          <a:xfrm>
            <a:off x="741871" y="1943667"/>
            <a:ext cx="11110821" cy="4601260"/>
          </a:xfrm>
          <a:prstGeom prst="rect">
            <a:avLst/>
          </a:prstGeom>
        </p:spPr>
        <p:txBody>
          <a:bodyPr wrap="square">
            <a:spAutoFit/>
          </a:bodyPr>
          <a:lstStyle/>
          <a:p>
            <a:pPr algn="just">
              <a:spcBef>
                <a:spcPts val="600"/>
              </a:spcBef>
              <a:spcAft>
                <a:spcPts val="600"/>
              </a:spcAft>
            </a:pPr>
            <a:r>
              <a:rPr lang="en-US" sz="2000" dirty="0">
                <a:latin typeface="Times Neue Roman"/>
              </a:rPr>
              <a:t>1. </a:t>
            </a:r>
            <a:r>
              <a:rPr lang="en-US" sz="2000" dirty="0" err="1">
                <a:latin typeface="Times Neue Roman"/>
              </a:rPr>
              <a:t>Bảo</a:t>
            </a:r>
            <a:r>
              <a:rPr lang="en-US" sz="2000" dirty="0">
                <a:latin typeface="Times Neue Roman"/>
              </a:rPr>
              <a:t> </a:t>
            </a:r>
            <a:r>
              <a:rPr lang="en-US" sz="2000" dirty="0" err="1">
                <a:latin typeface="Times Neue Roman"/>
              </a:rPr>
              <a:t>đảm</a:t>
            </a:r>
            <a:r>
              <a:rPr lang="en-US" sz="2000" dirty="0">
                <a:latin typeface="Times Neue Roman"/>
              </a:rPr>
              <a:t> </a:t>
            </a:r>
            <a:r>
              <a:rPr lang="en-US" sz="2000" dirty="0" err="1">
                <a:latin typeface="Times Neue Roman"/>
              </a:rPr>
              <a:t>phù</a:t>
            </a:r>
            <a:r>
              <a:rPr lang="en-US" sz="2000" dirty="0">
                <a:latin typeface="Times Neue Roman"/>
              </a:rPr>
              <a:t> </a:t>
            </a:r>
            <a:r>
              <a:rPr lang="en-US" sz="2000" dirty="0" err="1">
                <a:latin typeface="Times Neue Roman"/>
              </a:rPr>
              <a:t>hợp</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quan</a:t>
            </a:r>
            <a:r>
              <a:rPr lang="en-US" sz="2000" dirty="0">
                <a:latin typeface="Times Neue Roman"/>
              </a:rPr>
              <a:t> </a:t>
            </a:r>
            <a:r>
              <a:rPr lang="en-US" sz="2000" dirty="0" err="1">
                <a:latin typeface="Times Neue Roman"/>
              </a:rPr>
              <a:t>điểm</a:t>
            </a:r>
            <a:r>
              <a:rPr lang="en-US" sz="2000" dirty="0">
                <a:latin typeface="Times Neue Roman"/>
              </a:rPr>
              <a:t>, </a:t>
            </a:r>
            <a:r>
              <a:rPr lang="en-US" sz="2000" dirty="0" err="1">
                <a:latin typeface="Times Neue Roman"/>
              </a:rPr>
              <a:t>mục</a:t>
            </a:r>
            <a:r>
              <a:rPr lang="en-US" sz="2000" dirty="0">
                <a:latin typeface="Times Neue Roman"/>
              </a:rPr>
              <a:t> </a:t>
            </a:r>
            <a:r>
              <a:rPr lang="en-US" sz="2000" dirty="0" err="1">
                <a:latin typeface="Times Neue Roman"/>
              </a:rPr>
              <a:t>tiêu</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mầm</a:t>
            </a:r>
            <a:r>
              <a:rPr lang="en-US" sz="2000" dirty="0">
                <a:latin typeface="Times Neue Roman"/>
              </a:rPr>
              <a:t> non, </a:t>
            </a:r>
            <a:r>
              <a:rPr lang="en-US" sz="2000" dirty="0" err="1">
                <a:latin typeface="Times Neue Roman"/>
              </a:rPr>
              <a:t>bảo</a:t>
            </a:r>
            <a:r>
              <a:rPr lang="en-US" sz="2000" dirty="0">
                <a:latin typeface="Times Neue Roman"/>
              </a:rPr>
              <a:t> </a:t>
            </a:r>
            <a:r>
              <a:rPr lang="en-US" sz="2000" dirty="0" err="1">
                <a:latin typeface="Times Neue Roman"/>
              </a:rPr>
              <a:t>đảm</a:t>
            </a:r>
            <a:r>
              <a:rPr lang="en-US" sz="2000" dirty="0">
                <a:latin typeface="Times Neue Roman"/>
              </a:rPr>
              <a:t> </a:t>
            </a:r>
            <a:r>
              <a:rPr lang="en-US" sz="2000" dirty="0" err="1">
                <a:latin typeface="Times Neue Roman"/>
              </a:rPr>
              <a:t>tính</a:t>
            </a:r>
            <a:r>
              <a:rPr lang="en-US" sz="2000" dirty="0">
                <a:latin typeface="Times Neue Roman"/>
              </a:rPr>
              <a:t> khoa </a:t>
            </a:r>
            <a:r>
              <a:rPr lang="en-US" sz="2000" dirty="0" err="1">
                <a:latin typeface="Times Neue Roman"/>
              </a:rPr>
              <a:t>học</a:t>
            </a:r>
            <a:r>
              <a:rPr lang="en-US" sz="2000" dirty="0">
                <a:latin typeface="Times Neue Roman"/>
              </a:rPr>
              <a:t>, </a:t>
            </a:r>
            <a:r>
              <a:rPr lang="en-US" sz="2000" dirty="0" err="1">
                <a:latin typeface="Times Neue Roman"/>
              </a:rPr>
              <a:t>thiết</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hiệu</a:t>
            </a:r>
            <a:r>
              <a:rPr lang="en-US" sz="2000" dirty="0">
                <a:latin typeface="Times Neue Roman"/>
              </a:rPr>
              <a:t> </a:t>
            </a:r>
            <a:r>
              <a:rPr lang="en-US" sz="2000" dirty="0" err="1">
                <a:latin typeface="Times Neue Roman"/>
              </a:rPr>
              <a:t>quả</a:t>
            </a:r>
            <a:r>
              <a:rPr lang="en-US" sz="2000" dirty="0">
                <a:latin typeface="Times Neue Roman"/>
              </a:rPr>
              <a:t>, </a:t>
            </a:r>
            <a:r>
              <a:rPr lang="en-US" sz="2000" dirty="0" err="1">
                <a:latin typeface="Times Neue Roman"/>
              </a:rPr>
              <a:t>phù</a:t>
            </a:r>
            <a:r>
              <a:rPr lang="en-US" sz="2000" dirty="0">
                <a:latin typeface="Times Neue Roman"/>
              </a:rPr>
              <a:t> </a:t>
            </a:r>
            <a:r>
              <a:rPr lang="en-US" sz="2000" dirty="0" err="1">
                <a:latin typeface="Times Neue Roman"/>
              </a:rPr>
              <a:t>hợp</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văn</a:t>
            </a:r>
            <a:r>
              <a:rPr lang="en-US" sz="2000" dirty="0">
                <a:latin typeface="Times Neue Roman"/>
              </a:rPr>
              <a:t> </a:t>
            </a:r>
            <a:r>
              <a:rPr lang="en-US" sz="2000" dirty="0" err="1">
                <a:latin typeface="Times Neue Roman"/>
              </a:rPr>
              <a:t>hoá</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kiện</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địa</a:t>
            </a:r>
            <a:r>
              <a:rPr lang="en-US" sz="2000" dirty="0">
                <a:latin typeface="Times Neue Roman"/>
              </a:rPr>
              <a:t> </a:t>
            </a:r>
            <a:r>
              <a:rPr lang="en-US" sz="2000" dirty="0" err="1">
                <a:latin typeface="Times Neue Roman"/>
              </a:rPr>
              <a:t>phương</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khả</a:t>
            </a:r>
            <a:r>
              <a:rPr lang="en-US" sz="2000" dirty="0">
                <a:latin typeface="Times Neue Roman"/>
              </a:rPr>
              <a:t> </a:t>
            </a:r>
            <a:r>
              <a:rPr lang="en-US" sz="2000" dirty="0" err="1">
                <a:latin typeface="Times Neue Roman"/>
              </a:rPr>
              <a:t>năng</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nhu</a:t>
            </a:r>
            <a:r>
              <a:rPr lang="en-US" sz="2000" dirty="0">
                <a:latin typeface="Times Neue Roman"/>
              </a:rPr>
              <a:t> </a:t>
            </a:r>
            <a:r>
              <a:rPr lang="en-US" sz="2000" dirty="0" err="1">
                <a:latin typeface="Times Neue Roman"/>
              </a:rPr>
              <a:t>cầu</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đáp</a:t>
            </a:r>
            <a:r>
              <a:rPr lang="en-US" sz="2000" dirty="0">
                <a:latin typeface="Times Neue Roman"/>
              </a:rPr>
              <a:t> </a:t>
            </a:r>
            <a:r>
              <a:rPr lang="en-US" sz="2000" dirty="0" err="1">
                <a:latin typeface="Times Neue Roman"/>
              </a:rPr>
              <a:t>ứng</a:t>
            </a:r>
            <a:r>
              <a:rPr lang="en-US" sz="2000" dirty="0">
                <a:latin typeface="Times Neue Roman"/>
              </a:rPr>
              <a:t> </a:t>
            </a:r>
            <a:r>
              <a:rPr lang="en-US" sz="2000" dirty="0" err="1">
                <a:latin typeface="Times Neue Roman"/>
              </a:rPr>
              <a:t>sứ</a:t>
            </a:r>
            <a:r>
              <a:rPr lang="en-US" sz="2000" dirty="0">
                <a:latin typeface="Times Neue Roman"/>
              </a:rPr>
              <a:t> </a:t>
            </a:r>
            <a:r>
              <a:rPr lang="en-US" sz="2000" dirty="0" err="1">
                <a:latin typeface="Times Neue Roman"/>
              </a:rPr>
              <a:t>mệnh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theo</a:t>
            </a:r>
            <a:r>
              <a:rPr lang="en-US" sz="2000" dirty="0">
                <a:latin typeface="Times Neue Roman"/>
              </a:rPr>
              <a:t> </a:t>
            </a:r>
            <a:r>
              <a:rPr lang="en-US" sz="2000" dirty="0" err="1">
                <a:latin typeface="Times Neue Roman"/>
              </a:rPr>
              <a:t>quy</a:t>
            </a:r>
            <a:r>
              <a:rPr lang="en-US" sz="2000" dirty="0">
                <a:latin typeface="Times Neue Roman"/>
              </a:rPr>
              <a:t> </a:t>
            </a:r>
            <a:r>
              <a:rPr lang="en-US" sz="2000" dirty="0" err="1">
                <a:latin typeface="Times Neue Roman"/>
              </a:rPr>
              <a:t>định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pháp</a:t>
            </a:r>
            <a:r>
              <a:rPr lang="en-US" sz="2000" dirty="0">
                <a:latin typeface="Times Neue Roman"/>
              </a:rPr>
              <a:t> </a:t>
            </a:r>
            <a:r>
              <a:rPr lang="en-US" sz="2000" dirty="0" err="1">
                <a:latin typeface="Times Neue Roman"/>
              </a:rPr>
              <a:t>luật</a:t>
            </a:r>
            <a:r>
              <a:rPr lang="en-US" sz="2000" dirty="0">
                <a:latin typeface="Times Neue Roman"/>
              </a:rPr>
              <a:t>. </a:t>
            </a:r>
          </a:p>
          <a:p>
            <a:pPr algn="just">
              <a:spcBef>
                <a:spcPts val="600"/>
              </a:spcBef>
              <a:spcAft>
                <a:spcPts val="600"/>
              </a:spcAft>
            </a:pPr>
            <a:r>
              <a:rPr lang="en-US" sz="2000" dirty="0">
                <a:latin typeface="Times Neue Roman"/>
              </a:rPr>
              <a:t>2. </a:t>
            </a:r>
            <a:r>
              <a:rPr lang="en-US" sz="2000" dirty="0" err="1">
                <a:latin typeface="Times Neue Roman"/>
              </a:rPr>
              <a:t>Bảo</a:t>
            </a:r>
            <a:r>
              <a:rPr lang="en-US" sz="2000" dirty="0">
                <a:latin typeface="Times Neue Roman"/>
              </a:rPr>
              <a:t> </a:t>
            </a:r>
            <a:r>
              <a:rPr lang="en-US" sz="2000" dirty="0" err="1">
                <a:latin typeface="Times Neue Roman"/>
              </a:rPr>
              <a:t>đảm</a:t>
            </a:r>
            <a:r>
              <a:rPr lang="en-US" sz="2000" dirty="0">
                <a:latin typeface="Times Neue Roman"/>
              </a:rPr>
              <a:t> </a:t>
            </a:r>
            <a:r>
              <a:rPr lang="en-US" sz="2000" dirty="0" err="1">
                <a:latin typeface="Times Neue Roman"/>
              </a:rPr>
              <a:t>tính</a:t>
            </a:r>
            <a:r>
              <a:rPr lang="en-US" sz="2000" dirty="0">
                <a:latin typeface="Times Neue Roman"/>
              </a:rPr>
              <a:t> </a:t>
            </a:r>
            <a:r>
              <a:rPr lang="en-US" sz="2000" dirty="0" err="1">
                <a:latin typeface="Times Neue Roman"/>
              </a:rPr>
              <a:t>chính</a:t>
            </a:r>
            <a:r>
              <a:rPr lang="en-US" sz="2000" dirty="0">
                <a:latin typeface="Times Neue Roman"/>
              </a:rPr>
              <a:t> </a:t>
            </a:r>
            <a:r>
              <a:rPr lang="en-US" sz="2000" dirty="0" err="1">
                <a:latin typeface="Times Neue Roman"/>
              </a:rPr>
              <a:t>xác</a:t>
            </a:r>
            <a:r>
              <a:rPr lang="en-US" sz="2000" dirty="0">
                <a:latin typeface="Times Neue Roman"/>
              </a:rPr>
              <a:t>, </a:t>
            </a:r>
            <a:r>
              <a:rPr lang="en-US" sz="2000" dirty="0" err="1">
                <a:latin typeface="Times Neue Roman"/>
              </a:rPr>
              <a:t>khách</a:t>
            </a:r>
            <a:r>
              <a:rPr lang="en-US" sz="2000" dirty="0">
                <a:latin typeface="Times Neue Roman"/>
              </a:rPr>
              <a:t> </a:t>
            </a:r>
            <a:r>
              <a:rPr lang="en-US" sz="2000" dirty="0" err="1">
                <a:latin typeface="Times Neue Roman"/>
              </a:rPr>
              <a:t>quan</a:t>
            </a:r>
            <a:r>
              <a:rPr lang="en-US" sz="2000" dirty="0">
                <a:latin typeface="Times Neue Roman"/>
              </a:rPr>
              <a:t>, </a:t>
            </a:r>
            <a:r>
              <a:rPr lang="en-US" sz="2000" dirty="0" err="1">
                <a:latin typeface="Times Neue Roman"/>
              </a:rPr>
              <a:t>công</a:t>
            </a:r>
            <a:r>
              <a:rPr lang="en-US" sz="2000" dirty="0">
                <a:latin typeface="Times Neue Roman"/>
              </a:rPr>
              <a:t> </a:t>
            </a:r>
            <a:r>
              <a:rPr lang="en-US" sz="2000" dirty="0" err="1">
                <a:latin typeface="Times Neue Roman"/>
              </a:rPr>
              <a:t>bằng</a:t>
            </a:r>
            <a:r>
              <a:rPr lang="en-US" sz="2000" dirty="0">
                <a:latin typeface="Times Neue Roman"/>
              </a:rPr>
              <a:t>, </a:t>
            </a:r>
            <a:r>
              <a:rPr lang="en-US" sz="2000" dirty="0" err="1">
                <a:latin typeface="Times Neue Roman"/>
              </a:rPr>
              <a:t>công</a:t>
            </a:r>
            <a:r>
              <a:rPr lang="en-US" sz="2000" dirty="0">
                <a:latin typeface="Times Neue Roman"/>
              </a:rPr>
              <a:t> </a:t>
            </a:r>
            <a:r>
              <a:rPr lang="en-US" sz="2000" dirty="0" err="1">
                <a:latin typeface="Times Neue Roman"/>
              </a:rPr>
              <a:t>khai</a:t>
            </a:r>
            <a:r>
              <a:rPr lang="en-US" sz="2000" dirty="0">
                <a:latin typeface="Times Neue Roman"/>
              </a:rPr>
              <a:t>, </a:t>
            </a:r>
            <a:r>
              <a:rPr lang="en-US" sz="2000" dirty="0" err="1">
                <a:latin typeface="Times Neue Roman"/>
              </a:rPr>
              <a:t>minh</a:t>
            </a:r>
            <a:r>
              <a:rPr lang="en-US" sz="2000" dirty="0">
                <a:latin typeface="Times Neue Roman"/>
              </a:rPr>
              <a:t> </a:t>
            </a:r>
            <a:r>
              <a:rPr lang="en-US" sz="2000" dirty="0" err="1">
                <a:latin typeface="Times Neue Roman"/>
              </a:rPr>
              <a:t>bạch</a:t>
            </a:r>
            <a:r>
              <a:rPr lang="en-US" sz="2000" dirty="0">
                <a:latin typeface="Times Neue Roman"/>
              </a:rPr>
              <a:t> </a:t>
            </a:r>
            <a:r>
              <a:rPr lang="en-US" sz="2000" dirty="0" err="1">
                <a:latin typeface="Times Neue Roman"/>
              </a:rPr>
              <a:t>trong</a:t>
            </a:r>
            <a:r>
              <a:rPr lang="en-US" sz="2000" dirty="0">
                <a:latin typeface="Times Neue Roman"/>
              </a:rPr>
              <a:t> </a:t>
            </a:r>
            <a:r>
              <a:rPr lang="en-US" sz="2000" dirty="0" err="1">
                <a:latin typeface="Times Neue Roman"/>
              </a:rPr>
              <a:t>quá</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thu</a:t>
            </a:r>
            <a:r>
              <a:rPr lang="en-US" sz="2000" dirty="0">
                <a:latin typeface="Times Neue Roman"/>
              </a:rPr>
              <a:t> </a:t>
            </a:r>
            <a:r>
              <a:rPr lang="en-US" sz="2000" dirty="0" err="1">
                <a:latin typeface="Times Neue Roman"/>
              </a:rPr>
              <a:t>thập</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xử</a:t>
            </a:r>
            <a:r>
              <a:rPr lang="en-US" sz="2000" dirty="0">
                <a:latin typeface="Times Neue Roman"/>
              </a:rPr>
              <a:t> </a:t>
            </a:r>
            <a:r>
              <a:rPr lang="en-US" sz="2000" dirty="0" err="1">
                <a:latin typeface="Times Neue Roman"/>
              </a:rPr>
              <a:t>lí</a:t>
            </a:r>
            <a:r>
              <a:rPr lang="en-US" sz="2000" dirty="0">
                <a:latin typeface="Times Neue Roman"/>
              </a:rPr>
              <a:t> </a:t>
            </a:r>
            <a:r>
              <a:rPr lang="en-US" sz="2000" dirty="0" err="1">
                <a:latin typeface="Times Neue Roman"/>
              </a:rPr>
              <a:t>thông</a:t>
            </a:r>
            <a:r>
              <a:rPr lang="en-US" sz="2000" dirty="0">
                <a:latin typeface="Times Neue Roman"/>
              </a:rPr>
              <a:t> tin, </a:t>
            </a:r>
            <a:r>
              <a:rPr lang="en-US" sz="2000" dirty="0" err="1">
                <a:latin typeface="Times Neue Roman"/>
              </a:rPr>
              <a:t>kết</a:t>
            </a:r>
            <a:r>
              <a:rPr lang="en-US" sz="2000" dirty="0">
                <a:latin typeface="Times Neue Roman"/>
              </a:rPr>
              <a:t> </a:t>
            </a:r>
            <a:r>
              <a:rPr lang="en-US" sz="2000" dirty="0" err="1">
                <a:latin typeface="Times Neue Roman"/>
              </a:rPr>
              <a:t>quả</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a:t>
            </a:r>
          </a:p>
          <a:p>
            <a:pPr algn="just">
              <a:spcBef>
                <a:spcPts val="600"/>
              </a:spcBef>
              <a:spcAft>
                <a:spcPts val="600"/>
              </a:spcAft>
            </a:pPr>
            <a:r>
              <a:rPr lang="en-US" sz="2000" dirty="0">
                <a:latin typeface="Times Neue Roman"/>
              </a:rPr>
              <a:t>3. </a:t>
            </a:r>
            <a:r>
              <a:rPr lang="en-US" sz="2000" dirty="0" err="1">
                <a:latin typeface="Times Neue Roman"/>
              </a:rPr>
              <a:t>Bảo</a:t>
            </a:r>
            <a:r>
              <a:rPr lang="en-US" sz="2000" dirty="0">
                <a:latin typeface="Times Neue Roman"/>
              </a:rPr>
              <a:t> </a:t>
            </a:r>
            <a:r>
              <a:rPr lang="en-US" sz="2000" dirty="0" err="1">
                <a:latin typeface="Times Neue Roman"/>
              </a:rPr>
              <a:t>đảm</a:t>
            </a:r>
            <a:r>
              <a:rPr lang="en-US" sz="2000" dirty="0">
                <a:latin typeface="Times Neue Roman"/>
              </a:rPr>
              <a:t> </a:t>
            </a:r>
            <a:r>
              <a:rPr lang="en-US" sz="2000" dirty="0" err="1">
                <a:latin typeface="Times Neue Roman"/>
              </a:rPr>
              <a:t>lấy</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làm</a:t>
            </a:r>
            <a:r>
              <a:rPr lang="en-US" sz="2000" dirty="0">
                <a:latin typeface="Times Neue Roman"/>
              </a:rPr>
              <a:t> </a:t>
            </a:r>
            <a:r>
              <a:rPr lang="en-US" sz="2000" dirty="0" err="1">
                <a:latin typeface="Times Neue Roman"/>
              </a:rPr>
              <a:t>trung</a:t>
            </a:r>
            <a:r>
              <a:rPr lang="en-US" sz="2000" dirty="0">
                <a:latin typeface="Times Neue Roman"/>
              </a:rPr>
              <a:t> </a:t>
            </a:r>
            <a:r>
              <a:rPr lang="en-US" sz="2000" dirty="0" err="1">
                <a:latin typeface="Times Neue Roman"/>
              </a:rPr>
              <a:t>tâm</a:t>
            </a:r>
            <a:r>
              <a:rPr lang="en-US" sz="2000" dirty="0">
                <a:latin typeface="Times Neue Roman"/>
              </a:rPr>
              <a:t> </a:t>
            </a:r>
            <a:r>
              <a:rPr lang="en-US" sz="2000" dirty="0" err="1">
                <a:latin typeface="Times Neue Roman"/>
              </a:rPr>
              <a:t>trong</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chỉnh</a:t>
            </a:r>
            <a:r>
              <a:rPr lang="en-US" sz="2000" dirty="0">
                <a:latin typeface="Times Neue Roman"/>
              </a:rPr>
              <a:t> </a:t>
            </a:r>
            <a:r>
              <a:rPr lang="en-US" sz="2000" dirty="0" err="1">
                <a:latin typeface="Times Neue Roman"/>
              </a:rPr>
              <a:t>kế</a:t>
            </a:r>
            <a:r>
              <a:rPr lang="en-US" sz="2000" dirty="0">
                <a:latin typeface="Times Neue Roman"/>
              </a:rPr>
              <a:t> </a:t>
            </a:r>
            <a:r>
              <a:rPr lang="en-US" sz="2000" dirty="0" err="1">
                <a:latin typeface="Times Neue Roman"/>
              </a:rPr>
              <a:t>hoạch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quá</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quản</a:t>
            </a:r>
            <a:r>
              <a:rPr lang="en-US" sz="2000" dirty="0">
                <a:latin typeface="Times Neue Roman"/>
              </a:rPr>
              <a:t> </a:t>
            </a:r>
            <a:r>
              <a:rPr lang="en-US" sz="2000" dirty="0" err="1">
                <a:latin typeface="Times Neue Roman"/>
              </a:rPr>
              <a:t>lí</a:t>
            </a:r>
            <a:r>
              <a:rPr lang="en-US" sz="2000" dirty="0">
                <a:latin typeface="Times Neue Roman"/>
              </a:rPr>
              <a:t>, </a:t>
            </a:r>
            <a:r>
              <a:rPr lang="en-US" sz="2000" dirty="0" err="1">
                <a:latin typeface="Times Neue Roman"/>
              </a:rPr>
              <a:t>tổ</a:t>
            </a:r>
            <a:r>
              <a:rPr lang="en-US" sz="2000" dirty="0">
                <a:latin typeface="Times Neue Roman"/>
              </a:rPr>
              <a:t> </a:t>
            </a:r>
            <a:r>
              <a:rPr lang="en-US" sz="2000" dirty="0" err="1">
                <a:latin typeface="Times Neue Roman"/>
              </a:rPr>
              <a:t>chức</a:t>
            </a:r>
            <a:r>
              <a:rPr lang="en-US" sz="2000" dirty="0">
                <a:latin typeface="Times Neue Roman"/>
              </a:rPr>
              <a:t> </a:t>
            </a:r>
            <a:r>
              <a:rPr lang="en-US" sz="2000" dirty="0" err="1">
                <a:latin typeface="Times Neue Roman"/>
              </a:rPr>
              <a:t>các</a:t>
            </a:r>
            <a:r>
              <a:rPr lang="en-US" sz="2000" dirty="0">
                <a:latin typeface="Times Neue Roman"/>
              </a:rPr>
              <a:t> </a:t>
            </a:r>
            <a:r>
              <a:rPr lang="en-US" sz="2000" dirty="0" err="1">
                <a:latin typeface="Times Neue Roman"/>
              </a:rPr>
              <a:t>hoạt</a:t>
            </a:r>
            <a:r>
              <a:rPr lang="en-US" sz="2000" dirty="0">
                <a:latin typeface="Times Neue Roman"/>
              </a:rPr>
              <a:t> </a:t>
            </a:r>
            <a:r>
              <a:rPr lang="en-US" sz="2000" dirty="0" err="1">
                <a:latin typeface="Times Neue Roman"/>
              </a:rPr>
              <a:t>động</a:t>
            </a:r>
            <a:r>
              <a:rPr lang="en-US" sz="2000" dirty="0">
                <a:latin typeface="Times Neue Roman"/>
              </a:rPr>
              <a:t> </a:t>
            </a:r>
            <a:r>
              <a:rPr lang="en-US" sz="2000" dirty="0" err="1">
                <a:latin typeface="Times Neue Roman"/>
              </a:rPr>
              <a:t>chăm</a:t>
            </a:r>
            <a:r>
              <a:rPr lang="en-US" sz="2000" dirty="0">
                <a:latin typeface="Times Neue Roman"/>
              </a:rPr>
              <a:t> </a:t>
            </a:r>
            <a:r>
              <a:rPr lang="en-US" sz="2000" dirty="0" err="1">
                <a:latin typeface="Times Neue Roman"/>
              </a:rPr>
              <a:t>sóc</a:t>
            </a:r>
            <a:r>
              <a:rPr lang="en-US" sz="2000" dirty="0">
                <a:latin typeface="Times Neue Roman"/>
              </a:rPr>
              <a:t>, </a:t>
            </a:r>
            <a:r>
              <a:rPr lang="en-US" sz="2000" dirty="0" err="1">
                <a:latin typeface="Times Neue Roman"/>
              </a:rPr>
              <a:t>nuôi</a:t>
            </a:r>
            <a:r>
              <a:rPr lang="en-US" sz="2000" dirty="0">
                <a:latin typeface="Times Neue Roman"/>
              </a:rPr>
              <a:t> </a:t>
            </a:r>
            <a:r>
              <a:rPr lang="en-US" sz="2000" dirty="0" err="1">
                <a:latin typeface="Times Neue Roman"/>
              </a:rPr>
              <a:t>dưỡng</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hướng</a:t>
            </a:r>
            <a:r>
              <a:rPr lang="en-US" sz="2000" dirty="0">
                <a:latin typeface="Times Neue Roman"/>
              </a:rPr>
              <a:t> </a:t>
            </a:r>
            <a:r>
              <a:rPr lang="en-US" sz="2000" dirty="0" err="1">
                <a:latin typeface="Times Neue Roman"/>
              </a:rPr>
              <a:t>đến</a:t>
            </a:r>
            <a:r>
              <a:rPr lang="en-US" sz="2000" dirty="0">
                <a:latin typeface="Times Neue Roman"/>
              </a:rPr>
              <a:t> </a:t>
            </a:r>
            <a:r>
              <a:rPr lang="en-US" sz="2000" dirty="0" err="1">
                <a:latin typeface="Times Neue Roman"/>
              </a:rPr>
              <a:t>bảo</a:t>
            </a:r>
            <a:r>
              <a:rPr lang="en-US" sz="2000" dirty="0">
                <a:latin typeface="Times Neue Roman"/>
              </a:rPr>
              <a:t> </a:t>
            </a:r>
            <a:r>
              <a:rPr lang="en-US" sz="2000" dirty="0" err="1">
                <a:latin typeface="Times Neue Roman"/>
              </a:rPr>
              <a:t>đảm</a:t>
            </a:r>
            <a:r>
              <a:rPr lang="en-US" sz="2000" dirty="0">
                <a:latin typeface="Times Neue Roman"/>
              </a:rPr>
              <a:t> </a:t>
            </a:r>
            <a:r>
              <a:rPr lang="en-US" sz="2000" dirty="0" err="1">
                <a:latin typeface="Times Neue Roman"/>
              </a:rPr>
              <a:t>sự</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triển</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đạt</a:t>
            </a:r>
            <a:r>
              <a:rPr lang="en-US" sz="2000" dirty="0">
                <a:latin typeface="Times Neue Roman"/>
              </a:rPr>
              <a:t> </a:t>
            </a:r>
            <a:r>
              <a:rPr lang="en-US" sz="2000" dirty="0" err="1">
                <a:latin typeface="Times Neue Roman"/>
              </a:rPr>
              <a:t>kết</a:t>
            </a:r>
            <a:r>
              <a:rPr lang="en-US" sz="2000" dirty="0">
                <a:latin typeface="Times Neue Roman"/>
              </a:rPr>
              <a:t> </a:t>
            </a:r>
            <a:r>
              <a:rPr lang="en-US" sz="2000" dirty="0" err="1">
                <a:latin typeface="Times Neue Roman"/>
              </a:rPr>
              <a:t>quả</a:t>
            </a:r>
            <a:r>
              <a:rPr lang="en-US" sz="2000" dirty="0">
                <a:latin typeface="Times Neue Roman"/>
              </a:rPr>
              <a:t> </a:t>
            </a:r>
            <a:r>
              <a:rPr lang="en-US" sz="2000" dirty="0" err="1">
                <a:latin typeface="Times Neue Roman"/>
              </a:rPr>
              <a:t>mong</a:t>
            </a:r>
            <a:r>
              <a:rPr lang="en-US" sz="2000" dirty="0">
                <a:latin typeface="Times Neue Roman"/>
              </a:rPr>
              <a:t> </a:t>
            </a:r>
            <a:r>
              <a:rPr lang="en-US" sz="2000" dirty="0" err="1">
                <a:latin typeface="Times Neue Roman"/>
              </a:rPr>
              <a:t>đợi</a:t>
            </a:r>
            <a:r>
              <a:rPr lang="en-US" sz="2000" dirty="0">
                <a:latin typeface="Times Neue Roman"/>
              </a:rPr>
              <a:t> </a:t>
            </a:r>
            <a:r>
              <a:rPr lang="en-US" sz="2000" dirty="0" err="1">
                <a:latin typeface="Times Neue Roman"/>
              </a:rPr>
              <a:t>theo</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 </a:t>
            </a:r>
          </a:p>
          <a:p>
            <a:pPr algn="just">
              <a:spcBef>
                <a:spcPts val="600"/>
              </a:spcBef>
              <a:spcAft>
                <a:spcPts val="600"/>
              </a:spcAft>
            </a:pPr>
            <a:r>
              <a:rPr lang="en-US" sz="2000" dirty="0">
                <a:latin typeface="Times Neue Roman"/>
              </a:rPr>
              <a:t>4. </a:t>
            </a:r>
            <a:r>
              <a:rPr lang="en-US" sz="2000" dirty="0" err="1">
                <a:latin typeface="Times Neue Roman"/>
              </a:rPr>
              <a:t>Xác</a:t>
            </a:r>
            <a:r>
              <a:rPr lang="en-US" sz="2000" dirty="0">
                <a:latin typeface="Times Neue Roman"/>
              </a:rPr>
              <a:t> </a:t>
            </a:r>
            <a:r>
              <a:rPr lang="en-US" sz="2000" dirty="0" err="1">
                <a:latin typeface="Times Neue Roman"/>
              </a:rPr>
              <a:t>định</a:t>
            </a:r>
            <a:r>
              <a:rPr lang="en-US" sz="2000" dirty="0">
                <a:latin typeface="Times Neue Roman"/>
              </a:rPr>
              <a:t> </a:t>
            </a:r>
            <a:r>
              <a:rPr lang="en-US" sz="2000" dirty="0" err="1">
                <a:latin typeface="Times Neue Roman"/>
              </a:rPr>
              <a:t>nội</a:t>
            </a:r>
            <a:r>
              <a:rPr lang="en-US" sz="2000" dirty="0">
                <a:latin typeface="Times Neue Roman"/>
              </a:rPr>
              <a:t> dung </a:t>
            </a:r>
            <a:r>
              <a:rPr lang="en-US" sz="2000" dirty="0" err="1">
                <a:latin typeface="Times Neue Roman"/>
              </a:rPr>
              <a:t>các</a:t>
            </a:r>
            <a:r>
              <a:rPr lang="en-US" sz="2000" dirty="0">
                <a:latin typeface="Times Neue Roman"/>
              </a:rPr>
              <a:t> </a:t>
            </a:r>
            <a:r>
              <a:rPr lang="en-US" sz="2000" dirty="0" err="1">
                <a:latin typeface="Times Neue Roman"/>
              </a:rPr>
              <a:t>tiêu</a:t>
            </a:r>
            <a:r>
              <a:rPr lang="en-US" sz="2000" dirty="0">
                <a:latin typeface="Times Neue Roman"/>
              </a:rPr>
              <a:t> </a:t>
            </a:r>
            <a:r>
              <a:rPr lang="en-US" sz="2000" dirty="0" err="1">
                <a:latin typeface="Times Neue Roman"/>
              </a:rPr>
              <a:t>chí</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phải</a:t>
            </a:r>
            <a:r>
              <a:rPr lang="en-US" sz="2000" dirty="0">
                <a:latin typeface="Times Neue Roman"/>
              </a:rPr>
              <a:t> </a:t>
            </a:r>
            <a:r>
              <a:rPr lang="en-US" sz="2000" dirty="0" err="1">
                <a:latin typeface="Times Neue Roman"/>
              </a:rPr>
              <a:t>thể</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kết</a:t>
            </a:r>
            <a:r>
              <a:rPr lang="en-US" sz="2000" dirty="0">
                <a:latin typeface="Times Neue Roman"/>
              </a:rPr>
              <a:t> </a:t>
            </a:r>
            <a:r>
              <a:rPr lang="en-US" sz="2000" dirty="0" err="1">
                <a:latin typeface="Times Neue Roman"/>
              </a:rPr>
              <a:t>nối</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mục</a:t>
            </a:r>
            <a:r>
              <a:rPr lang="en-US" sz="2000" dirty="0">
                <a:latin typeface="Times Neue Roman"/>
              </a:rPr>
              <a:t> </a:t>
            </a:r>
            <a:r>
              <a:rPr lang="en-US" sz="2000" dirty="0" err="1">
                <a:latin typeface="Times Neue Roman"/>
              </a:rPr>
              <a:t>đích</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đáp</a:t>
            </a:r>
            <a:r>
              <a:rPr lang="en-US" sz="2000" dirty="0">
                <a:latin typeface="Times Neue Roman"/>
              </a:rPr>
              <a:t> </a:t>
            </a:r>
            <a:r>
              <a:rPr lang="en-US" sz="2000" dirty="0" err="1">
                <a:latin typeface="Times Neue Roman"/>
              </a:rPr>
              <a:t>ứng</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trạng</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phù</a:t>
            </a:r>
            <a:r>
              <a:rPr lang="en-US" sz="2000" dirty="0">
                <a:latin typeface="Times Neue Roman"/>
              </a:rPr>
              <a:t> </a:t>
            </a:r>
            <a:r>
              <a:rPr lang="en-US" sz="2000" dirty="0" err="1">
                <a:latin typeface="Times Neue Roman"/>
              </a:rPr>
              <a:t>hợp</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đối</a:t>
            </a:r>
            <a:r>
              <a:rPr lang="en-US" sz="2000" dirty="0">
                <a:latin typeface="Times Neue Roman"/>
              </a:rPr>
              <a:t> </a:t>
            </a:r>
            <a:r>
              <a:rPr lang="en-US" sz="2000" dirty="0" err="1">
                <a:latin typeface="Times Neue Roman"/>
              </a:rPr>
              <a:t>tượng</a:t>
            </a:r>
            <a:r>
              <a:rPr lang="en-US" sz="2000" dirty="0">
                <a:latin typeface="Times Neue Roman"/>
              </a:rPr>
              <a:t> </a:t>
            </a:r>
            <a:r>
              <a:rPr lang="en-US" sz="2000" dirty="0" err="1">
                <a:latin typeface="Times Neue Roman"/>
              </a:rPr>
              <a:t>kiểm</a:t>
            </a:r>
            <a:r>
              <a:rPr lang="en-US" sz="2000" dirty="0">
                <a:latin typeface="Times Neue Roman"/>
              </a:rPr>
              <a:t> </a:t>
            </a:r>
            <a:r>
              <a:rPr lang="en-US" sz="2000" dirty="0" err="1">
                <a:latin typeface="Times Neue Roman"/>
              </a:rPr>
              <a:t>tra</a:t>
            </a:r>
            <a:r>
              <a:rPr lang="en-US" sz="2000" dirty="0">
                <a:latin typeface="Times Neue Roman"/>
              </a:rPr>
              <a:t> </a:t>
            </a:r>
            <a:r>
              <a:rPr lang="en-US" sz="2000" dirty="0" err="1">
                <a:latin typeface="Times Neue Roman"/>
              </a:rPr>
              <a:t>là</a:t>
            </a:r>
            <a:r>
              <a:rPr lang="en-US" sz="2000" dirty="0">
                <a:latin typeface="Times Neue Roman"/>
              </a:rPr>
              <a:t> </a:t>
            </a:r>
            <a:r>
              <a:rPr lang="en-US" sz="2000" dirty="0" err="1">
                <a:latin typeface="Times Neue Roman"/>
              </a:rPr>
              <a:t>cán</a:t>
            </a:r>
            <a:r>
              <a:rPr lang="en-US" sz="2000" dirty="0">
                <a:latin typeface="Times Neue Roman"/>
              </a:rPr>
              <a:t> </a:t>
            </a:r>
            <a:r>
              <a:rPr lang="en-US" sz="2000" dirty="0" err="1">
                <a:latin typeface="Times Neue Roman"/>
              </a:rPr>
              <a:t>bộ</a:t>
            </a:r>
            <a:r>
              <a:rPr lang="en-US" sz="2000" dirty="0">
                <a:latin typeface="Times Neue Roman"/>
              </a:rPr>
              <a:t> </a:t>
            </a:r>
            <a:r>
              <a:rPr lang="en-US" sz="2000" dirty="0" err="1">
                <a:latin typeface="Times Neue Roman"/>
              </a:rPr>
              <a:t>quản</a:t>
            </a:r>
            <a:r>
              <a:rPr lang="en-US" sz="2000" dirty="0">
                <a:latin typeface="Times Neue Roman"/>
              </a:rPr>
              <a:t> </a:t>
            </a:r>
            <a:r>
              <a:rPr lang="en-US" sz="2000" dirty="0" err="1">
                <a:latin typeface="Times Neue Roman"/>
              </a:rPr>
              <a:t>lí</a:t>
            </a:r>
            <a:r>
              <a:rPr lang="en-US" sz="2000" dirty="0">
                <a:latin typeface="Times Neue Roman"/>
              </a:rPr>
              <a:t> </a:t>
            </a:r>
            <a:r>
              <a:rPr lang="en-US" sz="2000" dirty="0" err="1">
                <a:latin typeface="Times Neue Roman"/>
              </a:rPr>
              <a:t>hoặc</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viên</a:t>
            </a:r>
            <a:r>
              <a:rPr lang="en-US" sz="2000" dirty="0">
                <a:latin typeface="Times Neue Roman"/>
              </a:rPr>
              <a:t>, </a:t>
            </a:r>
            <a:r>
              <a:rPr lang="en-US" sz="2000" dirty="0" err="1">
                <a:latin typeface="Times Neue Roman"/>
              </a:rPr>
              <a:t>nhân</a:t>
            </a:r>
            <a:r>
              <a:rPr lang="en-US" sz="2000" dirty="0">
                <a:latin typeface="Times Neue Roman"/>
              </a:rPr>
              <a:t> </a:t>
            </a:r>
            <a:r>
              <a:rPr lang="en-US" sz="2000" dirty="0" err="1">
                <a:latin typeface="Times Neue Roman"/>
              </a:rPr>
              <a:t>viên</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có</a:t>
            </a:r>
            <a:r>
              <a:rPr lang="en-US" sz="2000" dirty="0">
                <a:latin typeface="Times Neue Roman"/>
              </a:rPr>
              <a:t> </a:t>
            </a:r>
            <a:r>
              <a:rPr lang="en-US" sz="2000" dirty="0" err="1">
                <a:latin typeface="Times Neue Roman"/>
              </a:rPr>
              <a:t>tính</a:t>
            </a:r>
            <a:r>
              <a:rPr lang="en-US" sz="2000" dirty="0">
                <a:latin typeface="Times Neue Roman"/>
              </a:rPr>
              <a:t> </a:t>
            </a:r>
            <a:r>
              <a:rPr lang="en-US" sz="2000" dirty="0" err="1">
                <a:latin typeface="Times Neue Roman"/>
              </a:rPr>
              <a:t>khả</a:t>
            </a:r>
            <a:r>
              <a:rPr lang="en-US" sz="2000" dirty="0">
                <a:latin typeface="Times Neue Roman"/>
              </a:rPr>
              <a:t> </a:t>
            </a:r>
            <a:r>
              <a:rPr lang="en-US" sz="2000" dirty="0" err="1">
                <a:latin typeface="Times Neue Roman"/>
              </a:rPr>
              <a:t>thi</a:t>
            </a:r>
            <a:r>
              <a:rPr lang="en-US" sz="2000" dirty="0">
                <a:latin typeface="Times Neue Roman"/>
              </a:rPr>
              <a:t> </a:t>
            </a:r>
            <a:r>
              <a:rPr lang="en-US" sz="2000" dirty="0" err="1">
                <a:latin typeface="Times Neue Roman"/>
              </a:rPr>
              <a:t>để</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trong</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kiện</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nhóm</a:t>
            </a:r>
            <a:r>
              <a:rPr lang="en-US" sz="2000" dirty="0">
                <a:latin typeface="Times Neue Roman"/>
              </a:rPr>
              <a:t> / </a:t>
            </a:r>
            <a:r>
              <a:rPr lang="en-US" sz="2000" dirty="0" err="1">
                <a:latin typeface="Times Neue Roman"/>
              </a:rPr>
              <a:t>lớp</a:t>
            </a:r>
            <a:r>
              <a:rPr lang="en-US" sz="2000" dirty="0">
                <a:latin typeface="Times Neue Roman"/>
              </a:rPr>
              <a:t>. </a:t>
            </a:r>
            <a:r>
              <a:rPr lang="en-US" sz="2000" dirty="0" err="1">
                <a:latin typeface="Times Neue Roman"/>
              </a:rPr>
              <a:t>Tiêu</a:t>
            </a:r>
            <a:r>
              <a:rPr lang="en-US" sz="2000" dirty="0">
                <a:latin typeface="Times Neue Roman"/>
              </a:rPr>
              <a:t> </a:t>
            </a:r>
            <a:r>
              <a:rPr lang="en-US" sz="2000" dirty="0" err="1">
                <a:latin typeface="Times Neue Roman"/>
              </a:rPr>
              <a:t>chí</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minh</a:t>
            </a:r>
            <a:r>
              <a:rPr lang="en-US" sz="2000" dirty="0">
                <a:latin typeface="Times Neue Roman"/>
              </a:rPr>
              <a:t> </a:t>
            </a:r>
            <a:r>
              <a:rPr lang="en-US" sz="2000" dirty="0" err="1">
                <a:latin typeface="Times Neue Roman"/>
              </a:rPr>
              <a:t>chứng</a:t>
            </a:r>
            <a:r>
              <a:rPr lang="en-US" sz="2000" dirty="0">
                <a:latin typeface="Times Neue Roman"/>
              </a:rPr>
              <a:t> </a:t>
            </a:r>
            <a:r>
              <a:rPr lang="en-US" sz="2000" dirty="0" err="1">
                <a:latin typeface="Times Neue Roman"/>
              </a:rPr>
              <a:t>để</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được</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triển</a:t>
            </a:r>
            <a:r>
              <a:rPr lang="en-US" sz="2000" dirty="0">
                <a:latin typeface="Times Neue Roman"/>
              </a:rPr>
              <a:t>, </a:t>
            </a:r>
            <a:r>
              <a:rPr lang="en-US" sz="2000" dirty="0" err="1">
                <a:latin typeface="Times Neue Roman"/>
              </a:rPr>
              <a:t>mở</a:t>
            </a:r>
            <a:r>
              <a:rPr lang="en-US" sz="2000" dirty="0">
                <a:latin typeface="Times Neue Roman"/>
              </a:rPr>
              <a:t> </a:t>
            </a:r>
            <a:r>
              <a:rPr lang="en-US" sz="2000" dirty="0" err="1">
                <a:latin typeface="Times Neue Roman"/>
              </a:rPr>
              <a:t>rộng</a:t>
            </a:r>
            <a:r>
              <a:rPr lang="en-US" sz="2000" dirty="0">
                <a:latin typeface="Times Neue Roman"/>
              </a:rPr>
              <a:t>, </a:t>
            </a:r>
            <a:r>
              <a:rPr lang="en-US" sz="2000" dirty="0" err="1">
                <a:latin typeface="Times Neue Roman"/>
              </a:rPr>
              <a:t>cụ</a:t>
            </a:r>
            <a:r>
              <a:rPr lang="en-US" sz="2000" dirty="0">
                <a:latin typeface="Times Neue Roman"/>
              </a:rPr>
              <a:t> </a:t>
            </a:r>
            <a:r>
              <a:rPr lang="en-US" sz="2000" dirty="0" err="1">
                <a:latin typeface="Times Neue Roman"/>
              </a:rPr>
              <a:t>thể</a:t>
            </a:r>
            <a:r>
              <a:rPr lang="en-US" sz="2000" dirty="0">
                <a:latin typeface="Times Neue Roman"/>
              </a:rPr>
              <a:t> </a:t>
            </a:r>
            <a:r>
              <a:rPr lang="en-US" sz="2000" dirty="0" err="1">
                <a:latin typeface="Times Neue Roman"/>
              </a:rPr>
              <a:t>hoá</a:t>
            </a:r>
            <a:r>
              <a:rPr lang="en-US" sz="2000" dirty="0">
                <a:latin typeface="Times Neue Roman"/>
              </a:rPr>
              <a:t> </a:t>
            </a:r>
            <a:r>
              <a:rPr lang="en-US" sz="2000" dirty="0" err="1">
                <a:latin typeface="Times Neue Roman"/>
              </a:rPr>
              <a:t>theo</a:t>
            </a:r>
            <a:r>
              <a:rPr lang="en-US" sz="2000" dirty="0">
                <a:latin typeface="Times Neue Roman"/>
              </a:rPr>
              <a:t> </a:t>
            </a:r>
            <a:r>
              <a:rPr lang="en-US" sz="2000" dirty="0" err="1">
                <a:latin typeface="Times Neue Roman"/>
              </a:rPr>
              <a:t>yêu</a:t>
            </a:r>
            <a:r>
              <a:rPr lang="en-US" sz="2000" dirty="0">
                <a:latin typeface="Times Neue Roman"/>
              </a:rPr>
              <a:t> </a:t>
            </a:r>
            <a:r>
              <a:rPr lang="en-US" sz="2000" dirty="0" err="1">
                <a:latin typeface="Times Neue Roman"/>
              </a:rPr>
              <a:t>cầu</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triển</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từng</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a:t>
            </a:r>
          </a:p>
          <a:p>
            <a:pPr marL="285750" indent="-285750">
              <a:buFontTx/>
              <a:buChar char="-"/>
            </a:pPr>
            <a:endParaRPr lang="en-US" dirty="0"/>
          </a:p>
        </p:txBody>
      </p:sp>
    </p:spTree>
    <p:extLst>
      <p:ext uri="{BB962C8B-B14F-4D97-AF65-F5344CB8AC3E}">
        <p14:creationId xmlns:p14="http://schemas.microsoft.com/office/powerpoint/2010/main" val="3081345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85D9C-F087-4F85-A44D-563A475C32ED}"/>
              </a:ext>
            </a:extLst>
          </p:cNvPr>
          <p:cNvSpPr>
            <a:spLocks noGrp="1"/>
          </p:cNvSpPr>
          <p:nvPr>
            <p:ph type="title"/>
          </p:nvPr>
        </p:nvSpPr>
        <p:spPr>
          <a:xfrm>
            <a:off x="741871" y="1075425"/>
            <a:ext cx="11030309" cy="592349"/>
          </a:xfrm>
        </p:spPr>
        <p:txBody>
          <a:bodyPr>
            <a:normAutofit fontScale="90000"/>
          </a:bodyPr>
          <a:lstStyle/>
          <a:p>
            <a:r>
              <a:rPr lang="en-US" b="1" dirty="0">
                <a:hlinkClick r:id="rId2" action="ppaction://hlinkfile"/>
              </a:rPr>
              <a:t>III – </a:t>
            </a:r>
            <a:r>
              <a:rPr lang="en-US" b="1" dirty="0" err="1">
                <a:hlinkClick r:id="rId2" action="ppaction://hlinkfile"/>
              </a:rPr>
              <a:t>YÊU</a:t>
            </a:r>
            <a:r>
              <a:rPr lang="en-US" b="1" dirty="0">
                <a:hlinkClick r:id="rId2" action="ppaction://hlinkfile"/>
              </a:rPr>
              <a:t> </a:t>
            </a:r>
            <a:r>
              <a:rPr lang="en-US" b="1" dirty="0" err="1">
                <a:hlinkClick r:id="rId2" action="ppaction://hlinkfile"/>
              </a:rPr>
              <a:t>CẦU</a:t>
            </a:r>
            <a:r>
              <a:rPr lang="en-US" b="1" dirty="0">
                <a:hlinkClick r:id="rId2" action="ppaction://hlinkfile"/>
              </a:rPr>
              <a:t> </a:t>
            </a:r>
            <a:r>
              <a:rPr lang="en-US" b="1" dirty="0" err="1">
                <a:hlinkClick r:id="rId2" action="ppaction://hlinkfile"/>
              </a:rPr>
              <a:t>VỀ</a:t>
            </a:r>
            <a:r>
              <a:rPr lang="en-US" b="1" dirty="0">
                <a:hlinkClick r:id="rId2" action="ppaction://hlinkfile"/>
              </a:rPr>
              <a:t> </a:t>
            </a:r>
            <a:r>
              <a:rPr lang="en-US" b="1" dirty="0" err="1">
                <a:hlinkClick r:id="rId2" action="ppaction://hlinkfile"/>
              </a:rPr>
              <a:t>ĐÁNH</a:t>
            </a:r>
            <a:r>
              <a:rPr lang="en-US" b="1" dirty="0">
                <a:hlinkClick r:id="rId2" action="ppaction://hlinkfile"/>
              </a:rPr>
              <a:t> </a:t>
            </a:r>
            <a:r>
              <a:rPr lang="en-US" b="1" dirty="0" err="1">
                <a:hlinkClick r:id="rId2" action="ppaction://hlinkfile"/>
              </a:rPr>
              <a:t>GIÁ</a:t>
            </a:r>
            <a:r>
              <a:rPr lang="en-US" b="1" dirty="0">
                <a:hlinkClick r:id="rId2" action="ppaction://hlinkfile"/>
              </a:rPr>
              <a:t> </a:t>
            </a:r>
            <a:r>
              <a:rPr lang="en-US" b="1" dirty="0" err="1">
                <a:hlinkClick r:id="rId2" action="ppaction://hlinkfile"/>
              </a:rPr>
              <a:t>THỰC</a:t>
            </a:r>
            <a:r>
              <a:rPr lang="en-US" b="1" dirty="0">
                <a:hlinkClick r:id="rId2" action="ppaction://hlinkfile"/>
              </a:rPr>
              <a:t> </a:t>
            </a:r>
            <a:r>
              <a:rPr lang="en-US" b="1" dirty="0" err="1">
                <a:hlinkClick r:id="rId2" action="ppaction://hlinkfile"/>
              </a:rPr>
              <a:t>HIỆN</a:t>
            </a:r>
            <a:r>
              <a:rPr lang="en-US" b="1" dirty="0">
                <a:hlinkClick r:id="rId2" action="ppaction://hlinkfile"/>
              </a:rPr>
              <a:t> </a:t>
            </a:r>
            <a:r>
              <a:rPr lang="en-US" b="1" dirty="0" err="1">
                <a:hlinkClick r:id="rId2" action="ppaction://hlinkfile"/>
              </a:rPr>
              <a:t>CHƯƠNG</a:t>
            </a:r>
            <a:r>
              <a:rPr lang="en-US" b="1" dirty="0">
                <a:hlinkClick r:id="rId2" action="ppaction://hlinkfile"/>
              </a:rPr>
              <a:t> </a:t>
            </a:r>
            <a:r>
              <a:rPr lang="en-US" b="1" dirty="0" err="1">
                <a:hlinkClick r:id="rId2" action="ppaction://hlinkfile"/>
              </a:rPr>
              <a:t>TRÌNH</a:t>
            </a:r>
            <a:endParaRPr lang="en-US" dirty="0"/>
          </a:p>
        </p:txBody>
      </p:sp>
      <p:sp>
        <p:nvSpPr>
          <p:cNvPr id="3" name="Rectangle 2">
            <a:extLst>
              <a:ext uri="{FF2B5EF4-FFF2-40B4-BE49-F238E27FC236}">
                <a16:creationId xmlns:a16="http://schemas.microsoft.com/office/drawing/2014/main" xmlns="" id="{EA8600C1-46FA-4D2D-9909-0604CEF5DD52}"/>
              </a:ext>
            </a:extLst>
          </p:cNvPr>
          <p:cNvSpPr/>
          <p:nvPr/>
        </p:nvSpPr>
        <p:spPr>
          <a:xfrm>
            <a:off x="398107" y="1781937"/>
            <a:ext cx="11454586" cy="4755148"/>
          </a:xfrm>
          <a:prstGeom prst="rect">
            <a:avLst/>
          </a:prstGeom>
        </p:spPr>
        <p:txBody>
          <a:bodyPr wrap="square">
            <a:spAutoFit/>
          </a:bodyPr>
          <a:lstStyle/>
          <a:p>
            <a:pPr algn="just">
              <a:spcBef>
                <a:spcPts val="600"/>
              </a:spcBef>
              <a:spcAft>
                <a:spcPts val="600"/>
              </a:spcAft>
            </a:pPr>
            <a:r>
              <a:rPr lang="en-US" sz="2000" dirty="0">
                <a:latin typeface="Times Neue Roman"/>
              </a:rPr>
              <a:t>5</a:t>
            </a:r>
            <a:r>
              <a:rPr lang="en-US" sz="2000" dirty="0">
                <a:solidFill>
                  <a:srgbClr val="FF0000"/>
                </a:solidFill>
                <a:latin typeface="Times Neue Roman"/>
              </a:rPr>
              <a:t>. </a:t>
            </a:r>
            <a:r>
              <a:rPr lang="en-US" sz="2000" dirty="0" err="1">
                <a:solidFill>
                  <a:srgbClr val="FF0000"/>
                </a:solidFill>
                <a:latin typeface="Times Neue Roman"/>
              </a:rPr>
              <a:t>Sử</a:t>
            </a:r>
            <a:r>
              <a:rPr lang="en-US" sz="2000" dirty="0">
                <a:solidFill>
                  <a:srgbClr val="FF0000"/>
                </a:solidFill>
                <a:latin typeface="Times Neue Roman"/>
              </a:rPr>
              <a:t> </a:t>
            </a:r>
            <a:r>
              <a:rPr lang="en-US" sz="2000" dirty="0" err="1">
                <a:solidFill>
                  <a:srgbClr val="FF0000"/>
                </a:solidFill>
                <a:latin typeface="Times Neue Roman"/>
              </a:rPr>
              <a:t>dụng</a:t>
            </a:r>
            <a:r>
              <a:rPr lang="en-US" sz="2000" dirty="0">
                <a:solidFill>
                  <a:srgbClr val="FF0000"/>
                </a:solidFill>
                <a:latin typeface="Times Neue Roman"/>
              </a:rPr>
              <a:t> </a:t>
            </a:r>
            <a:r>
              <a:rPr lang="en-US" sz="2000" dirty="0" err="1">
                <a:solidFill>
                  <a:srgbClr val="FF0000"/>
                </a:solidFill>
                <a:latin typeface="Times Neue Roman"/>
              </a:rPr>
              <a:t>phối</a:t>
            </a:r>
            <a:r>
              <a:rPr lang="en-US" sz="2000" dirty="0">
                <a:solidFill>
                  <a:srgbClr val="FF0000"/>
                </a:solidFill>
                <a:latin typeface="Times Neue Roman"/>
              </a:rPr>
              <a:t> </a:t>
            </a:r>
            <a:r>
              <a:rPr lang="en-US" sz="2000" dirty="0" err="1">
                <a:solidFill>
                  <a:srgbClr val="FF0000"/>
                </a:solidFill>
                <a:latin typeface="Times Neue Roman"/>
              </a:rPr>
              <a:t>hợp</a:t>
            </a:r>
            <a:r>
              <a:rPr lang="en-US" sz="2000" dirty="0">
                <a:solidFill>
                  <a:srgbClr val="FF0000"/>
                </a:solidFill>
                <a:latin typeface="Times Neue Roman"/>
              </a:rPr>
              <a:t> </a:t>
            </a:r>
            <a:r>
              <a:rPr lang="en-US" sz="2000" dirty="0" err="1">
                <a:solidFill>
                  <a:srgbClr val="FF0000"/>
                </a:solidFill>
                <a:latin typeface="Times Neue Roman"/>
              </a:rPr>
              <a:t>đa</a:t>
            </a:r>
            <a:r>
              <a:rPr lang="en-US" sz="2000" dirty="0">
                <a:solidFill>
                  <a:srgbClr val="FF0000"/>
                </a:solidFill>
                <a:latin typeface="Times Neue Roman"/>
              </a:rPr>
              <a:t> </a:t>
            </a:r>
            <a:r>
              <a:rPr lang="en-US" sz="2000" dirty="0" err="1">
                <a:solidFill>
                  <a:srgbClr val="FF0000"/>
                </a:solidFill>
                <a:latin typeface="Times Neue Roman"/>
              </a:rPr>
              <a:t>dạng</a:t>
            </a:r>
            <a:r>
              <a:rPr lang="en-US" sz="2000" dirty="0">
                <a:solidFill>
                  <a:srgbClr val="FF0000"/>
                </a:solidFill>
                <a:latin typeface="Times Neue Roman"/>
              </a:rPr>
              <a:t>, </a:t>
            </a:r>
            <a:r>
              <a:rPr lang="en-US" sz="2000" dirty="0" err="1">
                <a:solidFill>
                  <a:srgbClr val="FF0000"/>
                </a:solidFill>
                <a:latin typeface="Times Neue Roman"/>
              </a:rPr>
              <a:t>linh</a:t>
            </a:r>
            <a:r>
              <a:rPr lang="en-US" sz="2000" dirty="0">
                <a:solidFill>
                  <a:srgbClr val="FF0000"/>
                </a:solidFill>
                <a:latin typeface="Times Neue Roman"/>
              </a:rPr>
              <a:t> </a:t>
            </a:r>
            <a:r>
              <a:rPr lang="en-US" sz="2000" dirty="0" err="1">
                <a:solidFill>
                  <a:srgbClr val="FF0000"/>
                </a:solidFill>
                <a:latin typeface="Times Neue Roman"/>
              </a:rPr>
              <a:t>hoạt</a:t>
            </a:r>
            <a:r>
              <a:rPr lang="en-US" sz="2000" dirty="0">
                <a:solidFill>
                  <a:srgbClr val="FF0000"/>
                </a:solidFill>
                <a:latin typeface="Times Neue Roman"/>
              </a:rPr>
              <a:t> </a:t>
            </a:r>
            <a:r>
              <a:rPr lang="en-US" sz="2000" dirty="0" err="1">
                <a:solidFill>
                  <a:srgbClr val="FF0000"/>
                </a:solidFill>
                <a:latin typeface="Times Neue Roman"/>
              </a:rPr>
              <a:t>các</a:t>
            </a:r>
            <a:r>
              <a:rPr lang="en-US" sz="2000" dirty="0">
                <a:solidFill>
                  <a:srgbClr val="FF0000"/>
                </a:solidFill>
                <a:latin typeface="Times Neue Roman"/>
              </a:rPr>
              <a:t> </a:t>
            </a:r>
            <a:r>
              <a:rPr lang="en-US" sz="2000" dirty="0" err="1">
                <a:solidFill>
                  <a:srgbClr val="FF0000"/>
                </a:solidFill>
                <a:latin typeface="Times Neue Roman"/>
              </a:rPr>
              <a:t>phương</a:t>
            </a:r>
            <a:r>
              <a:rPr lang="en-US" sz="2000" dirty="0">
                <a:solidFill>
                  <a:srgbClr val="FF0000"/>
                </a:solidFill>
                <a:latin typeface="Times Neue Roman"/>
              </a:rPr>
              <a:t> </a:t>
            </a:r>
            <a:r>
              <a:rPr lang="en-US" sz="2000" dirty="0" err="1">
                <a:solidFill>
                  <a:srgbClr val="FF0000"/>
                </a:solidFill>
                <a:latin typeface="Times Neue Roman"/>
              </a:rPr>
              <a:t>pháp</a:t>
            </a:r>
            <a:r>
              <a:rPr lang="en-US" sz="2000" dirty="0">
                <a:solidFill>
                  <a:srgbClr val="FF0000"/>
                </a:solidFill>
                <a:latin typeface="Times Neue Roman"/>
              </a:rPr>
              <a:t> </a:t>
            </a:r>
            <a:r>
              <a:rPr lang="en-US" sz="2000" dirty="0">
                <a:latin typeface="Times Neue Roman"/>
              </a:rPr>
              <a:t>(q</a:t>
            </a:r>
            <a:r>
              <a:rPr lang="vi-VN" sz="2000" dirty="0">
                <a:latin typeface="Times Neue Roman"/>
              </a:rPr>
              <a:t>uan sát</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tế</a:t>
            </a:r>
            <a:r>
              <a:rPr lang="en-US" sz="2000" dirty="0">
                <a:latin typeface="Times Neue Roman"/>
              </a:rPr>
              <a:t>, </a:t>
            </a:r>
            <a:r>
              <a:rPr lang="en-US" sz="2000" dirty="0" err="1">
                <a:latin typeface="Times Neue Roman"/>
              </a:rPr>
              <a:t>dự</a:t>
            </a:r>
            <a:r>
              <a:rPr lang="en-US" sz="2000" dirty="0">
                <a:latin typeface="Times Neue Roman"/>
              </a:rPr>
              <a:t> </a:t>
            </a:r>
            <a:r>
              <a:rPr lang="en-US" sz="2000" dirty="0" err="1">
                <a:latin typeface="Times Neue Roman"/>
              </a:rPr>
              <a:t>giờ</a:t>
            </a:r>
            <a:r>
              <a:rPr lang="en-US" sz="2000" dirty="0">
                <a:latin typeface="Times Neue Roman"/>
              </a:rPr>
              <a:t>, </a:t>
            </a:r>
            <a:r>
              <a:rPr lang="en-US" sz="2000" dirty="0" err="1">
                <a:latin typeface="Times Neue Roman"/>
              </a:rPr>
              <a:t>thăm</a:t>
            </a:r>
            <a:r>
              <a:rPr lang="en-US" sz="2000" dirty="0">
                <a:latin typeface="Times Neue Roman"/>
              </a:rPr>
              <a:t> </a:t>
            </a:r>
            <a:r>
              <a:rPr lang="en-US" sz="2000" dirty="0" err="1">
                <a:latin typeface="Times Neue Roman"/>
              </a:rPr>
              <a:t>lớp</a:t>
            </a:r>
            <a:r>
              <a:rPr lang="en-US" sz="2000" dirty="0">
                <a:latin typeface="Times Neue Roman"/>
              </a:rPr>
              <a:t>, </a:t>
            </a:r>
            <a:r>
              <a:rPr lang="en-US" sz="2000" dirty="0" err="1">
                <a:latin typeface="Times Neue Roman"/>
              </a:rPr>
              <a:t>trao</a:t>
            </a:r>
            <a:r>
              <a:rPr lang="en-US" sz="2000" dirty="0">
                <a:latin typeface="Times Neue Roman"/>
              </a:rPr>
              <a:t> </a:t>
            </a:r>
            <a:r>
              <a:rPr lang="en-US" sz="2000" dirty="0" err="1">
                <a:latin typeface="Times Neue Roman"/>
              </a:rPr>
              <a:t>đổi</a:t>
            </a:r>
            <a:r>
              <a:rPr lang="en-US" sz="2000" dirty="0">
                <a:latin typeface="Times Neue Roman"/>
              </a:rPr>
              <a:t>, </a:t>
            </a:r>
            <a:r>
              <a:rPr lang="en-US" sz="2000" dirty="0" err="1">
                <a:latin typeface="Times Neue Roman"/>
              </a:rPr>
              <a:t>phỏng</a:t>
            </a:r>
            <a:r>
              <a:rPr lang="en-US" sz="2000" dirty="0">
                <a:latin typeface="Times Neue Roman"/>
              </a:rPr>
              <a:t> </a:t>
            </a:r>
            <a:r>
              <a:rPr lang="en-US" sz="2000" dirty="0" err="1">
                <a:latin typeface="Times Neue Roman"/>
              </a:rPr>
              <a:t>vấn</a:t>
            </a:r>
            <a:r>
              <a:rPr lang="en-US" sz="2000" dirty="0">
                <a:latin typeface="Times Neue Roman"/>
              </a:rPr>
              <a:t>, </a:t>
            </a:r>
            <a:r>
              <a:rPr lang="en-US" sz="2000" dirty="0" err="1">
                <a:latin typeface="Times Neue Roman"/>
              </a:rPr>
              <a:t>toạ</a:t>
            </a:r>
            <a:r>
              <a:rPr lang="en-US" sz="2000" dirty="0">
                <a:latin typeface="Times Neue Roman"/>
              </a:rPr>
              <a:t> </a:t>
            </a:r>
            <a:r>
              <a:rPr lang="en-US" sz="2000" dirty="0" err="1">
                <a:latin typeface="Times Neue Roman"/>
              </a:rPr>
              <a:t>đàm</a:t>
            </a:r>
            <a:r>
              <a:rPr lang="en-US" sz="2000" dirty="0">
                <a:latin typeface="Times Neue Roman"/>
              </a:rPr>
              <a:t>, </a:t>
            </a:r>
            <a:r>
              <a:rPr lang="en-US" sz="2000" dirty="0" err="1">
                <a:latin typeface="Times Neue Roman"/>
              </a:rPr>
              <a:t>hội</a:t>
            </a:r>
            <a:r>
              <a:rPr lang="en-US" sz="2000" dirty="0">
                <a:latin typeface="Times Neue Roman"/>
              </a:rPr>
              <a:t> </a:t>
            </a:r>
            <a:r>
              <a:rPr lang="en-US" sz="2000" dirty="0" err="1">
                <a:latin typeface="Times Neue Roman"/>
              </a:rPr>
              <a:t>thảo</a:t>
            </a:r>
            <a:r>
              <a:rPr lang="en-US" sz="2000" dirty="0">
                <a:latin typeface="Times Neue Roman"/>
              </a:rPr>
              <a:t>,…), </a:t>
            </a:r>
            <a:r>
              <a:rPr lang="en-US" sz="2000" dirty="0" err="1">
                <a:latin typeface="Times Neue Roman"/>
              </a:rPr>
              <a:t>chú</a:t>
            </a:r>
            <a:r>
              <a:rPr lang="en-US" sz="2000" dirty="0">
                <a:latin typeface="Times Neue Roman"/>
              </a:rPr>
              <a:t> </a:t>
            </a:r>
            <a:r>
              <a:rPr lang="en-US" sz="2000" dirty="0" err="1">
                <a:latin typeface="Times Neue Roman"/>
              </a:rPr>
              <a:t>trọng</a:t>
            </a:r>
            <a:r>
              <a:rPr lang="en-US" sz="2000" dirty="0">
                <a:latin typeface="Times Neue Roman"/>
              </a:rPr>
              <a:t> </a:t>
            </a:r>
            <a:r>
              <a:rPr lang="en-US" sz="2000" dirty="0" err="1">
                <a:latin typeface="Times Neue Roman"/>
              </a:rPr>
              <a:t>sử</a:t>
            </a:r>
            <a:r>
              <a:rPr lang="en-US" sz="2000" dirty="0">
                <a:latin typeface="Times Neue Roman"/>
              </a:rPr>
              <a:t> </a:t>
            </a:r>
            <a:r>
              <a:rPr lang="en-US" sz="2000" dirty="0" err="1">
                <a:latin typeface="Times Neue Roman"/>
              </a:rPr>
              <a:t>dụng</a:t>
            </a:r>
            <a:r>
              <a:rPr lang="en-US" sz="2000" dirty="0">
                <a:latin typeface="Times Neue Roman"/>
              </a:rPr>
              <a:t> </a:t>
            </a:r>
            <a:r>
              <a:rPr lang="en-US" sz="2000" dirty="0" err="1">
                <a:latin typeface="Times Neue Roman"/>
              </a:rPr>
              <a:t>phương</a:t>
            </a:r>
            <a:r>
              <a:rPr lang="en-US" sz="2000" dirty="0">
                <a:latin typeface="Times Neue Roman"/>
              </a:rPr>
              <a:t> </a:t>
            </a:r>
            <a:r>
              <a:rPr lang="en-US" sz="2000" dirty="0" err="1">
                <a:latin typeface="Times Neue Roman"/>
              </a:rPr>
              <a:t>pháp</a:t>
            </a:r>
            <a:r>
              <a:rPr lang="en-US" sz="2000" dirty="0">
                <a:latin typeface="Times Neue Roman"/>
              </a:rPr>
              <a:t> </a:t>
            </a:r>
            <a:r>
              <a:rPr lang="en-US" sz="2000" dirty="0" err="1">
                <a:latin typeface="Times Neue Roman"/>
              </a:rPr>
              <a:t>quan</a:t>
            </a:r>
            <a:r>
              <a:rPr lang="en-US" sz="2000" dirty="0">
                <a:latin typeface="Times Neue Roman"/>
              </a:rPr>
              <a:t> </a:t>
            </a:r>
            <a:r>
              <a:rPr lang="en-US" sz="2000" dirty="0" err="1">
                <a:latin typeface="Times Neue Roman"/>
              </a:rPr>
              <a:t>sát</a:t>
            </a:r>
            <a:r>
              <a:rPr lang="en-US" sz="2000" dirty="0">
                <a:latin typeface="Times Neue Roman"/>
              </a:rPr>
              <a:t> </a:t>
            </a:r>
            <a:r>
              <a:rPr lang="en-US" sz="2000" dirty="0" err="1">
                <a:latin typeface="Times Neue Roman"/>
              </a:rPr>
              <a:t>thường</a:t>
            </a:r>
            <a:r>
              <a:rPr lang="en-US" sz="2000" dirty="0">
                <a:latin typeface="Times Neue Roman"/>
              </a:rPr>
              <a:t> </a:t>
            </a:r>
            <a:r>
              <a:rPr lang="en-US" sz="2000" dirty="0" err="1">
                <a:latin typeface="Times Neue Roman"/>
              </a:rPr>
              <a:t>xuyên</a:t>
            </a:r>
            <a:r>
              <a:rPr lang="en-US" sz="2000" dirty="0">
                <a:latin typeface="Times Neue Roman"/>
              </a:rPr>
              <a:t> </a:t>
            </a:r>
            <a:r>
              <a:rPr lang="en-US" sz="2000" dirty="0" err="1">
                <a:latin typeface="Times Neue Roman"/>
              </a:rPr>
              <a:t>trong</a:t>
            </a:r>
            <a:r>
              <a:rPr lang="en-US" sz="2000" dirty="0">
                <a:latin typeface="Times Neue Roman"/>
              </a:rPr>
              <a:t> </a:t>
            </a:r>
            <a:r>
              <a:rPr lang="en-US" sz="2000" dirty="0" err="1">
                <a:latin typeface="Times Neue Roman"/>
              </a:rPr>
              <a:t>quá</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mầm</a:t>
            </a:r>
            <a:r>
              <a:rPr lang="en-US" sz="2000" dirty="0">
                <a:latin typeface="Times Neue Roman"/>
              </a:rPr>
              <a:t> non. </a:t>
            </a:r>
            <a:r>
              <a:rPr lang="en-US" sz="2000" dirty="0" err="1">
                <a:latin typeface="Times Neue Roman"/>
              </a:rPr>
              <a:t>Lưu</a:t>
            </a:r>
            <a:r>
              <a:rPr lang="en-US" sz="2000" dirty="0">
                <a:latin typeface="Times Neue Roman"/>
              </a:rPr>
              <a:t> </a:t>
            </a:r>
            <a:r>
              <a:rPr lang="en-US" sz="2000" dirty="0" err="1">
                <a:latin typeface="Times Neue Roman"/>
              </a:rPr>
              <a:t>trữ</a:t>
            </a:r>
            <a:r>
              <a:rPr lang="en-US" sz="2000" dirty="0">
                <a:latin typeface="Times Neue Roman"/>
              </a:rPr>
              <a:t> </a:t>
            </a:r>
            <a:r>
              <a:rPr lang="en-US" sz="2000" dirty="0" err="1">
                <a:latin typeface="Times Neue Roman"/>
              </a:rPr>
              <a:t>thông</a:t>
            </a:r>
            <a:r>
              <a:rPr lang="en-US" sz="2000" dirty="0">
                <a:latin typeface="Times Neue Roman"/>
              </a:rPr>
              <a:t> tin, </a:t>
            </a:r>
            <a:r>
              <a:rPr lang="en-US" sz="2000" dirty="0" err="1">
                <a:latin typeface="Times Neue Roman"/>
              </a:rPr>
              <a:t>minh</a:t>
            </a:r>
            <a:r>
              <a:rPr lang="en-US" sz="2000" dirty="0">
                <a:latin typeface="Times Neue Roman"/>
              </a:rPr>
              <a:t> </a:t>
            </a:r>
            <a:r>
              <a:rPr lang="en-US" sz="2000" dirty="0" err="1">
                <a:latin typeface="Times Neue Roman"/>
              </a:rPr>
              <a:t>chứng</a:t>
            </a:r>
            <a:r>
              <a:rPr lang="en-US" sz="2000" dirty="0">
                <a:latin typeface="Times Neue Roman"/>
              </a:rPr>
              <a:t> </a:t>
            </a:r>
            <a:r>
              <a:rPr lang="en-US" sz="2000" dirty="0" err="1">
                <a:latin typeface="Times Neue Roman"/>
              </a:rPr>
              <a:t>có</a:t>
            </a:r>
            <a:r>
              <a:rPr lang="en-US" sz="2000" dirty="0">
                <a:latin typeface="Times Neue Roman"/>
              </a:rPr>
              <a:t> </a:t>
            </a:r>
            <a:r>
              <a:rPr lang="en-US" sz="2000" dirty="0" err="1">
                <a:latin typeface="Times Neue Roman"/>
              </a:rPr>
              <a:t>hệ</a:t>
            </a:r>
            <a:r>
              <a:rPr lang="en-US" sz="2000" dirty="0">
                <a:latin typeface="Times Neue Roman"/>
              </a:rPr>
              <a:t> </a:t>
            </a:r>
            <a:r>
              <a:rPr lang="en-US" sz="2000" dirty="0" err="1">
                <a:latin typeface="Times Neue Roman"/>
              </a:rPr>
              <a:t>thống</a:t>
            </a:r>
            <a:r>
              <a:rPr lang="en-US" sz="2000" dirty="0">
                <a:latin typeface="Times Neue Roman"/>
              </a:rPr>
              <a:t> </a:t>
            </a:r>
            <a:r>
              <a:rPr lang="en-US" sz="2000" dirty="0" err="1">
                <a:latin typeface="Times Neue Roman"/>
              </a:rPr>
              <a:t>làm</a:t>
            </a:r>
            <a:r>
              <a:rPr lang="en-US" sz="2000" dirty="0">
                <a:latin typeface="Times Neue Roman"/>
              </a:rPr>
              <a:t> </a:t>
            </a:r>
            <a:r>
              <a:rPr lang="en-US" sz="2000" dirty="0" err="1">
                <a:latin typeface="Times Neue Roman"/>
              </a:rPr>
              <a:t>cơ</a:t>
            </a:r>
            <a:r>
              <a:rPr lang="en-US" sz="2000" dirty="0">
                <a:latin typeface="Times Neue Roman"/>
              </a:rPr>
              <a:t> </a:t>
            </a:r>
            <a:r>
              <a:rPr lang="en-US" sz="2000" dirty="0" err="1">
                <a:latin typeface="Times Neue Roman"/>
              </a:rPr>
              <a:t>sở</a:t>
            </a:r>
            <a:r>
              <a:rPr lang="en-US" sz="2000" dirty="0">
                <a:latin typeface="Times Neue Roman"/>
              </a:rPr>
              <a:t> </a:t>
            </a:r>
            <a:r>
              <a:rPr lang="en-US" sz="2000" dirty="0" err="1">
                <a:latin typeface="Times Neue Roman"/>
              </a:rPr>
              <a:t>cho</a:t>
            </a:r>
            <a:r>
              <a:rPr lang="en-US" sz="2000" dirty="0">
                <a:latin typeface="Times Neue Roman"/>
              </a:rPr>
              <a:t> </a:t>
            </a:r>
            <a:r>
              <a:rPr lang="en-US" sz="2000" dirty="0" err="1">
                <a:latin typeface="Times Neue Roman"/>
              </a:rPr>
              <a:t>việc</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được</a:t>
            </a:r>
            <a:r>
              <a:rPr lang="en-US" sz="2000" dirty="0">
                <a:latin typeface="Times Neue Roman"/>
              </a:rPr>
              <a:t> </a:t>
            </a:r>
            <a:r>
              <a:rPr lang="en-US" sz="2000" dirty="0" err="1">
                <a:latin typeface="Times Neue Roman"/>
              </a:rPr>
              <a:t>thuận</a:t>
            </a:r>
            <a:r>
              <a:rPr lang="en-US" sz="2000" dirty="0">
                <a:latin typeface="Times Neue Roman"/>
              </a:rPr>
              <a:t> </a:t>
            </a:r>
            <a:r>
              <a:rPr lang="en-US" sz="2000" dirty="0" err="1">
                <a:latin typeface="Times Neue Roman"/>
              </a:rPr>
              <a:t>lợi</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chính</a:t>
            </a:r>
            <a:r>
              <a:rPr lang="en-US" sz="2000" dirty="0">
                <a:latin typeface="Times Neue Roman"/>
              </a:rPr>
              <a:t> </a:t>
            </a:r>
            <a:r>
              <a:rPr lang="en-US" sz="2000" dirty="0" err="1">
                <a:latin typeface="Times Neue Roman"/>
              </a:rPr>
              <a:t>xác</a:t>
            </a:r>
            <a:r>
              <a:rPr lang="en-US" sz="2000" dirty="0">
                <a:latin typeface="Times Neue Roman"/>
              </a:rPr>
              <a:t>.</a:t>
            </a:r>
          </a:p>
          <a:p>
            <a:pPr algn="just">
              <a:spcBef>
                <a:spcPts val="600"/>
              </a:spcBef>
              <a:spcAft>
                <a:spcPts val="600"/>
              </a:spcAft>
            </a:pPr>
            <a:r>
              <a:rPr lang="en-US" sz="2000" dirty="0">
                <a:latin typeface="Times Neue Roman"/>
              </a:rPr>
              <a:t>6. </a:t>
            </a:r>
            <a:r>
              <a:rPr lang="en-US" sz="2000" dirty="0" err="1">
                <a:solidFill>
                  <a:srgbClr val="FF0000"/>
                </a:solidFill>
                <a:latin typeface="Times Neue Roman"/>
              </a:rPr>
              <a:t>Định</a:t>
            </a:r>
            <a:r>
              <a:rPr lang="en-US" sz="2000" dirty="0">
                <a:solidFill>
                  <a:srgbClr val="FF0000"/>
                </a:solidFill>
                <a:latin typeface="Times Neue Roman"/>
              </a:rPr>
              <a:t> </a:t>
            </a:r>
            <a:r>
              <a:rPr lang="en-US" sz="2000" dirty="0" err="1">
                <a:solidFill>
                  <a:srgbClr val="FF0000"/>
                </a:solidFill>
                <a:latin typeface="Times Neue Roman"/>
              </a:rPr>
              <a:t>hướng</a:t>
            </a:r>
            <a:r>
              <a:rPr lang="en-US" sz="2000" dirty="0">
                <a:solidFill>
                  <a:srgbClr val="FF0000"/>
                </a:solidFill>
                <a:latin typeface="Times Neue Roman"/>
              </a:rPr>
              <a:t>, </a:t>
            </a:r>
            <a:r>
              <a:rPr lang="en-US" sz="2000" dirty="0" err="1">
                <a:solidFill>
                  <a:srgbClr val="FF0000"/>
                </a:solidFill>
                <a:latin typeface="Times Neue Roman"/>
              </a:rPr>
              <a:t>khuyến</a:t>
            </a:r>
            <a:r>
              <a:rPr lang="en-US" sz="2000" dirty="0">
                <a:solidFill>
                  <a:srgbClr val="FF0000"/>
                </a:solidFill>
                <a:latin typeface="Times Neue Roman"/>
              </a:rPr>
              <a:t> </a:t>
            </a:r>
            <a:r>
              <a:rPr lang="en-US" sz="2000" dirty="0" err="1">
                <a:solidFill>
                  <a:srgbClr val="FF0000"/>
                </a:solidFill>
                <a:latin typeface="Times Neue Roman"/>
              </a:rPr>
              <a:t>khích</a:t>
            </a:r>
            <a:r>
              <a:rPr lang="en-US" sz="2000" dirty="0">
                <a:solidFill>
                  <a:srgbClr val="FF0000"/>
                </a:solidFill>
                <a:latin typeface="Times Neue Roman"/>
              </a:rPr>
              <a:t> </a:t>
            </a:r>
            <a:r>
              <a:rPr lang="en-US" sz="2000" dirty="0" err="1">
                <a:solidFill>
                  <a:srgbClr val="FF0000"/>
                </a:solidFill>
                <a:latin typeface="Times Neue Roman"/>
              </a:rPr>
              <a:t>tạo</a:t>
            </a:r>
            <a:r>
              <a:rPr lang="en-US" sz="2000" dirty="0">
                <a:solidFill>
                  <a:srgbClr val="FF0000"/>
                </a:solidFill>
                <a:latin typeface="Times Neue Roman"/>
              </a:rPr>
              <a:t> </a:t>
            </a:r>
            <a:r>
              <a:rPr lang="en-US" sz="2000" dirty="0" err="1">
                <a:solidFill>
                  <a:srgbClr val="FF0000"/>
                </a:solidFill>
                <a:latin typeface="Times Neue Roman"/>
              </a:rPr>
              <a:t>cơ</a:t>
            </a:r>
            <a:r>
              <a:rPr lang="en-US" sz="2000" dirty="0">
                <a:solidFill>
                  <a:srgbClr val="FF0000"/>
                </a:solidFill>
                <a:latin typeface="Times Neue Roman"/>
              </a:rPr>
              <a:t> </a:t>
            </a:r>
            <a:r>
              <a:rPr lang="en-US" sz="2000" dirty="0" err="1">
                <a:solidFill>
                  <a:srgbClr val="FF0000"/>
                </a:solidFill>
                <a:latin typeface="Times Neue Roman"/>
              </a:rPr>
              <a:t>sở</a:t>
            </a:r>
            <a:r>
              <a:rPr lang="en-US" sz="2000" dirty="0">
                <a:solidFill>
                  <a:srgbClr val="FF0000"/>
                </a:solidFill>
                <a:latin typeface="Times Neue Roman"/>
              </a:rPr>
              <a:t> </a:t>
            </a:r>
            <a:r>
              <a:rPr lang="en-US" sz="2000" dirty="0" err="1">
                <a:solidFill>
                  <a:srgbClr val="FF0000"/>
                </a:solidFill>
                <a:latin typeface="Times Neue Roman"/>
              </a:rPr>
              <a:t>cho</a:t>
            </a:r>
            <a:r>
              <a:rPr lang="en-US" sz="2000" dirty="0">
                <a:solidFill>
                  <a:srgbClr val="FF0000"/>
                </a:solidFill>
                <a:latin typeface="Times Neue Roman"/>
              </a:rPr>
              <a:t> </a:t>
            </a:r>
            <a:r>
              <a:rPr lang="en-US" sz="2000" dirty="0" err="1">
                <a:solidFill>
                  <a:srgbClr val="FF0000"/>
                </a:solidFill>
                <a:latin typeface="Times Neue Roman"/>
              </a:rPr>
              <a:t>sự</a:t>
            </a:r>
            <a:r>
              <a:rPr lang="en-US" sz="2000" dirty="0">
                <a:solidFill>
                  <a:srgbClr val="FF0000"/>
                </a:solidFill>
                <a:latin typeface="Times Neue Roman"/>
              </a:rPr>
              <a:t> </a:t>
            </a:r>
            <a:r>
              <a:rPr lang="en-US" sz="2000" dirty="0" err="1">
                <a:solidFill>
                  <a:srgbClr val="FF0000"/>
                </a:solidFill>
                <a:latin typeface="Times Neue Roman"/>
              </a:rPr>
              <a:t>tiến</a:t>
            </a:r>
            <a:r>
              <a:rPr lang="en-US" sz="2000" dirty="0">
                <a:solidFill>
                  <a:srgbClr val="FF0000"/>
                </a:solidFill>
                <a:latin typeface="Times Neue Roman"/>
              </a:rPr>
              <a:t> </a:t>
            </a:r>
            <a:r>
              <a:rPr lang="en-US" sz="2000" dirty="0" err="1">
                <a:solidFill>
                  <a:srgbClr val="FF0000"/>
                </a:solidFill>
                <a:latin typeface="Times Neue Roman"/>
              </a:rPr>
              <a:t>bộ</a:t>
            </a:r>
            <a:r>
              <a:rPr lang="en-US" sz="2000" dirty="0">
                <a:solidFill>
                  <a:srgbClr val="FF0000"/>
                </a:solidFill>
                <a:latin typeface="Times Neue Roman"/>
              </a:rPr>
              <a:t> </a:t>
            </a:r>
            <a:r>
              <a:rPr lang="en-US" sz="2000" dirty="0" err="1">
                <a:solidFill>
                  <a:srgbClr val="FF0000"/>
                </a:solidFill>
                <a:latin typeface="Times Neue Roman"/>
              </a:rPr>
              <a:t>của</a:t>
            </a:r>
            <a:r>
              <a:rPr lang="en-US" sz="2000" dirty="0">
                <a:solidFill>
                  <a:srgbClr val="FF0000"/>
                </a:solidFill>
                <a:latin typeface="Times Neue Roman"/>
              </a:rPr>
              <a:t> </a:t>
            </a:r>
            <a:r>
              <a:rPr lang="en-US" sz="2000" dirty="0" err="1">
                <a:solidFill>
                  <a:srgbClr val="FF0000"/>
                </a:solidFill>
                <a:latin typeface="Times Neue Roman"/>
              </a:rPr>
              <a:t>đối</a:t>
            </a:r>
            <a:r>
              <a:rPr lang="en-US" sz="2000" dirty="0">
                <a:solidFill>
                  <a:srgbClr val="FF0000"/>
                </a:solidFill>
                <a:latin typeface="Times Neue Roman"/>
              </a:rPr>
              <a:t> </a:t>
            </a:r>
            <a:r>
              <a:rPr lang="en-US" sz="2000" dirty="0" err="1">
                <a:solidFill>
                  <a:srgbClr val="FF0000"/>
                </a:solidFill>
                <a:latin typeface="Times Neue Roman"/>
              </a:rPr>
              <a:t>tượng</a:t>
            </a:r>
            <a:r>
              <a:rPr lang="en-US" sz="2000" dirty="0">
                <a:solidFill>
                  <a:srgbClr val="FF0000"/>
                </a:solidFill>
                <a:latin typeface="Times Neue Roman"/>
              </a:rPr>
              <a:t> </a:t>
            </a:r>
            <a:r>
              <a:rPr lang="en-US" sz="2000" dirty="0" err="1">
                <a:solidFill>
                  <a:srgbClr val="FF0000"/>
                </a:solidFill>
                <a:latin typeface="Times Neue Roman"/>
              </a:rPr>
              <a:t>kiểm</a:t>
            </a:r>
            <a:r>
              <a:rPr lang="en-US" sz="2000" dirty="0">
                <a:solidFill>
                  <a:srgbClr val="FF0000"/>
                </a:solidFill>
                <a:latin typeface="Times Neue Roman"/>
              </a:rPr>
              <a:t> </a:t>
            </a:r>
            <a:r>
              <a:rPr lang="en-US" sz="2000" dirty="0" err="1">
                <a:solidFill>
                  <a:srgbClr val="FF0000"/>
                </a:solidFill>
                <a:latin typeface="Times Neue Roman"/>
              </a:rPr>
              <a:t>tra</a:t>
            </a:r>
            <a:r>
              <a:rPr lang="en-US" sz="2000" dirty="0">
                <a:solidFill>
                  <a:srgbClr val="FF0000"/>
                </a:solidFill>
                <a:latin typeface="Times Neue Roman"/>
              </a:rPr>
              <a:t>, </a:t>
            </a:r>
            <a:r>
              <a:rPr lang="en-US" sz="2000" dirty="0" err="1">
                <a:solidFill>
                  <a:srgbClr val="FF0000"/>
                </a:solidFill>
                <a:latin typeface="Times Neue Roman"/>
              </a:rPr>
              <a:t>đánh</a:t>
            </a:r>
            <a:r>
              <a:rPr lang="en-US" sz="2000" dirty="0">
                <a:solidFill>
                  <a:srgbClr val="FF0000"/>
                </a:solidFill>
                <a:latin typeface="Times Neue Roman"/>
              </a:rPr>
              <a:t> </a:t>
            </a:r>
            <a:r>
              <a:rPr lang="en-US" sz="2000" dirty="0" err="1">
                <a:solidFill>
                  <a:srgbClr val="FF0000"/>
                </a:solidFill>
                <a:latin typeface="Times Neue Roman"/>
              </a:rPr>
              <a:t>giá</a:t>
            </a:r>
            <a:r>
              <a:rPr lang="en-US" sz="2000" dirty="0">
                <a:latin typeface="Times Neue Roman"/>
              </a:rPr>
              <a:t>. </a:t>
            </a:r>
            <a:r>
              <a:rPr lang="en-US" sz="2000" dirty="0" err="1">
                <a:latin typeface="Times Neue Roman"/>
              </a:rPr>
              <a:t>Các</a:t>
            </a:r>
            <a:r>
              <a:rPr lang="en-US" sz="2000" dirty="0">
                <a:latin typeface="Times Neue Roman"/>
              </a:rPr>
              <a:t> </a:t>
            </a:r>
            <a:r>
              <a:rPr lang="en-US" sz="2000" dirty="0" err="1">
                <a:latin typeface="Times Neue Roman"/>
              </a:rPr>
              <a:t>đề</a:t>
            </a:r>
            <a:r>
              <a:rPr lang="en-US" sz="2000" dirty="0">
                <a:latin typeface="Times Neue Roman"/>
              </a:rPr>
              <a:t> </a:t>
            </a:r>
            <a:r>
              <a:rPr lang="en-US" sz="2000" dirty="0" err="1">
                <a:latin typeface="Times Neue Roman"/>
              </a:rPr>
              <a:t>xuất</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chỉnh</a:t>
            </a:r>
            <a:r>
              <a:rPr lang="en-US" sz="2000" dirty="0">
                <a:latin typeface="Times Neue Roman"/>
              </a:rPr>
              <a:t> </a:t>
            </a:r>
            <a:r>
              <a:rPr lang="en-US" sz="2000" dirty="0" err="1">
                <a:latin typeface="Times Neue Roman"/>
              </a:rPr>
              <a:t>phải</a:t>
            </a:r>
            <a:r>
              <a:rPr lang="en-US" sz="2000" dirty="0">
                <a:latin typeface="Times Neue Roman"/>
              </a:rPr>
              <a:t> </a:t>
            </a:r>
            <a:r>
              <a:rPr lang="en-US" sz="2000" dirty="0" err="1">
                <a:latin typeface="Times Neue Roman"/>
              </a:rPr>
              <a:t>xuất</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từ</a:t>
            </a:r>
            <a:r>
              <a:rPr lang="en-US" sz="2000" dirty="0">
                <a:latin typeface="Times Neue Roman"/>
              </a:rPr>
              <a:t> </a:t>
            </a:r>
            <a:r>
              <a:rPr lang="en-US" sz="2000" dirty="0" err="1">
                <a:latin typeface="Times Neue Roman"/>
              </a:rPr>
              <a:t>kết</a:t>
            </a:r>
            <a:r>
              <a:rPr lang="en-US" sz="2000" dirty="0">
                <a:latin typeface="Times Neue Roman"/>
              </a:rPr>
              <a:t> </a:t>
            </a:r>
            <a:r>
              <a:rPr lang="en-US" sz="2000" dirty="0" err="1">
                <a:latin typeface="Times Neue Roman"/>
              </a:rPr>
              <a:t>quả</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quá</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thu</a:t>
            </a:r>
            <a:r>
              <a:rPr lang="en-US" sz="2000" dirty="0">
                <a:latin typeface="Times Neue Roman"/>
              </a:rPr>
              <a:t> </a:t>
            </a:r>
            <a:r>
              <a:rPr lang="en-US" sz="2000" dirty="0" err="1">
                <a:latin typeface="Times Neue Roman"/>
              </a:rPr>
              <a:t>thập</a:t>
            </a:r>
            <a:r>
              <a:rPr lang="en-US" sz="2000" dirty="0">
                <a:latin typeface="Times Neue Roman"/>
              </a:rPr>
              <a:t> </a:t>
            </a:r>
            <a:r>
              <a:rPr lang="en-US" sz="2000" dirty="0" err="1">
                <a:latin typeface="Times Neue Roman"/>
              </a:rPr>
              <a:t>thông</a:t>
            </a:r>
            <a:r>
              <a:rPr lang="en-US" sz="2000" dirty="0">
                <a:latin typeface="Times Neue Roman"/>
              </a:rPr>
              <a:t> tin, </a:t>
            </a:r>
            <a:r>
              <a:rPr lang="en-US" sz="2000" dirty="0" err="1">
                <a:latin typeface="Times Neue Roman"/>
              </a:rPr>
              <a:t>phân</a:t>
            </a:r>
            <a:r>
              <a:rPr lang="en-US" sz="2000" dirty="0">
                <a:latin typeface="Times Neue Roman"/>
              </a:rPr>
              <a:t> </a:t>
            </a:r>
            <a:r>
              <a:rPr lang="en-US" sz="2000" dirty="0" err="1">
                <a:latin typeface="Times Neue Roman"/>
              </a:rPr>
              <a:t>tích</a:t>
            </a:r>
            <a:r>
              <a:rPr lang="en-US" sz="2000" dirty="0">
                <a:latin typeface="Times Neue Roman"/>
              </a:rPr>
              <a:t>, </a:t>
            </a:r>
            <a:r>
              <a:rPr lang="en-US" sz="2000" dirty="0" err="1">
                <a:latin typeface="Times Neue Roman"/>
              </a:rPr>
              <a:t>đối</a:t>
            </a:r>
            <a:r>
              <a:rPr lang="en-US" sz="2000" dirty="0">
                <a:latin typeface="Times Neue Roman"/>
              </a:rPr>
              <a:t> </a:t>
            </a:r>
            <a:r>
              <a:rPr lang="en-US" sz="2000" dirty="0" err="1">
                <a:latin typeface="Times Neue Roman"/>
              </a:rPr>
              <a:t>chiếu</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xác</a:t>
            </a:r>
            <a:r>
              <a:rPr lang="en-US" sz="2000" dirty="0">
                <a:latin typeface="Times Neue Roman"/>
              </a:rPr>
              <a:t> </a:t>
            </a:r>
            <a:r>
              <a:rPr lang="en-US" sz="2000" dirty="0" err="1">
                <a:latin typeface="Times Neue Roman"/>
              </a:rPr>
              <a:t>định</a:t>
            </a:r>
            <a:r>
              <a:rPr lang="en-US" sz="2000" dirty="0">
                <a:latin typeface="Times Neue Roman"/>
              </a:rPr>
              <a:t> </a:t>
            </a:r>
            <a:r>
              <a:rPr lang="en-US" sz="2000" dirty="0" err="1">
                <a:latin typeface="Times Neue Roman"/>
              </a:rPr>
              <a:t>mức</a:t>
            </a:r>
            <a:r>
              <a:rPr lang="en-US" sz="2000" dirty="0">
                <a:latin typeface="Times Neue Roman"/>
              </a:rPr>
              <a:t> </a:t>
            </a:r>
            <a:r>
              <a:rPr lang="en-US" sz="2000" dirty="0" err="1">
                <a:latin typeface="Times Neue Roman"/>
              </a:rPr>
              <a:t>độ</a:t>
            </a:r>
            <a:r>
              <a:rPr lang="en-US" sz="2000" dirty="0">
                <a:latin typeface="Times Neue Roman"/>
              </a:rPr>
              <a:t> </a:t>
            </a:r>
            <a:r>
              <a:rPr lang="en-US" sz="2000" dirty="0" err="1">
                <a:latin typeface="Times Neue Roman"/>
              </a:rPr>
              <a:t>đạt</a:t>
            </a:r>
            <a:r>
              <a:rPr lang="en-US" sz="2000" dirty="0">
                <a:latin typeface="Times Neue Roman"/>
              </a:rPr>
              <a:t> </a:t>
            </a:r>
            <a:r>
              <a:rPr lang="en-US" sz="2000" dirty="0" err="1">
                <a:latin typeface="Times Neue Roman"/>
              </a:rPr>
              <a:t>được</a:t>
            </a:r>
            <a:r>
              <a:rPr lang="en-US" sz="2000" dirty="0">
                <a:latin typeface="Times Neue Roman"/>
              </a:rPr>
              <a:t>, </a:t>
            </a:r>
            <a:r>
              <a:rPr lang="en-US" sz="2000" dirty="0" err="1">
                <a:latin typeface="Times Neue Roman"/>
              </a:rPr>
              <a:t>gắn</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tế</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hỗ</a:t>
            </a:r>
            <a:r>
              <a:rPr lang="en-US" sz="2000" dirty="0">
                <a:latin typeface="Times Neue Roman"/>
              </a:rPr>
              <a:t> </a:t>
            </a:r>
            <a:r>
              <a:rPr lang="en-US" sz="2000" dirty="0" err="1">
                <a:latin typeface="Times Neue Roman"/>
              </a:rPr>
              <a:t>trợ</a:t>
            </a:r>
            <a:r>
              <a:rPr lang="en-US" sz="2000" dirty="0">
                <a:latin typeface="Times Neue Roman"/>
              </a:rPr>
              <a:t> </a:t>
            </a:r>
            <a:r>
              <a:rPr lang="en-US" sz="2000" dirty="0" err="1">
                <a:latin typeface="Times Neue Roman"/>
              </a:rPr>
              <a:t>công</a:t>
            </a:r>
            <a:r>
              <a:rPr lang="en-US" sz="2000" dirty="0">
                <a:latin typeface="Times Neue Roman"/>
              </a:rPr>
              <a:t> </a:t>
            </a:r>
            <a:r>
              <a:rPr lang="en-US" sz="2000" dirty="0" err="1">
                <a:latin typeface="Times Neue Roman"/>
              </a:rPr>
              <a:t>tác</a:t>
            </a:r>
            <a:r>
              <a:rPr lang="en-US" sz="2000" dirty="0">
                <a:latin typeface="Times Neue Roman"/>
              </a:rPr>
              <a:t> </a:t>
            </a:r>
            <a:r>
              <a:rPr lang="en-US" sz="2000" dirty="0" err="1">
                <a:latin typeface="Times Neue Roman"/>
              </a:rPr>
              <a:t>quản</a:t>
            </a:r>
            <a:r>
              <a:rPr lang="en-US" sz="2000" dirty="0">
                <a:latin typeface="Times Neue Roman"/>
              </a:rPr>
              <a:t> </a:t>
            </a:r>
            <a:r>
              <a:rPr lang="en-US" sz="2000" dirty="0" err="1">
                <a:latin typeface="Times Neue Roman"/>
              </a:rPr>
              <a:t>lí</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đáp</a:t>
            </a:r>
            <a:r>
              <a:rPr lang="en-US" sz="2000" dirty="0">
                <a:latin typeface="Times Neue Roman"/>
              </a:rPr>
              <a:t> </a:t>
            </a:r>
            <a:r>
              <a:rPr lang="en-US" sz="2000" dirty="0" err="1">
                <a:latin typeface="Times Neue Roman"/>
              </a:rPr>
              <a:t>ứng</a:t>
            </a:r>
            <a:r>
              <a:rPr lang="en-US" sz="2000" dirty="0">
                <a:latin typeface="Times Neue Roman"/>
              </a:rPr>
              <a:t> </a:t>
            </a:r>
            <a:r>
              <a:rPr lang="en-US" sz="2000" dirty="0" err="1">
                <a:latin typeface="Times Neue Roman"/>
              </a:rPr>
              <a:t>nâng</a:t>
            </a:r>
            <a:r>
              <a:rPr lang="en-US" sz="2000" dirty="0">
                <a:latin typeface="Times Neue Roman"/>
              </a:rPr>
              <a:t> </a:t>
            </a:r>
            <a:r>
              <a:rPr lang="en-US" sz="2000" dirty="0" err="1">
                <a:latin typeface="Times Neue Roman"/>
              </a:rPr>
              <a:t>cao</a:t>
            </a:r>
            <a:r>
              <a:rPr lang="en-US" sz="2000" dirty="0">
                <a:latin typeface="Times Neue Roman"/>
              </a:rPr>
              <a:t> </a:t>
            </a:r>
            <a:r>
              <a:rPr lang="en-US" sz="2000" dirty="0" err="1">
                <a:latin typeface="Times Neue Roman"/>
              </a:rPr>
              <a:t>chất</a:t>
            </a:r>
            <a:r>
              <a:rPr lang="en-US" sz="2000" dirty="0">
                <a:latin typeface="Times Neue Roman"/>
              </a:rPr>
              <a:t> </a:t>
            </a:r>
            <a:r>
              <a:rPr lang="en-US" sz="2000" dirty="0" err="1">
                <a:latin typeface="Times Neue Roman"/>
              </a:rPr>
              <a:t>lượng</a:t>
            </a:r>
            <a:r>
              <a:rPr lang="en-US" sz="2000" dirty="0">
                <a:latin typeface="Times Neue Roman"/>
              </a:rPr>
              <a:t> </a:t>
            </a:r>
            <a:r>
              <a:rPr lang="en-US" sz="2000" dirty="0" err="1">
                <a:latin typeface="Times Neue Roman"/>
              </a:rPr>
              <a:t>nuôi</a:t>
            </a:r>
            <a:r>
              <a:rPr lang="en-US" sz="2000" dirty="0">
                <a:latin typeface="Times Neue Roman"/>
              </a:rPr>
              <a:t> </a:t>
            </a:r>
            <a:r>
              <a:rPr lang="en-US" sz="2000" dirty="0" err="1">
                <a:latin typeface="Times Neue Roman"/>
              </a:rPr>
              <a:t>dưỡng</a:t>
            </a:r>
            <a:r>
              <a:rPr lang="en-US" sz="2000" dirty="0">
                <a:latin typeface="Times Neue Roman"/>
              </a:rPr>
              <a:t>, </a:t>
            </a:r>
            <a:r>
              <a:rPr lang="en-US" sz="2000" dirty="0" err="1">
                <a:latin typeface="Times Neue Roman"/>
              </a:rPr>
              <a:t>chăm</a:t>
            </a:r>
            <a:r>
              <a:rPr lang="en-US" sz="2000" dirty="0">
                <a:latin typeface="Times Neue Roman"/>
              </a:rPr>
              <a:t> </a:t>
            </a:r>
            <a:r>
              <a:rPr lang="en-US" sz="2000" dirty="0" err="1">
                <a:latin typeface="Times Neue Roman"/>
              </a:rPr>
              <a:t>sóc</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a:t>
            </a:r>
          </a:p>
          <a:p>
            <a:pPr algn="just">
              <a:spcBef>
                <a:spcPts val="600"/>
              </a:spcBef>
              <a:spcAft>
                <a:spcPts val="600"/>
              </a:spcAft>
            </a:pPr>
            <a:r>
              <a:rPr lang="en-US" sz="2000" dirty="0">
                <a:latin typeface="Times Neue Roman"/>
              </a:rPr>
              <a:t>7. </a:t>
            </a:r>
            <a:r>
              <a:rPr lang="en-US" sz="2000" dirty="0" err="1">
                <a:solidFill>
                  <a:srgbClr val="FF0000"/>
                </a:solidFill>
                <a:latin typeface="Times Neue Roman"/>
              </a:rPr>
              <a:t>Việc</a:t>
            </a:r>
            <a:r>
              <a:rPr lang="en-US" sz="2000" dirty="0">
                <a:solidFill>
                  <a:srgbClr val="FF0000"/>
                </a:solidFill>
                <a:latin typeface="Times Neue Roman"/>
              </a:rPr>
              <a:t> </a:t>
            </a:r>
            <a:r>
              <a:rPr lang="en-US" sz="2000" dirty="0" err="1">
                <a:solidFill>
                  <a:srgbClr val="FF0000"/>
                </a:solidFill>
                <a:latin typeface="Times Neue Roman"/>
              </a:rPr>
              <a:t>nhận</a:t>
            </a:r>
            <a:r>
              <a:rPr lang="en-US" sz="2000" dirty="0">
                <a:solidFill>
                  <a:srgbClr val="FF0000"/>
                </a:solidFill>
                <a:latin typeface="Times Neue Roman"/>
              </a:rPr>
              <a:t> </a:t>
            </a:r>
            <a:r>
              <a:rPr lang="en-US" sz="2000" dirty="0" err="1">
                <a:solidFill>
                  <a:srgbClr val="FF0000"/>
                </a:solidFill>
                <a:latin typeface="Times Neue Roman"/>
              </a:rPr>
              <a:t>định</a:t>
            </a:r>
            <a:r>
              <a:rPr lang="en-US" sz="2000" dirty="0">
                <a:solidFill>
                  <a:srgbClr val="FF0000"/>
                </a:solidFill>
                <a:latin typeface="Times Neue Roman"/>
              </a:rPr>
              <a:t> </a:t>
            </a:r>
            <a:r>
              <a:rPr lang="en-US" sz="2000" dirty="0" err="1">
                <a:solidFill>
                  <a:srgbClr val="FF0000"/>
                </a:solidFill>
                <a:latin typeface="Times Neue Roman"/>
              </a:rPr>
              <a:t>kết</a:t>
            </a:r>
            <a:r>
              <a:rPr lang="en-US" sz="2000" dirty="0">
                <a:solidFill>
                  <a:srgbClr val="FF0000"/>
                </a:solidFill>
                <a:latin typeface="Times Neue Roman"/>
              </a:rPr>
              <a:t> </a:t>
            </a:r>
            <a:r>
              <a:rPr lang="en-US" sz="2000" dirty="0" err="1">
                <a:solidFill>
                  <a:srgbClr val="FF0000"/>
                </a:solidFill>
                <a:latin typeface="Times Neue Roman"/>
              </a:rPr>
              <a:t>quả</a:t>
            </a:r>
            <a:r>
              <a:rPr lang="en-US" sz="2000" dirty="0">
                <a:solidFill>
                  <a:srgbClr val="FF0000"/>
                </a:solidFill>
                <a:latin typeface="Times Neue Roman"/>
              </a:rPr>
              <a:t> </a:t>
            </a:r>
            <a:r>
              <a:rPr lang="en-US" sz="2000" dirty="0" err="1">
                <a:solidFill>
                  <a:srgbClr val="FF0000"/>
                </a:solidFill>
                <a:latin typeface="Times Neue Roman"/>
              </a:rPr>
              <a:t>các</a:t>
            </a:r>
            <a:r>
              <a:rPr lang="en-US" sz="2000" dirty="0">
                <a:solidFill>
                  <a:srgbClr val="FF0000"/>
                </a:solidFill>
                <a:latin typeface="Times Neue Roman"/>
              </a:rPr>
              <a:t> </a:t>
            </a:r>
            <a:r>
              <a:rPr lang="en-US" sz="2000" dirty="0" err="1">
                <a:solidFill>
                  <a:srgbClr val="FF0000"/>
                </a:solidFill>
                <a:latin typeface="Times Neue Roman"/>
              </a:rPr>
              <a:t>mức</a:t>
            </a:r>
            <a:r>
              <a:rPr lang="en-US" sz="2000" dirty="0">
                <a:solidFill>
                  <a:srgbClr val="FF0000"/>
                </a:solidFill>
                <a:latin typeface="Times Neue Roman"/>
              </a:rPr>
              <a:t> </a:t>
            </a:r>
            <a:r>
              <a:rPr lang="en-US" sz="2000" dirty="0" err="1">
                <a:solidFill>
                  <a:srgbClr val="FF0000"/>
                </a:solidFill>
                <a:latin typeface="Times Neue Roman"/>
              </a:rPr>
              <a:t>độ</a:t>
            </a:r>
            <a:r>
              <a:rPr lang="en-US" sz="2000" dirty="0">
                <a:solidFill>
                  <a:srgbClr val="FF0000"/>
                </a:solidFill>
                <a:latin typeface="Times Neue Roman"/>
              </a:rPr>
              <a:t> </a:t>
            </a:r>
            <a:r>
              <a:rPr lang="en-US" sz="2000" dirty="0" err="1">
                <a:solidFill>
                  <a:srgbClr val="FF0000"/>
                </a:solidFill>
                <a:latin typeface="Times Neue Roman"/>
              </a:rPr>
              <a:t>đạt</a:t>
            </a:r>
            <a:r>
              <a:rPr lang="en-US" sz="2000" dirty="0">
                <a:solidFill>
                  <a:srgbClr val="FF0000"/>
                </a:solidFill>
                <a:latin typeface="Times Neue Roman"/>
              </a:rPr>
              <a:t> </a:t>
            </a:r>
            <a:r>
              <a:rPr lang="en-US" sz="2000" dirty="0" err="1">
                <a:solidFill>
                  <a:srgbClr val="FF0000"/>
                </a:solidFill>
                <a:latin typeface="Times Neue Roman"/>
              </a:rPr>
              <a:t>được</a:t>
            </a:r>
            <a:r>
              <a:rPr lang="en-US" sz="2000" dirty="0">
                <a:solidFill>
                  <a:srgbClr val="FF0000"/>
                </a:solidFill>
                <a:latin typeface="Times Neue Roman"/>
              </a:rPr>
              <a:t> </a:t>
            </a:r>
            <a:r>
              <a:rPr lang="en-US" sz="2000" dirty="0" err="1">
                <a:solidFill>
                  <a:srgbClr val="FF0000"/>
                </a:solidFill>
                <a:latin typeface="Times Neue Roman"/>
              </a:rPr>
              <a:t>dựa</a:t>
            </a:r>
            <a:r>
              <a:rPr lang="en-US" sz="2000" dirty="0">
                <a:solidFill>
                  <a:srgbClr val="FF0000"/>
                </a:solidFill>
                <a:latin typeface="Times Neue Roman"/>
              </a:rPr>
              <a:t> </a:t>
            </a:r>
            <a:r>
              <a:rPr lang="en-US" sz="2000" dirty="0" err="1">
                <a:solidFill>
                  <a:srgbClr val="FF0000"/>
                </a:solidFill>
                <a:latin typeface="Times Neue Roman"/>
              </a:rPr>
              <a:t>trên</a:t>
            </a:r>
            <a:r>
              <a:rPr lang="en-US" sz="2000" dirty="0">
                <a:solidFill>
                  <a:srgbClr val="FF0000"/>
                </a:solidFill>
                <a:latin typeface="Times Neue Roman"/>
              </a:rPr>
              <a:t> </a:t>
            </a:r>
            <a:r>
              <a:rPr lang="en-US" sz="2000" dirty="0" err="1">
                <a:solidFill>
                  <a:srgbClr val="FF0000"/>
                </a:solidFill>
                <a:latin typeface="Times Neue Roman"/>
              </a:rPr>
              <a:t>mục</a:t>
            </a:r>
            <a:r>
              <a:rPr lang="en-US" sz="2000" dirty="0">
                <a:solidFill>
                  <a:srgbClr val="FF0000"/>
                </a:solidFill>
                <a:latin typeface="Times Neue Roman"/>
              </a:rPr>
              <a:t> </a:t>
            </a:r>
            <a:r>
              <a:rPr lang="en-US" sz="2000" dirty="0" err="1">
                <a:solidFill>
                  <a:srgbClr val="FF0000"/>
                </a:solidFill>
                <a:latin typeface="Times Neue Roman"/>
              </a:rPr>
              <a:t>đích</a:t>
            </a:r>
            <a:r>
              <a:rPr lang="en-US" sz="2000" dirty="0">
                <a:solidFill>
                  <a:srgbClr val="FF0000"/>
                </a:solidFill>
                <a:latin typeface="Times Neue Roman"/>
              </a:rPr>
              <a:t> </a:t>
            </a:r>
            <a:r>
              <a:rPr lang="en-US" sz="2000" dirty="0" err="1">
                <a:solidFill>
                  <a:srgbClr val="FF0000"/>
                </a:solidFill>
                <a:latin typeface="Times Neue Roman"/>
              </a:rPr>
              <a:t>đánh</a:t>
            </a:r>
            <a:r>
              <a:rPr lang="en-US" sz="2000" dirty="0">
                <a:solidFill>
                  <a:srgbClr val="FF0000"/>
                </a:solidFill>
                <a:latin typeface="Times Neue Roman"/>
              </a:rPr>
              <a:t> </a:t>
            </a:r>
            <a:r>
              <a:rPr lang="en-US" sz="2000" dirty="0" err="1">
                <a:solidFill>
                  <a:srgbClr val="FF0000"/>
                </a:solidFill>
                <a:latin typeface="Times Neue Roman"/>
              </a:rPr>
              <a:t>giá</a:t>
            </a:r>
            <a:r>
              <a:rPr lang="en-US" sz="2000" dirty="0">
                <a:solidFill>
                  <a:srgbClr val="FF0000"/>
                </a:solidFill>
                <a:latin typeface="Times Neue Roman"/>
              </a:rPr>
              <a:t> </a:t>
            </a:r>
            <a:r>
              <a:rPr lang="en-US" sz="2000" dirty="0" err="1">
                <a:solidFill>
                  <a:srgbClr val="FF0000"/>
                </a:solidFill>
                <a:latin typeface="Times Neue Roman"/>
              </a:rPr>
              <a:t>đã</a:t>
            </a:r>
            <a:r>
              <a:rPr lang="en-US" sz="2000" dirty="0">
                <a:solidFill>
                  <a:srgbClr val="FF0000"/>
                </a:solidFill>
                <a:latin typeface="Times Neue Roman"/>
              </a:rPr>
              <a:t> </a:t>
            </a:r>
            <a:r>
              <a:rPr lang="en-US" sz="2000" dirty="0" err="1">
                <a:solidFill>
                  <a:srgbClr val="FF0000"/>
                </a:solidFill>
                <a:latin typeface="Times Neue Roman"/>
              </a:rPr>
              <a:t>đề</a:t>
            </a:r>
            <a:r>
              <a:rPr lang="en-US" sz="2000" dirty="0">
                <a:solidFill>
                  <a:srgbClr val="FF0000"/>
                </a:solidFill>
                <a:latin typeface="Times Neue Roman"/>
              </a:rPr>
              <a:t> ra </a:t>
            </a:r>
            <a:r>
              <a:rPr lang="en-US" sz="2000" dirty="0" err="1">
                <a:solidFill>
                  <a:srgbClr val="FF0000"/>
                </a:solidFill>
                <a:latin typeface="Times Neue Roman"/>
              </a:rPr>
              <a:t>và</a:t>
            </a:r>
            <a:r>
              <a:rPr lang="en-US" sz="2000" dirty="0">
                <a:solidFill>
                  <a:srgbClr val="FF0000"/>
                </a:solidFill>
                <a:latin typeface="Times Neue Roman"/>
              </a:rPr>
              <a:t> </a:t>
            </a:r>
            <a:r>
              <a:rPr lang="en-US" sz="2000" dirty="0" err="1">
                <a:solidFill>
                  <a:srgbClr val="FF0000"/>
                </a:solidFill>
                <a:latin typeface="Times Neue Roman"/>
              </a:rPr>
              <a:t>cụ</a:t>
            </a:r>
            <a:r>
              <a:rPr lang="en-US" sz="2000" dirty="0">
                <a:solidFill>
                  <a:srgbClr val="FF0000"/>
                </a:solidFill>
                <a:latin typeface="Times Neue Roman"/>
              </a:rPr>
              <a:t> </a:t>
            </a:r>
            <a:r>
              <a:rPr lang="en-US" sz="2000" dirty="0" err="1">
                <a:solidFill>
                  <a:srgbClr val="FF0000"/>
                </a:solidFill>
                <a:latin typeface="Times Neue Roman"/>
              </a:rPr>
              <a:t>thể</a:t>
            </a:r>
            <a:r>
              <a:rPr lang="en-US" sz="2000" dirty="0">
                <a:solidFill>
                  <a:srgbClr val="FF0000"/>
                </a:solidFill>
                <a:latin typeface="Times Neue Roman"/>
              </a:rPr>
              <a:t> </a:t>
            </a:r>
            <a:r>
              <a:rPr lang="en-US" sz="2000" dirty="0" err="1">
                <a:solidFill>
                  <a:srgbClr val="FF0000"/>
                </a:solidFill>
                <a:latin typeface="Times Neue Roman"/>
              </a:rPr>
              <a:t>đối</a:t>
            </a:r>
            <a:r>
              <a:rPr lang="en-US" sz="2000" dirty="0">
                <a:solidFill>
                  <a:srgbClr val="FF0000"/>
                </a:solidFill>
                <a:latin typeface="Times Neue Roman"/>
              </a:rPr>
              <a:t> </a:t>
            </a:r>
            <a:r>
              <a:rPr lang="en-US" sz="2000" dirty="0" err="1">
                <a:solidFill>
                  <a:srgbClr val="FF0000"/>
                </a:solidFill>
                <a:latin typeface="Times Neue Roman"/>
              </a:rPr>
              <a:t>với</a:t>
            </a:r>
            <a:r>
              <a:rPr lang="en-US" sz="2000" dirty="0">
                <a:solidFill>
                  <a:srgbClr val="FF0000"/>
                </a:solidFill>
                <a:latin typeface="Times Neue Roman"/>
              </a:rPr>
              <a:t> </a:t>
            </a:r>
            <a:r>
              <a:rPr lang="en-US" sz="2000" dirty="0" err="1">
                <a:solidFill>
                  <a:srgbClr val="FF0000"/>
                </a:solidFill>
                <a:latin typeface="Times Neue Roman"/>
              </a:rPr>
              <a:t>từng</a:t>
            </a:r>
            <a:r>
              <a:rPr lang="en-US" sz="2000" dirty="0">
                <a:solidFill>
                  <a:srgbClr val="FF0000"/>
                </a:solidFill>
                <a:latin typeface="Times Neue Roman"/>
              </a:rPr>
              <a:t> </a:t>
            </a:r>
            <a:r>
              <a:rPr lang="en-US" sz="2000" dirty="0" err="1">
                <a:solidFill>
                  <a:srgbClr val="FF0000"/>
                </a:solidFill>
                <a:latin typeface="Times Neue Roman"/>
              </a:rPr>
              <a:t>tiêu</a:t>
            </a:r>
            <a:r>
              <a:rPr lang="en-US" sz="2000" dirty="0">
                <a:solidFill>
                  <a:srgbClr val="FF0000"/>
                </a:solidFill>
                <a:latin typeface="Times Neue Roman"/>
              </a:rPr>
              <a:t> </a:t>
            </a:r>
            <a:r>
              <a:rPr lang="en-US" sz="2000" dirty="0" err="1">
                <a:solidFill>
                  <a:srgbClr val="FF0000"/>
                </a:solidFill>
                <a:latin typeface="Times Neue Roman"/>
              </a:rPr>
              <a:t>chí</a:t>
            </a:r>
            <a:r>
              <a:rPr lang="en-US" sz="2000" dirty="0">
                <a:solidFill>
                  <a:srgbClr val="FF0000"/>
                </a:solidFill>
                <a:latin typeface="Times Neue Roman"/>
              </a:rPr>
              <a:t>, </a:t>
            </a:r>
            <a:r>
              <a:rPr lang="en-US" sz="2000" dirty="0" err="1">
                <a:solidFill>
                  <a:srgbClr val="FF0000"/>
                </a:solidFill>
                <a:latin typeface="Times Neue Roman"/>
              </a:rPr>
              <a:t>phải</a:t>
            </a:r>
            <a:r>
              <a:rPr lang="en-US" sz="2000" dirty="0">
                <a:solidFill>
                  <a:srgbClr val="FF0000"/>
                </a:solidFill>
                <a:latin typeface="Times Neue Roman"/>
              </a:rPr>
              <a:t> </a:t>
            </a:r>
            <a:r>
              <a:rPr lang="en-US" sz="2000" dirty="0" err="1">
                <a:solidFill>
                  <a:srgbClr val="FF0000"/>
                </a:solidFill>
                <a:latin typeface="Times Neue Roman"/>
              </a:rPr>
              <a:t>bảo</a:t>
            </a:r>
            <a:r>
              <a:rPr lang="en-US" sz="2000" dirty="0">
                <a:solidFill>
                  <a:srgbClr val="FF0000"/>
                </a:solidFill>
                <a:latin typeface="Times Neue Roman"/>
              </a:rPr>
              <a:t> </a:t>
            </a:r>
            <a:r>
              <a:rPr lang="en-US" sz="2000" dirty="0" err="1">
                <a:solidFill>
                  <a:srgbClr val="FF0000"/>
                </a:solidFill>
                <a:latin typeface="Times Neue Roman"/>
              </a:rPr>
              <a:t>đảm</a:t>
            </a:r>
            <a:r>
              <a:rPr lang="en-US" sz="2000" dirty="0">
                <a:solidFill>
                  <a:srgbClr val="FF0000"/>
                </a:solidFill>
                <a:latin typeface="Times Neue Roman"/>
              </a:rPr>
              <a:t> </a:t>
            </a:r>
            <a:r>
              <a:rPr lang="en-US" sz="2000" dirty="0" err="1">
                <a:solidFill>
                  <a:srgbClr val="FF0000"/>
                </a:solidFill>
                <a:latin typeface="Times Neue Roman"/>
              </a:rPr>
              <a:t>sự</a:t>
            </a:r>
            <a:r>
              <a:rPr lang="en-US" sz="2000" dirty="0">
                <a:solidFill>
                  <a:srgbClr val="FF0000"/>
                </a:solidFill>
                <a:latin typeface="Times Neue Roman"/>
              </a:rPr>
              <a:t> </a:t>
            </a:r>
            <a:r>
              <a:rPr lang="en-US" sz="2000" dirty="0" err="1">
                <a:solidFill>
                  <a:srgbClr val="FF0000"/>
                </a:solidFill>
                <a:latin typeface="Times Neue Roman"/>
              </a:rPr>
              <a:t>gắn</a:t>
            </a:r>
            <a:r>
              <a:rPr lang="en-US" sz="2000" dirty="0">
                <a:solidFill>
                  <a:srgbClr val="FF0000"/>
                </a:solidFill>
                <a:latin typeface="Times Neue Roman"/>
              </a:rPr>
              <a:t> </a:t>
            </a:r>
            <a:r>
              <a:rPr lang="en-US" sz="2000" dirty="0" err="1">
                <a:solidFill>
                  <a:srgbClr val="FF0000"/>
                </a:solidFill>
                <a:latin typeface="Times Neue Roman"/>
              </a:rPr>
              <a:t>kết</a:t>
            </a:r>
            <a:r>
              <a:rPr lang="en-US" sz="2000" dirty="0">
                <a:solidFill>
                  <a:srgbClr val="FF0000"/>
                </a:solidFill>
                <a:latin typeface="Times Neue Roman"/>
              </a:rPr>
              <a:t> </a:t>
            </a:r>
            <a:r>
              <a:rPr lang="en-US" sz="2000" dirty="0" err="1">
                <a:solidFill>
                  <a:srgbClr val="FF0000"/>
                </a:solidFill>
                <a:latin typeface="Times Neue Roman"/>
              </a:rPr>
              <a:t>giữa</a:t>
            </a:r>
            <a:r>
              <a:rPr lang="en-US" sz="2000" dirty="0">
                <a:solidFill>
                  <a:srgbClr val="FF0000"/>
                </a:solidFill>
                <a:latin typeface="Times Neue Roman"/>
              </a:rPr>
              <a:t> </a:t>
            </a:r>
            <a:r>
              <a:rPr lang="en-US" sz="2000" dirty="0" err="1">
                <a:solidFill>
                  <a:srgbClr val="FF0000"/>
                </a:solidFill>
                <a:latin typeface="Times Neue Roman"/>
              </a:rPr>
              <a:t>các</a:t>
            </a:r>
            <a:r>
              <a:rPr lang="en-US" sz="2000" dirty="0">
                <a:solidFill>
                  <a:srgbClr val="FF0000"/>
                </a:solidFill>
                <a:latin typeface="Times Neue Roman"/>
              </a:rPr>
              <a:t> </a:t>
            </a:r>
            <a:r>
              <a:rPr lang="en-US" sz="2000" dirty="0" err="1">
                <a:solidFill>
                  <a:srgbClr val="FF0000"/>
                </a:solidFill>
                <a:latin typeface="Times Neue Roman"/>
              </a:rPr>
              <a:t>khâu</a:t>
            </a:r>
            <a:r>
              <a:rPr lang="en-US" sz="2000" dirty="0">
                <a:solidFill>
                  <a:srgbClr val="FF0000"/>
                </a:solidFill>
                <a:latin typeface="Times Neue Roman"/>
              </a:rPr>
              <a:t>, </a:t>
            </a:r>
            <a:r>
              <a:rPr lang="en-US" sz="2000" dirty="0" err="1">
                <a:solidFill>
                  <a:srgbClr val="FF0000"/>
                </a:solidFill>
                <a:latin typeface="Times Neue Roman"/>
              </a:rPr>
              <a:t>các</a:t>
            </a:r>
            <a:r>
              <a:rPr lang="en-US" sz="2000" dirty="0">
                <a:solidFill>
                  <a:srgbClr val="FF0000"/>
                </a:solidFill>
                <a:latin typeface="Times Neue Roman"/>
              </a:rPr>
              <a:t> </a:t>
            </a:r>
            <a:r>
              <a:rPr lang="en-US" sz="2000" dirty="0" err="1">
                <a:solidFill>
                  <a:srgbClr val="FF0000"/>
                </a:solidFill>
                <a:latin typeface="Times Neue Roman"/>
              </a:rPr>
              <a:t>bước</a:t>
            </a:r>
            <a:r>
              <a:rPr lang="en-US" sz="2000" dirty="0">
                <a:solidFill>
                  <a:srgbClr val="FF0000"/>
                </a:solidFill>
                <a:latin typeface="Times Neue Roman"/>
              </a:rPr>
              <a:t> </a:t>
            </a:r>
            <a:r>
              <a:rPr lang="en-US" sz="2000" dirty="0" err="1">
                <a:solidFill>
                  <a:srgbClr val="FF0000"/>
                </a:solidFill>
                <a:latin typeface="Times Neue Roman"/>
              </a:rPr>
              <a:t>trong</a:t>
            </a:r>
            <a:r>
              <a:rPr lang="en-US" sz="2000" dirty="0">
                <a:solidFill>
                  <a:srgbClr val="FF0000"/>
                </a:solidFill>
                <a:latin typeface="Times Neue Roman"/>
              </a:rPr>
              <a:t> </a:t>
            </a:r>
            <a:r>
              <a:rPr lang="en-US" sz="2000" dirty="0" err="1">
                <a:solidFill>
                  <a:srgbClr val="FF0000"/>
                </a:solidFill>
                <a:latin typeface="Times Neue Roman"/>
              </a:rPr>
              <a:t>quá</a:t>
            </a:r>
            <a:r>
              <a:rPr lang="en-US" sz="2000" dirty="0">
                <a:solidFill>
                  <a:srgbClr val="FF0000"/>
                </a:solidFill>
                <a:latin typeface="Times Neue Roman"/>
              </a:rPr>
              <a:t> </a:t>
            </a:r>
            <a:r>
              <a:rPr lang="en-US" sz="2000" dirty="0" err="1">
                <a:solidFill>
                  <a:srgbClr val="FF0000"/>
                </a:solidFill>
                <a:latin typeface="Times Neue Roman"/>
              </a:rPr>
              <a:t>trình</a:t>
            </a:r>
            <a:r>
              <a:rPr lang="en-US" sz="2000" dirty="0">
                <a:solidFill>
                  <a:srgbClr val="FF0000"/>
                </a:solidFill>
                <a:latin typeface="Times Neue Roman"/>
              </a:rPr>
              <a:t> </a:t>
            </a:r>
            <a:r>
              <a:rPr lang="en-US" sz="2000" dirty="0" err="1">
                <a:solidFill>
                  <a:srgbClr val="FF0000"/>
                </a:solidFill>
                <a:latin typeface="Times Neue Roman"/>
              </a:rPr>
              <a:t>đánh</a:t>
            </a:r>
            <a:r>
              <a:rPr lang="en-US" sz="2000" dirty="0">
                <a:solidFill>
                  <a:srgbClr val="FF0000"/>
                </a:solidFill>
                <a:latin typeface="Times Neue Roman"/>
              </a:rPr>
              <a:t> </a:t>
            </a:r>
            <a:r>
              <a:rPr lang="en-US" sz="2000" dirty="0" err="1">
                <a:solidFill>
                  <a:srgbClr val="FF0000"/>
                </a:solidFill>
                <a:latin typeface="Times Neue Roman"/>
              </a:rPr>
              <a:t>giá</a:t>
            </a:r>
            <a:r>
              <a:rPr lang="en-US" sz="2000" dirty="0">
                <a:solidFill>
                  <a:srgbClr val="FF0000"/>
                </a:solidFill>
                <a:latin typeface="Times Neue Roman"/>
              </a:rPr>
              <a:t> </a:t>
            </a:r>
            <a:r>
              <a:rPr lang="en-US" sz="2000" dirty="0">
                <a:latin typeface="Times Neue Roman"/>
              </a:rPr>
              <a:t>(</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tổ</a:t>
            </a:r>
            <a:r>
              <a:rPr lang="en-US" sz="2000" dirty="0">
                <a:latin typeface="Times Neue Roman"/>
              </a:rPr>
              <a:t> </a:t>
            </a:r>
            <a:r>
              <a:rPr lang="en-US" sz="2000" dirty="0" err="1">
                <a:latin typeface="Times Neue Roman"/>
              </a:rPr>
              <a:t>chức</a:t>
            </a:r>
            <a:r>
              <a:rPr lang="en-US" sz="2000" dirty="0">
                <a:latin typeface="Times Neue Roman"/>
              </a:rPr>
              <a:t> </a:t>
            </a:r>
            <a:r>
              <a:rPr lang="en-US" sz="2000" dirty="0" err="1">
                <a:latin typeface="Times Neue Roman"/>
              </a:rPr>
              <a:t>môi</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đội</a:t>
            </a:r>
            <a:r>
              <a:rPr lang="en-US" sz="2000" dirty="0">
                <a:latin typeface="Times Neue Roman"/>
              </a:rPr>
              <a:t> </a:t>
            </a:r>
            <a:r>
              <a:rPr lang="en-US" sz="2000" dirty="0" err="1">
                <a:latin typeface="Times Neue Roman"/>
              </a:rPr>
              <a:t>ngũ</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phối</a:t>
            </a:r>
            <a:r>
              <a:rPr lang="en-US" sz="2000" dirty="0">
                <a:latin typeface="Times Neue Roman"/>
              </a:rPr>
              <a:t> </a:t>
            </a:r>
            <a:r>
              <a:rPr lang="en-US" sz="2000" dirty="0" err="1">
                <a:latin typeface="Times Neue Roman"/>
              </a:rPr>
              <a:t>hợp</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gia</a:t>
            </a:r>
            <a:r>
              <a:rPr lang="en-US" sz="2000" dirty="0">
                <a:latin typeface="Times Neue Roman"/>
              </a:rPr>
              <a:t> </a:t>
            </a:r>
            <a:r>
              <a:rPr lang="en-US" sz="2000" dirty="0" err="1">
                <a:latin typeface="Times Neue Roman"/>
              </a:rPr>
              <a:t>đình</a:t>
            </a:r>
            <a:r>
              <a:rPr lang="en-US" sz="2000" dirty="0">
                <a:latin typeface="Times Neue Roman"/>
              </a:rPr>
              <a:t>, </a:t>
            </a:r>
            <a:r>
              <a:rPr lang="en-US" sz="2000" dirty="0" err="1">
                <a:latin typeface="Times Neue Roman"/>
              </a:rPr>
              <a:t>cộng</a:t>
            </a:r>
            <a:r>
              <a:rPr lang="en-US" sz="2000" dirty="0">
                <a:latin typeface="Times Neue Roman"/>
              </a:rPr>
              <a:t> </a:t>
            </a:r>
            <a:r>
              <a:rPr lang="en-US" sz="2000" dirty="0" err="1">
                <a:latin typeface="Times Neue Roman"/>
              </a:rPr>
              <a:t>đồng</a:t>
            </a:r>
            <a:r>
              <a:rPr lang="en-US" sz="2000" dirty="0">
                <a:latin typeface="Times Neue Roman"/>
              </a:rPr>
              <a:t>; </a:t>
            </a:r>
            <a:r>
              <a:rPr lang="en-US" sz="2000" dirty="0" err="1">
                <a:latin typeface="Times Neue Roman"/>
              </a:rPr>
              <a:t>đối</a:t>
            </a:r>
            <a:r>
              <a:rPr lang="en-US" sz="2000" dirty="0">
                <a:latin typeface="Times Neue Roman"/>
              </a:rPr>
              <a:t> </a:t>
            </a:r>
            <a:r>
              <a:rPr lang="en-US" sz="2000" dirty="0" err="1">
                <a:latin typeface="Times Neue Roman"/>
              </a:rPr>
              <a:t>với</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có</a:t>
            </a:r>
            <a:r>
              <a:rPr lang="en-US" sz="2000" dirty="0">
                <a:latin typeface="Times Neue Roman"/>
              </a:rPr>
              <a:t> </a:t>
            </a:r>
            <a:r>
              <a:rPr lang="en-US" sz="2000" dirty="0" err="1">
                <a:latin typeface="Times Neue Roman"/>
              </a:rPr>
              <a:t>nhu</a:t>
            </a:r>
            <a:r>
              <a:rPr lang="en-US" sz="2000" dirty="0">
                <a:latin typeface="Times Neue Roman"/>
              </a:rPr>
              <a:t> </a:t>
            </a:r>
            <a:r>
              <a:rPr lang="en-US" sz="2000" dirty="0" err="1">
                <a:latin typeface="Times Neue Roman"/>
              </a:rPr>
              <a:t>cầu</a:t>
            </a:r>
            <a:r>
              <a:rPr lang="en-US" sz="2000" dirty="0">
                <a:latin typeface="Times Neue Roman"/>
              </a:rPr>
              <a:t> </a:t>
            </a:r>
            <a:r>
              <a:rPr lang="en-US" sz="2000" dirty="0" err="1">
                <a:latin typeface="Times Neue Roman"/>
              </a:rPr>
              <a:t>đặc</a:t>
            </a:r>
            <a:r>
              <a:rPr lang="en-US" sz="2000" dirty="0">
                <a:latin typeface="Times Neue Roman"/>
              </a:rPr>
              <a:t> </a:t>
            </a:r>
            <a:r>
              <a:rPr lang="en-US" sz="2000" dirty="0" err="1">
                <a:latin typeface="Times Neue Roman"/>
              </a:rPr>
              <a:t>biệt</a:t>
            </a:r>
            <a:r>
              <a:rPr lang="en-US" sz="2000" dirty="0">
                <a:latin typeface="Times Neue Roman"/>
              </a:rPr>
              <a:t>; </a:t>
            </a:r>
            <a:r>
              <a:rPr lang="en-US" sz="2000" dirty="0" err="1">
                <a:latin typeface="Times Neue Roman"/>
              </a:rPr>
              <a:t>hoạt</a:t>
            </a:r>
            <a:r>
              <a:rPr lang="en-US" sz="2000" dirty="0">
                <a:latin typeface="Times Neue Roman"/>
              </a:rPr>
              <a:t> </a:t>
            </a:r>
            <a:r>
              <a:rPr lang="en-US" sz="2000" dirty="0" err="1">
                <a:latin typeface="Times Neue Roman"/>
              </a:rPr>
              <a:t>động</a:t>
            </a:r>
            <a:r>
              <a:rPr lang="en-US" sz="2000" dirty="0">
                <a:latin typeface="Times Neue Roman"/>
              </a:rPr>
              <a:t> </a:t>
            </a:r>
            <a:r>
              <a:rPr lang="en-US" sz="2000" dirty="0" err="1">
                <a:latin typeface="Times Neue Roman"/>
              </a:rPr>
              <a:t>kiểm</a:t>
            </a:r>
            <a:r>
              <a:rPr lang="en-US" sz="2000" dirty="0">
                <a:latin typeface="Times Neue Roman"/>
              </a:rPr>
              <a:t> </a:t>
            </a:r>
            <a:r>
              <a:rPr lang="en-US" sz="2000" dirty="0" err="1">
                <a:latin typeface="Times Neue Roman"/>
              </a:rPr>
              <a:t>tra</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việc</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chương</a:t>
            </a:r>
            <a:r>
              <a:rPr lang="en-US" sz="2000" dirty="0">
                <a:latin typeface="Times Neue Roman"/>
              </a:rPr>
              <a:t> </a:t>
            </a:r>
            <a:r>
              <a:rPr lang="en-US" sz="2000" dirty="0" err="1">
                <a:latin typeface="Times Neue Roman"/>
              </a:rPr>
              <a:t>trình</a:t>
            </a:r>
            <a:r>
              <a:rPr lang="en-US" sz="2000" dirty="0">
                <a:latin typeface="Times Neue Roman"/>
              </a:rPr>
              <a:t>) </a:t>
            </a:r>
            <a:r>
              <a:rPr lang="en-US" sz="2000" dirty="0" err="1">
                <a:latin typeface="Times Neue Roman"/>
              </a:rPr>
              <a:t>để</a:t>
            </a:r>
            <a:r>
              <a:rPr lang="en-US" sz="2000" dirty="0">
                <a:latin typeface="Times Neue Roman"/>
              </a:rPr>
              <a:t> </a:t>
            </a:r>
            <a:r>
              <a:rPr lang="en-US" sz="2000" dirty="0" err="1">
                <a:latin typeface="Times Neue Roman"/>
              </a:rPr>
              <a:t>từ</a:t>
            </a:r>
            <a:r>
              <a:rPr lang="en-US" sz="2000" dirty="0">
                <a:latin typeface="Times Neue Roman"/>
              </a:rPr>
              <a:t> </a:t>
            </a:r>
            <a:r>
              <a:rPr lang="en-US" sz="2000" dirty="0" err="1">
                <a:latin typeface="Times Neue Roman"/>
              </a:rPr>
              <a:t>đó</a:t>
            </a:r>
            <a:r>
              <a:rPr lang="en-US" sz="2000" dirty="0">
                <a:latin typeface="Times Neue Roman"/>
              </a:rPr>
              <a:t> </a:t>
            </a:r>
            <a:r>
              <a:rPr lang="en-US" sz="2000" dirty="0" err="1">
                <a:latin typeface="Times Neue Roman"/>
              </a:rPr>
              <a:t>có</a:t>
            </a:r>
            <a:r>
              <a:rPr lang="en-US" sz="2000" dirty="0">
                <a:latin typeface="Times Neue Roman"/>
              </a:rPr>
              <a:t> </a:t>
            </a:r>
            <a:r>
              <a:rPr lang="en-US" sz="2000" dirty="0" err="1">
                <a:latin typeface="Times Neue Roman"/>
              </a:rPr>
              <a:t>quyết</a:t>
            </a:r>
            <a:r>
              <a:rPr lang="en-US" sz="2000" dirty="0">
                <a:latin typeface="Times Neue Roman"/>
              </a:rPr>
              <a:t> </a:t>
            </a:r>
            <a:r>
              <a:rPr lang="en-US" sz="2000" dirty="0" err="1">
                <a:latin typeface="Times Neue Roman"/>
              </a:rPr>
              <a:t>định</a:t>
            </a:r>
            <a:r>
              <a:rPr lang="en-US" sz="2000" dirty="0">
                <a:latin typeface="Times Neue Roman"/>
              </a:rPr>
              <a:t> / </a:t>
            </a:r>
            <a:r>
              <a:rPr lang="en-US" sz="2000" dirty="0" err="1">
                <a:latin typeface="Times Neue Roman"/>
              </a:rPr>
              <a:t>đề</a:t>
            </a:r>
            <a:r>
              <a:rPr lang="en-US" sz="2000" dirty="0">
                <a:latin typeface="Times Neue Roman"/>
              </a:rPr>
              <a:t> </a:t>
            </a:r>
            <a:r>
              <a:rPr lang="en-US" sz="2000" dirty="0" err="1">
                <a:latin typeface="Times Neue Roman"/>
              </a:rPr>
              <a:t>xuất</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thực</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các</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chỉnh</a:t>
            </a:r>
            <a:r>
              <a:rPr lang="en-US" sz="2000" dirty="0">
                <a:latin typeface="Times Neue Roman"/>
              </a:rPr>
              <a:t> </a:t>
            </a:r>
            <a:r>
              <a:rPr lang="en-US" sz="2000" dirty="0" err="1">
                <a:latin typeface="Times Neue Roman"/>
              </a:rPr>
              <a:t>phù</a:t>
            </a:r>
            <a:r>
              <a:rPr lang="en-US" sz="2000" dirty="0">
                <a:latin typeface="Times Neue Roman"/>
              </a:rPr>
              <a:t> </a:t>
            </a:r>
            <a:r>
              <a:rPr lang="en-US" sz="2000" dirty="0" err="1">
                <a:latin typeface="Times Neue Roman"/>
              </a:rPr>
              <a:t>hợp</a:t>
            </a:r>
            <a:r>
              <a:rPr lang="en-US" sz="2000" dirty="0">
                <a:latin typeface="Times Neue Roman"/>
              </a:rPr>
              <a:t>, </a:t>
            </a:r>
            <a:r>
              <a:rPr lang="en-US" sz="2000" dirty="0" err="1">
                <a:latin typeface="Times Neue Roman"/>
              </a:rPr>
              <a:t>hiệu</a:t>
            </a:r>
            <a:r>
              <a:rPr lang="en-US" sz="2000" dirty="0">
                <a:latin typeface="Times Neue Roman"/>
              </a:rPr>
              <a:t> </a:t>
            </a:r>
            <a:r>
              <a:rPr lang="en-US" sz="2000" dirty="0" err="1">
                <a:latin typeface="Times Neue Roman"/>
              </a:rPr>
              <a:t>quả</a:t>
            </a:r>
            <a:r>
              <a:rPr lang="en-US" sz="2000" dirty="0">
                <a:latin typeface="Times Neue Roman"/>
              </a:rPr>
              <a:t>.</a:t>
            </a:r>
          </a:p>
          <a:p>
            <a:pPr marL="285750" indent="-285750">
              <a:buFontTx/>
              <a:buChar char="-"/>
            </a:pPr>
            <a:endParaRPr lang="en-US" dirty="0"/>
          </a:p>
        </p:txBody>
      </p:sp>
    </p:spTree>
    <p:extLst>
      <p:ext uri="{BB962C8B-B14F-4D97-AF65-F5344CB8AC3E}">
        <p14:creationId xmlns:p14="http://schemas.microsoft.com/office/powerpoint/2010/main" val="383244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85D9C-F087-4F85-A44D-563A475C32ED}"/>
              </a:ext>
            </a:extLst>
          </p:cNvPr>
          <p:cNvSpPr>
            <a:spLocks noGrp="1"/>
          </p:cNvSpPr>
          <p:nvPr>
            <p:ph type="title"/>
          </p:nvPr>
        </p:nvSpPr>
        <p:spPr>
          <a:xfrm>
            <a:off x="741871" y="1075425"/>
            <a:ext cx="11030309" cy="592349"/>
          </a:xfrm>
        </p:spPr>
        <p:txBody>
          <a:bodyPr>
            <a:normAutofit fontScale="90000"/>
          </a:bodyPr>
          <a:lstStyle/>
          <a:p>
            <a:r>
              <a:rPr lang="en-US" b="1" dirty="0">
                <a:hlinkClick r:id="rId2" action="ppaction://hlinkfile"/>
              </a:rPr>
              <a:t>III – </a:t>
            </a:r>
            <a:r>
              <a:rPr lang="en-US" b="1" dirty="0" err="1">
                <a:hlinkClick r:id="rId2" action="ppaction://hlinkfile"/>
              </a:rPr>
              <a:t>YÊU</a:t>
            </a:r>
            <a:r>
              <a:rPr lang="en-US" b="1" dirty="0">
                <a:hlinkClick r:id="rId2" action="ppaction://hlinkfile"/>
              </a:rPr>
              <a:t> </a:t>
            </a:r>
            <a:r>
              <a:rPr lang="en-US" b="1" dirty="0" err="1">
                <a:hlinkClick r:id="rId2" action="ppaction://hlinkfile"/>
              </a:rPr>
              <a:t>CẦU</a:t>
            </a:r>
            <a:r>
              <a:rPr lang="en-US" b="1" dirty="0">
                <a:hlinkClick r:id="rId2" action="ppaction://hlinkfile"/>
              </a:rPr>
              <a:t> </a:t>
            </a:r>
            <a:r>
              <a:rPr lang="en-US" b="1" dirty="0" err="1">
                <a:hlinkClick r:id="rId2" action="ppaction://hlinkfile"/>
              </a:rPr>
              <a:t>VỀ</a:t>
            </a:r>
            <a:r>
              <a:rPr lang="en-US" b="1" dirty="0">
                <a:hlinkClick r:id="rId2" action="ppaction://hlinkfile"/>
              </a:rPr>
              <a:t> </a:t>
            </a:r>
            <a:r>
              <a:rPr lang="en-US" b="1" dirty="0" err="1">
                <a:hlinkClick r:id="rId2" action="ppaction://hlinkfile"/>
              </a:rPr>
              <a:t>ĐÁNH</a:t>
            </a:r>
            <a:r>
              <a:rPr lang="en-US" b="1" dirty="0">
                <a:hlinkClick r:id="rId2" action="ppaction://hlinkfile"/>
              </a:rPr>
              <a:t> </a:t>
            </a:r>
            <a:r>
              <a:rPr lang="en-US" b="1" dirty="0" err="1">
                <a:hlinkClick r:id="rId2" action="ppaction://hlinkfile"/>
              </a:rPr>
              <a:t>GIÁ</a:t>
            </a:r>
            <a:r>
              <a:rPr lang="en-US" b="1" dirty="0">
                <a:hlinkClick r:id="rId2" action="ppaction://hlinkfile"/>
              </a:rPr>
              <a:t> </a:t>
            </a:r>
            <a:r>
              <a:rPr lang="en-US" b="1" dirty="0" err="1">
                <a:hlinkClick r:id="rId2" action="ppaction://hlinkfile"/>
              </a:rPr>
              <a:t>THỰC</a:t>
            </a:r>
            <a:r>
              <a:rPr lang="en-US" b="1" dirty="0">
                <a:hlinkClick r:id="rId2" action="ppaction://hlinkfile"/>
              </a:rPr>
              <a:t> </a:t>
            </a:r>
            <a:r>
              <a:rPr lang="en-US" b="1" dirty="0" err="1">
                <a:hlinkClick r:id="rId2" action="ppaction://hlinkfile"/>
              </a:rPr>
              <a:t>HIỆN</a:t>
            </a:r>
            <a:r>
              <a:rPr lang="en-US" b="1" dirty="0">
                <a:hlinkClick r:id="rId2" action="ppaction://hlinkfile"/>
              </a:rPr>
              <a:t> </a:t>
            </a:r>
            <a:r>
              <a:rPr lang="en-US" b="1" dirty="0" err="1">
                <a:hlinkClick r:id="rId2" action="ppaction://hlinkfile"/>
              </a:rPr>
              <a:t>CHƯƠNG</a:t>
            </a:r>
            <a:r>
              <a:rPr lang="en-US" b="1" dirty="0">
                <a:hlinkClick r:id="rId2" action="ppaction://hlinkfile"/>
              </a:rPr>
              <a:t> </a:t>
            </a:r>
            <a:r>
              <a:rPr lang="en-US" b="1" dirty="0" err="1">
                <a:hlinkClick r:id="rId2" action="ppaction://hlinkfile"/>
              </a:rPr>
              <a:t>TRÌNH</a:t>
            </a:r>
            <a:endParaRPr lang="en-US" dirty="0"/>
          </a:p>
        </p:txBody>
      </p:sp>
      <p:sp>
        <p:nvSpPr>
          <p:cNvPr id="3" name="Rectangle 2">
            <a:extLst>
              <a:ext uri="{FF2B5EF4-FFF2-40B4-BE49-F238E27FC236}">
                <a16:creationId xmlns:a16="http://schemas.microsoft.com/office/drawing/2014/main" xmlns="" id="{EA8600C1-46FA-4D2D-9909-0604CEF5DD52}"/>
              </a:ext>
            </a:extLst>
          </p:cNvPr>
          <p:cNvSpPr/>
          <p:nvPr/>
        </p:nvSpPr>
        <p:spPr>
          <a:xfrm>
            <a:off x="741871" y="1943667"/>
            <a:ext cx="11110821" cy="3170099"/>
          </a:xfrm>
          <a:prstGeom prst="rect">
            <a:avLst/>
          </a:prstGeom>
        </p:spPr>
        <p:txBody>
          <a:bodyPr wrap="square">
            <a:spAutoFit/>
          </a:bodyPr>
          <a:lstStyle/>
          <a:p>
            <a:pPr algn="just"/>
            <a:r>
              <a:rPr lang="en-US" sz="2000" dirty="0">
                <a:latin typeface="Times Neue Roman"/>
              </a:rPr>
              <a:t>8. </a:t>
            </a:r>
            <a:r>
              <a:rPr lang="en-US" sz="2000" dirty="0" err="1">
                <a:solidFill>
                  <a:srgbClr val="FF0000"/>
                </a:solidFill>
                <a:latin typeface="Times Neue Roman"/>
              </a:rPr>
              <a:t>Cán</a:t>
            </a:r>
            <a:r>
              <a:rPr lang="en-US" sz="2000" dirty="0">
                <a:solidFill>
                  <a:srgbClr val="FF0000"/>
                </a:solidFill>
                <a:latin typeface="Times Neue Roman"/>
              </a:rPr>
              <a:t> </a:t>
            </a:r>
            <a:r>
              <a:rPr lang="en-US" sz="2000" dirty="0" err="1">
                <a:solidFill>
                  <a:srgbClr val="FF0000"/>
                </a:solidFill>
                <a:latin typeface="Times Neue Roman"/>
              </a:rPr>
              <a:t>bộ</a:t>
            </a:r>
            <a:r>
              <a:rPr lang="en-US" sz="2000" dirty="0">
                <a:solidFill>
                  <a:srgbClr val="FF0000"/>
                </a:solidFill>
                <a:latin typeface="Times Neue Roman"/>
              </a:rPr>
              <a:t> </a:t>
            </a:r>
            <a:r>
              <a:rPr lang="en-US" sz="2000" dirty="0" err="1">
                <a:solidFill>
                  <a:srgbClr val="FF0000"/>
                </a:solidFill>
                <a:latin typeface="Times Neue Roman"/>
              </a:rPr>
              <a:t>quản</a:t>
            </a:r>
            <a:r>
              <a:rPr lang="en-US" sz="2000" dirty="0">
                <a:solidFill>
                  <a:srgbClr val="FF0000"/>
                </a:solidFill>
                <a:latin typeface="Times Neue Roman"/>
              </a:rPr>
              <a:t> </a:t>
            </a:r>
            <a:r>
              <a:rPr lang="en-US" sz="2000" dirty="0" err="1">
                <a:solidFill>
                  <a:srgbClr val="FF0000"/>
                </a:solidFill>
                <a:latin typeface="Times Neue Roman"/>
              </a:rPr>
              <a:t>lý</a:t>
            </a:r>
            <a:r>
              <a:rPr lang="en-US" sz="2000" dirty="0">
                <a:solidFill>
                  <a:srgbClr val="FF0000"/>
                </a:solidFill>
                <a:latin typeface="Times Neue Roman"/>
              </a:rPr>
              <a:t> </a:t>
            </a:r>
            <a:r>
              <a:rPr lang="en-US" sz="2000" dirty="0" err="1">
                <a:solidFill>
                  <a:srgbClr val="FF0000"/>
                </a:solidFill>
                <a:latin typeface="Times Neue Roman"/>
              </a:rPr>
              <a:t>trong</a:t>
            </a:r>
            <a:r>
              <a:rPr lang="en-US" sz="2000" dirty="0">
                <a:solidFill>
                  <a:srgbClr val="FF0000"/>
                </a:solidFill>
                <a:latin typeface="Times Neue Roman"/>
              </a:rPr>
              <a:t> </a:t>
            </a:r>
            <a:r>
              <a:rPr lang="en-US" sz="2000" dirty="0" err="1">
                <a:solidFill>
                  <a:srgbClr val="FF0000"/>
                </a:solidFill>
                <a:latin typeface="Times Neue Roman"/>
              </a:rPr>
              <a:t>cơ</a:t>
            </a:r>
            <a:r>
              <a:rPr lang="en-US" sz="2000" dirty="0">
                <a:solidFill>
                  <a:srgbClr val="FF0000"/>
                </a:solidFill>
                <a:latin typeface="Times Neue Roman"/>
              </a:rPr>
              <a:t> </a:t>
            </a:r>
            <a:r>
              <a:rPr lang="en-US" sz="2000" dirty="0" err="1">
                <a:solidFill>
                  <a:srgbClr val="FF0000"/>
                </a:solidFill>
                <a:latin typeface="Times Neue Roman"/>
              </a:rPr>
              <a:t>sở</a:t>
            </a:r>
            <a:r>
              <a:rPr lang="en-US" sz="2000" dirty="0">
                <a:solidFill>
                  <a:srgbClr val="FF0000"/>
                </a:solidFill>
                <a:latin typeface="Times Neue Roman"/>
              </a:rPr>
              <a:t> </a:t>
            </a:r>
            <a:r>
              <a:rPr lang="en-US" sz="2000" dirty="0" err="1">
                <a:solidFill>
                  <a:srgbClr val="FF0000"/>
                </a:solidFill>
                <a:latin typeface="Times Neue Roman"/>
              </a:rPr>
              <a:t>GDMN</a:t>
            </a:r>
            <a:r>
              <a:rPr lang="en-US" sz="2000" dirty="0">
                <a:solidFill>
                  <a:srgbClr val="FF0000"/>
                </a:solidFill>
                <a:latin typeface="Times Neue Roman"/>
              </a:rPr>
              <a:t> </a:t>
            </a:r>
            <a:r>
              <a:rPr lang="en-US" sz="2000" dirty="0" err="1">
                <a:solidFill>
                  <a:srgbClr val="FF0000"/>
                </a:solidFill>
                <a:latin typeface="Times Neue Roman"/>
              </a:rPr>
              <a:t>không</a:t>
            </a:r>
            <a:r>
              <a:rPr lang="en-US" sz="2000" dirty="0">
                <a:solidFill>
                  <a:srgbClr val="FF0000"/>
                </a:solidFill>
                <a:latin typeface="Times Neue Roman"/>
              </a:rPr>
              <a:t> </a:t>
            </a:r>
            <a:r>
              <a:rPr lang="en-US" sz="2000" dirty="0" err="1">
                <a:solidFill>
                  <a:srgbClr val="FF0000"/>
                </a:solidFill>
                <a:latin typeface="Times Neue Roman"/>
              </a:rPr>
              <a:t>yêu</a:t>
            </a:r>
            <a:r>
              <a:rPr lang="en-US" sz="2000" dirty="0">
                <a:solidFill>
                  <a:srgbClr val="FF0000"/>
                </a:solidFill>
                <a:latin typeface="Times Neue Roman"/>
              </a:rPr>
              <a:t> </a:t>
            </a:r>
            <a:r>
              <a:rPr lang="en-US" sz="2000" dirty="0" err="1">
                <a:solidFill>
                  <a:srgbClr val="FF0000"/>
                </a:solidFill>
                <a:latin typeface="Times Neue Roman"/>
              </a:rPr>
              <a:t>cầu</a:t>
            </a:r>
            <a:r>
              <a:rPr lang="en-US" sz="2000" dirty="0">
                <a:solidFill>
                  <a:srgbClr val="FF0000"/>
                </a:solidFill>
                <a:latin typeface="Times Neue Roman"/>
              </a:rPr>
              <a:t> </a:t>
            </a:r>
            <a:r>
              <a:rPr lang="en-US" sz="2000" dirty="0" err="1">
                <a:solidFill>
                  <a:srgbClr val="FF0000"/>
                </a:solidFill>
                <a:latin typeface="Times Neue Roman"/>
              </a:rPr>
              <a:t>giáo</a:t>
            </a:r>
            <a:r>
              <a:rPr lang="en-US" sz="2000" dirty="0">
                <a:solidFill>
                  <a:srgbClr val="FF0000"/>
                </a:solidFill>
                <a:latin typeface="Times Neue Roman"/>
              </a:rPr>
              <a:t> </a:t>
            </a:r>
            <a:r>
              <a:rPr lang="en-US" sz="2000" dirty="0" err="1">
                <a:solidFill>
                  <a:srgbClr val="FF0000"/>
                </a:solidFill>
                <a:latin typeface="Times Neue Roman"/>
              </a:rPr>
              <a:t>viên</a:t>
            </a:r>
            <a:r>
              <a:rPr lang="en-US" sz="2000" dirty="0">
                <a:solidFill>
                  <a:srgbClr val="FF0000"/>
                </a:solidFill>
                <a:latin typeface="Times Neue Roman"/>
              </a:rPr>
              <a:t> </a:t>
            </a:r>
            <a:r>
              <a:rPr lang="en-US" sz="2000" dirty="0" err="1">
                <a:solidFill>
                  <a:srgbClr val="FF0000"/>
                </a:solidFill>
                <a:latin typeface="Times Neue Roman"/>
              </a:rPr>
              <a:t>phải</a:t>
            </a:r>
            <a:r>
              <a:rPr lang="en-US" sz="2000" dirty="0">
                <a:solidFill>
                  <a:srgbClr val="FF0000"/>
                </a:solidFill>
                <a:latin typeface="Times Neue Roman"/>
              </a:rPr>
              <a:t> </a:t>
            </a:r>
            <a:r>
              <a:rPr lang="en-US" sz="2000" dirty="0" err="1">
                <a:solidFill>
                  <a:srgbClr val="FF0000"/>
                </a:solidFill>
                <a:latin typeface="Times Neue Roman"/>
              </a:rPr>
              <a:t>có</a:t>
            </a:r>
            <a:r>
              <a:rPr lang="en-US" sz="2000" dirty="0">
                <a:solidFill>
                  <a:srgbClr val="FF0000"/>
                </a:solidFill>
                <a:latin typeface="Times Neue Roman"/>
              </a:rPr>
              <a:t> </a:t>
            </a:r>
            <a:r>
              <a:rPr lang="en-US" sz="2000" dirty="0" err="1">
                <a:solidFill>
                  <a:srgbClr val="FF0000"/>
                </a:solidFill>
                <a:latin typeface="Times Neue Roman"/>
              </a:rPr>
              <a:t>hồ</a:t>
            </a:r>
            <a:r>
              <a:rPr lang="en-US" sz="2000" dirty="0">
                <a:solidFill>
                  <a:srgbClr val="FF0000"/>
                </a:solidFill>
                <a:latin typeface="Times Neue Roman"/>
              </a:rPr>
              <a:t> </a:t>
            </a:r>
            <a:r>
              <a:rPr lang="en-US" sz="2000" dirty="0" err="1">
                <a:solidFill>
                  <a:srgbClr val="FF0000"/>
                </a:solidFill>
                <a:latin typeface="Times Neue Roman"/>
              </a:rPr>
              <a:t>sơ</a:t>
            </a:r>
            <a:r>
              <a:rPr lang="en-US" sz="2000" dirty="0">
                <a:solidFill>
                  <a:srgbClr val="FF0000"/>
                </a:solidFill>
                <a:latin typeface="Times Neue Roman"/>
              </a:rPr>
              <a:t> </a:t>
            </a:r>
            <a:r>
              <a:rPr lang="en-US" sz="2000" dirty="0" err="1">
                <a:solidFill>
                  <a:srgbClr val="FF0000"/>
                </a:solidFill>
                <a:latin typeface="Times Neue Roman"/>
              </a:rPr>
              <a:t>đánh</a:t>
            </a:r>
            <a:r>
              <a:rPr lang="en-US" sz="2000" dirty="0">
                <a:solidFill>
                  <a:srgbClr val="FF0000"/>
                </a:solidFill>
                <a:latin typeface="Times Neue Roman"/>
              </a:rPr>
              <a:t> </a:t>
            </a:r>
            <a:r>
              <a:rPr lang="en-US" sz="2000" dirty="0" err="1">
                <a:solidFill>
                  <a:srgbClr val="FF0000"/>
                </a:solidFill>
                <a:latin typeface="Times Neue Roman"/>
              </a:rPr>
              <a:t>giá</a:t>
            </a:r>
            <a:r>
              <a:rPr lang="en-US" sz="2000" dirty="0">
                <a:solidFill>
                  <a:srgbClr val="FF0000"/>
                </a:solidFill>
                <a:latin typeface="Times Neue Roman"/>
              </a:rPr>
              <a:t> </a:t>
            </a:r>
            <a:r>
              <a:rPr lang="en-US" sz="2000" dirty="0" err="1">
                <a:solidFill>
                  <a:srgbClr val="FF0000"/>
                </a:solidFill>
                <a:latin typeface="Times Neue Roman"/>
              </a:rPr>
              <a:t>việc</a:t>
            </a:r>
            <a:r>
              <a:rPr lang="en-US" sz="2000" dirty="0">
                <a:solidFill>
                  <a:srgbClr val="FF0000"/>
                </a:solidFill>
                <a:latin typeface="Times Neue Roman"/>
              </a:rPr>
              <a:t> </a:t>
            </a:r>
            <a:r>
              <a:rPr lang="en-US" sz="2000" dirty="0" err="1">
                <a:solidFill>
                  <a:srgbClr val="FF0000"/>
                </a:solidFill>
                <a:latin typeface="Times Neue Roman"/>
              </a:rPr>
              <a:t>thực</a:t>
            </a:r>
            <a:r>
              <a:rPr lang="en-US" sz="2000" dirty="0">
                <a:solidFill>
                  <a:srgbClr val="FF0000"/>
                </a:solidFill>
                <a:latin typeface="Times Neue Roman"/>
              </a:rPr>
              <a:t> </a:t>
            </a:r>
            <a:r>
              <a:rPr lang="en-US" sz="2000" dirty="0" err="1">
                <a:solidFill>
                  <a:srgbClr val="FF0000"/>
                </a:solidFill>
                <a:latin typeface="Times Neue Roman"/>
              </a:rPr>
              <a:t>hiện</a:t>
            </a:r>
            <a:r>
              <a:rPr lang="en-US" sz="2000" dirty="0">
                <a:solidFill>
                  <a:srgbClr val="FF0000"/>
                </a:solidFill>
                <a:latin typeface="Times Neue Roman"/>
              </a:rPr>
              <a:t> </a:t>
            </a:r>
            <a:r>
              <a:rPr lang="en-US" sz="2000" dirty="0" err="1">
                <a:solidFill>
                  <a:srgbClr val="FF0000"/>
                </a:solidFill>
                <a:latin typeface="Times Neue Roman"/>
              </a:rPr>
              <a:t>Chương</a:t>
            </a:r>
            <a:r>
              <a:rPr lang="en-US" sz="2000" dirty="0">
                <a:solidFill>
                  <a:srgbClr val="FF0000"/>
                </a:solidFill>
                <a:latin typeface="Times Neue Roman"/>
              </a:rPr>
              <a:t> </a:t>
            </a:r>
            <a:r>
              <a:rPr lang="en-US" sz="2000" dirty="0" err="1">
                <a:solidFill>
                  <a:srgbClr val="FF0000"/>
                </a:solidFill>
                <a:latin typeface="Times Neue Roman"/>
              </a:rPr>
              <a:t>trình</a:t>
            </a:r>
            <a:r>
              <a:rPr lang="en-US" sz="2000" dirty="0">
                <a:solidFill>
                  <a:srgbClr val="FF0000"/>
                </a:solidFill>
                <a:latin typeface="Times Neue Roman"/>
              </a:rPr>
              <a:t>. </a:t>
            </a:r>
            <a:r>
              <a:rPr lang="en-US" sz="2000" dirty="0" err="1">
                <a:latin typeface="Times Neue Roman"/>
              </a:rPr>
              <a:t>Không</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sinh</a:t>
            </a:r>
            <a:r>
              <a:rPr lang="en-US" sz="2000" dirty="0">
                <a:latin typeface="Times Neue Roman"/>
              </a:rPr>
              <a:t> </a:t>
            </a:r>
            <a:r>
              <a:rPr lang="en-US" sz="2000" dirty="0" err="1">
                <a:latin typeface="Times Neue Roman"/>
              </a:rPr>
              <a:t>hồ</a:t>
            </a:r>
            <a:r>
              <a:rPr lang="en-US" sz="2000" dirty="0">
                <a:latin typeface="Times Neue Roman"/>
              </a:rPr>
              <a:t> </a:t>
            </a:r>
            <a:r>
              <a:rPr lang="en-US" sz="2000" dirty="0" err="1">
                <a:latin typeface="Times Neue Roman"/>
              </a:rPr>
              <a:t>sơ</a:t>
            </a:r>
            <a:r>
              <a:rPr lang="en-US" sz="2000" dirty="0">
                <a:latin typeface="Times Neue Roman"/>
              </a:rPr>
              <a:t> </a:t>
            </a:r>
            <a:r>
              <a:rPr lang="en-US" sz="2000" dirty="0" err="1">
                <a:latin typeface="Times Neue Roman"/>
              </a:rPr>
              <a:t>sổ</a:t>
            </a:r>
            <a:r>
              <a:rPr lang="en-US" sz="2000" dirty="0">
                <a:latin typeface="Times Neue Roman"/>
              </a:rPr>
              <a:t> </a:t>
            </a:r>
            <a:r>
              <a:rPr lang="en-US" sz="2000" dirty="0" err="1">
                <a:latin typeface="Times Neue Roman"/>
              </a:rPr>
              <a:t>sách</a:t>
            </a:r>
            <a:r>
              <a:rPr lang="en-US" sz="2000" dirty="0">
                <a:latin typeface="Times Neue Roman"/>
              </a:rPr>
              <a:t> </a:t>
            </a:r>
            <a:r>
              <a:rPr lang="en-US" sz="2000" dirty="0" err="1">
                <a:latin typeface="Times Neue Roman"/>
              </a:rPr>
              <a:t>theo</a:t>
            </a:r>
            <a:r>
              <a:rPr lang="en-US" sz="2000" dirty="0">
                <a:latin typeface="Times Neue Roman"/>
              </a:rPr>
              <a:t> </a:t>
            </a:r>
            <a:r>
              <a:rPr lang="en-US" sz="2000" dirty="0" err="1">
                <a:latin typeface="Times Neue Roman"/>
              </a:rPr>
              <a:t>quy</a:t>
            </a:r>
            <a:r>
              <a:rPr lang="en-US" sz="2000" dirty="0">
                <a:latin typeface="Times Neue Roman"/>
              </a:rPr>
              <a:t> </a:t>
            </a:r>
            <a:r>
              <a:rPr lang="en-US" sz="2000" dirty="0" err="1">
                <a:latin typeface="Times Neue Roman"/>
              </a:rPr>
              <a:t>định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lệ</a:t>
            </a:r>
            <a:r>
              <a:rPr lang="en-US" sz="2000" dirty="0">
                <a:latin typeface="Times Neue Roman"/>
              </a:rPr>
              <a:t> </a:t>
            </a:r>
            <a:r>
              <a:rPr lang="en-US" sz="2000" dirty="0" err="1">
                <a:latin typeface="Times Neue Roman"/>
              </a:rPr>
              <a:t>trường</a:t>
            </a:r>
            <a:r>
              <a:rPr lang="en-US" sz="2000" dirty="0">
                <a:latin typeface="Times Neue Roman"/>
              </a:rPr>
              <a:t> </a:t>
            </a:r>
            <a:r>
              <a:rPr lang="en-US" sz="2000" dirty="0" err="1">
                <a:latin typeface="Times Neue Roman"/>
              </a:rPr>
              <a:t>mầm</a:t>
            </a:r>
            <a:r>
              <a:rPr lang="en-US" sz="2000" dirty="0">
                <a:latin typeface="Times Neue Roman"/>
              </a:rPr>
              <a:t> non </a:t>
            </a:r>
            <a:r>
              <a:rPr lang="en-US" sz="2000" dirty="0" err="1">
                <a:latin typeface="Times Neue Roman"/>
              </a:rPr>
              <a:t>và</a:t>
            </a:r>
            <a:r>
              <a:rPr lang="en-US" sz="2000" dirty="0">
                <a:latin typeface="Times Neue Roman"/>
              </a:rPr>
              <a:t> </a:t>
            </a:r>
            <a:r>
              <a:rPr lang="en-US" sz="2000" dirty="0" err="1">
                <a:latin typeface="Times Neue Roman"/>
              </a:rPr>
              <a:t>các</a:t>
            </a:r>
            <a:r>
              <a:rPr lang="en-US" sz="2000" dirty="0">
                <a:latin typeface="Times Neue Roman"/>
              </a:rPr>
              <a:t> </a:t>
            </a:r>
            <a:r>
              <a:rPr lang="en-US" sz="2000" dirty="0" err="1">
                <a:latin typeface="Times Neue Roman"/>
              </a:rPr>
              <a:t>quy</a:t>
            </a:r>
            <a:r>
              <a:rPr lang="en-US" sz="2000" dirty="0">
                <a:latin typeface="Times Neue Roman"/>
              </a:rPr>
              <a:t> </a:t>
            </a:r>
            <a:r>
              <a:rPr lang="en-US" sz="2000" dirty="0" err="1">
                <a:latin typeface="Times Neue Roman"/>
              </a:rPr>
              <a:t>định</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Bộ</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và</a:t>
            </a:r>
            <a:r>
              <a:rPr lang="en-US" sz="2000" dirty="0">
                <a:latin typeface="Times Neue Roman"/>
              </a:rPr>
              <a:t> </a:t>
            </a:r>
            <a:r>
              <a:rPr lang="en-US" sz="2000" dirty="0" err="1">
                <a:latin typeface="Times Neue Roman"/>
              </a:rPr>
              <a:t>Đào</a:t>
            </a:r>
            <a:r>
              <a:rPr lang="en-US" sz="2000" dirty="0">
                <a:latin typeface="Times Neue Roman"/>
              </a:rPr>
              <a:t> </a:t>
            </a:r>
            <a:r>
              <a:rPr lang="en-US" sz="2000" dirty="0" err="1">
                <a:latin typeface="Times Neue Roman"/>
              </a:rPr>
              <a:t>tạo</a:t>
            </a:r>
            <a:r>
              <a:rPr lang="en-US" sz="2000" dirty="0">
                <a:latin typeface="Times Neue Roman"/>
              </a:rPr>
              <a:t>; </a:t>
            </a:r>
            <a:r>
              <a:rPr lang="en-US" sz="2000" dirty="0" err="1">
                <a:latin typeface="Times Neue Roman"/>
              </a:rPr>
              <a:t>không</a:t>
            </a:r>
            <a:r>
              <a:rPr lang="en-US" sz="2000" dirty="0">
                <a:latin typeface="Times Neue Roman"/>
              </a:rPr>
              <a:t> </a:t>
            </a:r>
            <a:r>
              <a:rPr lang="en-US" sz="2000" dirty="0" err="1">
                <a:latin typeface="Times Neue Roman"/>
              </a:rPr>
              <a:t>hình</a:t>
            </a:r>
            <a:r>
              <a:rPr lang="en-US" sz="2000" dirty="0">
                <a:latin typeface="Times Neue Roman"/>
              </a:rPr>
              <a:t> </a:t>
            </a:r>
            <a:r>
              <a:rPr lang="en-US" sz="2000" dirty="0" err="1">
                <a:latin typeface="Times Neue Roman"/>
              </a:rPr>
              <a:t>thức</a:t>
            </a:r>
            <a:r>
              <a:rPr lang="en-US" sz="2000" dirty="0">
                <a:latin typeface="Times Neue Roman"/>
              </a:rPr>
              <a:t> </a:t>
            </a:r>
            <a:r>
              <a:rPr lang="en-US" sz="2000" dirty="0" err="1">
                <a:latin typeface="Times Neue Roman"/>
              </a:rPr>
              <a:t>trong</a:t>
            </a:r>
            <a:r>
              <a:rPr lang="en-US" sz="2000" dirty="0">
                <a:latin typeface="Times Neue Roman"/>
              </a:rPr>
              <a:t> </a:t>
            </a:r>
            <a:r>
              <a:rPr lang="en-US" sz="2000" dirty="0" err="1">
                <a:latin typeface="Times Neue Roman"/>
              </a:rPr>
              <a:t>việc</a:t>
            </a:r>
            <a:r>
              <a:rPr lang="en-US" sz="2000" dirty="0">
                <a:latin typeface="Times Neue Roman"/>
              </a:rPr>
              <a:t> </a:t>
            </a:r>
            <a:r>
              <a:rPr lang="en-US" sz="2000" dirty="0" err="1">
                <a:latin typeface="Times Neue Roman"/>
              </a:rPr>
              <a:t>sử</a:t>
            </a:r>
            <a:r>
              <a:rPr lang="en-US" sz="2000" dirty="0">
                <a:latin typeface="Times Neue Roman"/>
              </a:rPr>
              <a:t> </a:t>
            </a:r>
            <a:r>
              <a:rPr lang="en-US" sz="2000" dirty="0" err="1">
                <a:latin typeface="Times Neue Roman"/>
              </a:rPr>
              <a:t>dụng</a:t>
            </a:r>
            <a:r>
              <a:rPr lang="en-US" sz="2000" dirty="0">
                <a:latin typeface="Times Neue Roman"/>
              </a:rPr>
              <a:t> </a:t>
            </a:r>
            <a:r>
              <a:rPr lang="en-US" sz="2000" dirty="0" err="1">
                <a:latin typeface="Times Neue Roman"/>
              </a:rPr>
              <a:t>biểu</a:t>
            </a:r>
            <a:r>
              <a:rPr lang="en-US" sz="2000" dirty="0">
                <a:latin typeface="Times Neue Roman"/>
              </a:rPr>
              <a:t> </a:t>
            </a:r>
            <a:r>
              <a:rPr lang="en-US" sz="2000" dirty="0" err="1">
                <a:latin typeface="Times Neue Roman"/>
              </a:rPr>
              <a:t>mẫu</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xây</a:t>
            </a:r>
            <a:r>
              <a:rPr lang="en-US" sz="2000" dirty="0">
                <a:latin typeface="Times Neue Roman"/>
              </a:rPr>
              <a:t> </a:t>
            </a:r>
            <a:r>
              <a:rPr lang="en-US" sz="2000" dirty="0" err="1">
                <a:latin typeface="Times Neue Roman"/>
              </a:rPr>
              <a:t>dựng</a:t>
            </a:r>
            <a:r>
              <a:rPr lang="en-US" sz="2000" dirty="0">
                <a:latin typeface="Times Neue Roman"/>
              </a:rPr>
              <a:t> </a:t>
            </a:r>
            <a:r>
              <a:rPr lang="en-US" sz="2000" dirty="0" err="1">
                <a:latin typeface="Times Neue Roman"/>
              </a:rPr>
              <a:t>các</a:t>
            </a:r>
            <a:r>
              <a:rPr lang="en-US" sz="2000" dirty="0">
                <a:latin typeface="Times Neue Roman"/>
              </a:rPr>
              <a:t> </a:t>
            </a:r>
            <a:r>
              <a:rPr lang="en-US" sz="2000" dirty="0" err="1">
                <a:latin typeface="Times Neue Roman"/>
              </a:rPr>
              <a:t>tiêu</a:t>
            </a:r>
            <a:r>
              <a:rPr lang="en-US" sz="2000" dirty="0">
                <a:latin typeface="Times Neue Roman"/>
              </a:rPr>
              <a:t> </a:t>
            </a:r>
            <a:r>
              <a:rPr lang="en-US" sz="2000" dirty="0" err="1">
                <a:latin typeface="Times Neue Roman"/>
              </a:rPr>
              <a:t>chí</a:t>
            </a:r>
            <a:r>
              <a:rPr lang="en-US" sz="2000" dirty="0">
                <a:latin typeface="Times Neue Roman"/>
              </a:rPr>
              <a:t> / </a:t>
            </a:r>
            <a:r>
              <a:rPr lang="en-US" sz="2000" dirty="0" err="1">
                <a:latin typeface="Times Neue Roman"/>
              </a:rPr>
              <a:t>minh</a:t>
            </a:r>
            <a:r>
              <a:rPr lang="en-US" sz="2000" dirty="0">
                <a:latin typeface="Times Neue Roman"/>
              </a:rPr>
              <a:t> </a:t>
            </a:r>
            <a:r>
              <a:rPr lang="en-US" sz="2000" dirty="0" err="1">
                <a:latin typeface="Times Neue Roman"/>
              </a:rPr>
              <a:t>chứng</a:t>
            </a:r>
            <a:r>
              <a:rPr lang="en-US" sz="2000" dirty="0">
                <a:latin typeface="Times Neue Roman"/>
              </a:rPr>
              <a:t> / </a:t>
            </a:r>
            <a:r>
              <a:rPr lang="en-US" sz="2000" dirty="0" err="1">
                <a:latin typeface="Times Neue Roman"/>
              </a:rPr>
              <a:t>biểu</a:t>
            </a:r>
            <a:r>
              <a:rPr lang="en-US" sz="2000" dirty="0">
                <a:latin typeface="Times Neue Roman"/>
              </a:rPr>
              <a:t> </a:t>
            </a:r>
            <a:r>
              <a:rPr lang="en-US" sz="2000" dirty="0" err="1">
                <a:latin typeface="Times Neue Roman"/>
              </a:rPr>
              <a:t>mẫu</a:t>
            </a:r>
            <a:r>
              <a:rPr lang="en-US" sz="2000" dirty="0">
                <a:latin typeface="Times Neue Roman"/>
              </a:rPr>
              <a:t> </a:t>
            </a:r>
            <a:r>
              <a:rPr lang="en-US" sz="2000" dirty="0" err="1">
                <a:latin typeface="Times Neue Roman"/>
              </a:rPr>
              <a:t>đánh</a:t>
            </a:r>
            <a:r>
              <a:rPr lang="en-US" sz="2000" dirty="0">
                <a:latin typeface="Times Neue Roman"/>
              </a:rPr>
              <a:t> </a:t>
            </a:r>
            <a:r>
              <a:rPr lang="en-US" sz="2000" dirty="0" err="1">
                <a:latin typeface="Times Neue Roman"/>
              </a:rPr>
              <a:t>giá</a:t>
            </a:r>
            <a:r>
              <a:rPr lang="en-US" sz="2000" dirty="0">
                <a:latin typeface="Times Neue Roman"/>
              </a:rPr>
              <a:t> </a:t>
            </a:r>
            <a:r>
              <a:rPr lang="en-US" sz="2000" dirty="0" err="1">
                <a:latin typeface="Times Neue Roman"/>
              </a:rPr>
              <a:t>phải</a:t>
            </a:r>
            <a:r>
              <a:rPr lang="en-US" sz="2000" dirty="0">
                <a:latin typeface="Times Neue Roman"/>
              </a:rPr>
              <a:t> </a:t>
            </a:r>
            <a:r>
              <a:rPr lang="en-US" sz="2000" dirty="0" err="1">
                <a:latin typeface="Times Neue Roman"/>
              </a:rPr>
              <a:t>nhằm</a:t>
            </a:r>
            <a:r>
              <a:rPr lang="en-US" sz="2000" dirty="0">
                <a:latin typeface="Times Neue Roman"/>
              </a:rPr>
              <a:t> </a:t>
            </a:r>
            <a:r>
              <a:rPr lang="en-US" sz="2000" dirty="0" err="1">
                <a:latin typeface="Times Neue Roman"/>
              </a:rPr>
              <a:t>mục</a:t>
            </a:r>
            <a:r>
              <a:rPr lang="en-US" sz="2000" dirty="0">
                <a:latin typeface="Times Neue Roman"/>
              </a:rPr>
              <a:t> </a:t>
            </a:r>
            <a:r>
              <a:rPr lang="en-US" sz="2000" dirty="0" err="1">
                <a:latin typeface="Times Neue Roman"/>
              </a:rPr>
              <a:t>đích</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hiện</a:t>
            </a:r>
            <a:r>
              <a:rPr lang="en-US" sz="2000" dirty="0">
                <a:latin typeface="Times Neue Roman"/>
              </a:rPr>
              <a:t> </a:t>
            </a:r>
            <a:r>
              <a:rPr lang="en-US" sz="2000" dirty="0" err="1">
                <a:latin typeface="Times Neue Roman"/>
              </a:rPr>
              <a:t>những</a:t>
            </a:r>
            <a:r>
              <a:rPr lang="en-US" sz="2000" dirty="0">
                <a:latin typeface="Times Neue Roman"/>
              </a:rPr>
              <a:t> </a:t>
            </a:r>
            <a:r>
              <a:rPr lang="en-US" sz="2000" dirty="0" err="1">
                <a:latin typeface="Times Neue Roman"/>
              </a:rPr>
              <a:t>điểm</a:t>
            </a:r>
            <a:r>
              <a:rPr lang="en-US" sz="2000" dirty="0">
                <a:latin typeface="Times Neue Roman"/>
              </a:rPr>
              <a:t> </a:t>
            </a:r>
            <a:r>
              <a:rPr lang="en-US" sz="2000" dirty="0" err="1">
                <a:latin typeface="Times Neue Roman"/>
              </a:rPr>
              <a:t>yếu</a:t>
            </a:r>
            <a:r>
              <a:rPr lang="en-US" sz="2000" dirty="0">
                <a:latin typeface="Times Neue Roman"/>
              </a:rPr>
              <a:t>, </a:t>
            </a:r>
            <a:r>
              <a:rPr lang="en-US" sz="2000" dirty="0" err="1">
                <a:latin typeface="Times Neue Roman"/>
              </a:rPr>
              <a:t>hạn</a:t>
            </a:r>
            <a:r>
              <a:rPr lang="en-US" sz="2000" dirty="0">
                <a:latin typeface="Times Neue Roman"/>
              </a:rPr>
              <a:t> </a:t>
            </a:r>
            <a:r>
              <a:rPr lang="en-US" sz="2000" dirty="0" err="1">
                <a:latin typeface="Times Neue Roman"/>
              </a:rPr>
              <a:t>chế</a:t>
            </a:r>
            <a:r>
              <a:rPr lang="en-US" sz="2000" dirty="0">
                <a:latin typeface="Times Neue Roman"/>
              </a:rPr>
              <a:t>, </a:t>
            </a:r>
            <a:r>
              <a:rPr lang="en-US" sz="2000" dirty="0" err="1">
                <a:latin typeface="Times Neue Roman"/>
              </a:rPr>
              <a:t>rào</a:t>
            </a:r>
            <a:r>
              <a:rPr lang="en-US" sz="2000" dirty="0">
                <a:latin typeface="Times Neue Roman"/>
              </a:rPr>
              <a:t> </a:t>
            </a:r>
            <a:r>
              <a:rPr lang="en-US" sz="2000" dirty="0" err="1">
                <a:latin typeface="Times Neue Roman"/>
              </a:rPr>
              <a:t>cản</a:t>
            </a:r>
            <a:r>
              <a:rPr lang="en-US" sz="2000" dirty="0">
                <a:latin typeface="Times Neue Roman"/>
              </a:rPr>
              <a:t> </a:t>
            </a:r>
            <a:r>
              <a:rPr lang="en-US" sz="2000" dirty="0" err="1">
                <a:latin typeface="Times Neue Roman"/>
              </a:rPr>
              <a:t>để</a:t>
            </a:r>
            <a:r>
              <a:rPr lang="en-US" sz="2000" dirty="0">
                <a:latin typeface="Times Neue Roman"/>
              </a:rPr>
              <a:t> </a:t>
            </a:r>
            <a:r>
              <a:rPr lang="en-US" sz="2000" dirty="0" err="1">
                <a:latin typeface="Times Neue Roman"/>
              </a:rPr>
              <a:t>đề</a:t>
            </a:r>
            <a:r>
              <a:rPr lang="en-US" sz="2000" dirty="0">
                <a:latin typeface="Times Neue Roman"/>
              </a:rPr>
              <a:t> </a:t>
            </a:r>
            <a:r>
              <a:rPr lang="en-US" sz="2000" dirty="0" err="1">
                <a:latin typeface="Times Neue Roman"/>
              </a:rPr>
              <a:t>xuất</a:t>
            </a:r>
            <a:r>
              <a:rPr lang="en-US" sz="2000" dirty="0">
                <a:latin typeface="Times Neue Roman"/>
              </a:rPr>
              <a:t> </a:t>
            </a:r>
            <a:r>
              <a:rPr lang="en-US" sz="2000" dirty="0" err="1">
                <a:latin typeface="Times Neue Roman"/>
              </a:rPr>
              <a:t>giải</a:t>
            </a:r>
            <a:r>
              <a:rPr lang="en-US" sz="2000" dirty="0">
                <a:latin typeface="Times Neue Roman"/>
              </a:rPr>
              <a:t> </a:t>
            </a:r>
            <a:r>
              <a:rPr lang="en-US" sz="2000" dirty="0" err="1">
                <a:latin typeface="Times Neue Roman"/>
              </a:rPr>
              <a:t>pháp</a:t>
            </a:r>
            <a:r>
              <a:rPr lang="en-US" sz="2000" dirty="0">
                <a:latin typeface="Times Neue Roman"/>
              </a:rPr>
              <a:t> </a:t>
            </a:r>
            <a:r>
              <a:rPr lang="en-US" sz="2000" dirty="0" err="1">
                <a:latin typeface="Times Neue Roman"/>
              </a:rPr>
              <a:t>điều</a:t>
            </a:r>
            <a:r>
              <a:rPr lang="en-US" sz="2000" dirty="0">
                <a:latin typeface="Times Neue Roman"/>
              </a:rPr>
              <a:t> </a:t>
            </a:r>
            <a:r>
              <a:rPr lang="en-US" sz="2000" dirty="0" err="1">
                <a:latin typeface="Times Neue Roman"/>
              </a:rPr>
              <a:t>chỉnh</a:t>
            </a:r>
            <a:r>
              <a:rPr lang="en-US" sz="2000" dirty="0">
                <a:latin typeface="Times Neue Roman"/>
              </a:rPr>
              <a:t>, </a:t>
            </a:r>
            <a:r>
              <a:rPr lang="en-US" sz="2000" dirty="0" err="1">
                <a:latin typeface="Times Neue Roman"/>
              </a:rPr>
              <a:t>khắc</a:t>
            </a:r>
            <a:r>
              <a:rPr lang="en-US" sz="2000" dirty="0">
                <a:latin typeface="Times Neue Roman"/>
              </a:rPr>
              <a:t> </a:t>
            </a:r>
            <a:r>
              <a:rPr lang="en-US" sz="2000" dirty="0" err="1">
                <a:latin typeface="Times Neue Roman"/>
              </a:rPr>
              <a:t>phục</a:t>
            </a:r>
            <a:r>
              <a:rPr lang="en-US" sz="2000" dirty="0">
                <a:latin typeface="Times Neue Roman"/>
              </a:rPr>
              <a:t> </a:t>
            </a:r>
            <a:r>
              <a:rPr lang="en-US" sz="2000" dirty="0" err="1">
                <a:latin typeface="Times Neue Roman"/>
              </a:rPr>
              <a:t>đáp</a:t>
            </a:r>
            <a:r>
              <a:rPr lang="en-US" sz="2000" dirty="0">
                <a:latin typeface="Times Neue Roman"/>
              </a:rPr>
              <a:t> </a:t>
            </a:r>
            <a:r>
              <a:rPr lang="en-US" sz="2000" dirty="0" err="1">
                <a:latin typeface="Times Neue Roman"/>
              </a:rPr>
              <a:t>ứng</a:t>
            </a:r>
            <a:r>
              <a:rPr lang="en-US" sz="2000" dirty="0">
                <a:latin typeface="Times Neue Roman"/>
              </a:rPr>
              <a:t> </a:t>
            </a:r>
            <a:r>
              <a:rPr lang="en-US" sz="2000" dirty="0" err="1">
                <a:latin typeface="Times Neue Roman"/>
              </a:rPr>
              <a:t>mục</a:t>
            </a:r>
            <a:r>
              <a:rPr lang="en-US" sz="2000" dirty="0">
                <a:latin typeface="Times Neue Roman"/>
              </a:rPr>
              <a:t> </a:t>
            </a:r>
            <a:r>
              <a:rPr lang="en-US" sz="2000" dirty="0" err="1">
                <a:latin typeface="Times Neue Roman"/>
              </a:rPr>
              <a:t>tiêu</a:t>
            </a:r>
            <a:r>
              <a:rPr lang="en-US" sz="2000" dirty="0">
                <a:latin typeface="Times Neue Roman"/>
              </a:rPr>
              <a:t> </a:t>
            </a:r>
            <a:r>
              <a:rPr lang="en-US" sz="2000" dirty="0" err="1">
                <a:latin typeface="Times Neue Roman"/>
              </a:rPr>
              <a:t>phát</a:t>
            </a:r>
            <a:r>
              <a:rPr lang="en-US" sz="2000" dirty="0">
                <a:latin typeface="Times Neue Roman"/>
              </a:rPr>
              <a:t> </a:t>
            </a:r>
            <a:r>
              <a:rPr lang="en-US" sz="2000" dirty="0" err="1">
                <a:latin typeface="Times Neue Roman"/>
              </a:rPr>
              <a:t>triển</a:t>
            </a:r>
            <a:r>
              <a:rPr lang="en-US" sz="2000" dirty="0">
                <a:latin typeface="Times Neue Roman"/>
              </a:rPr>
              <a:t>, </a:t>
            </a:r>
            <a:r>
              <a:rPr lang="en-US" sz="2000" dirty="0" err="1">
                <a:latin typeface="Times Neue Roman"/>
              </a:rPr>
              <a:t>nâng</a:t>
            </a:r>
            <a:r>
              <a:rPr lang="en-US" sz="2000" dirty="0">
                <a:latin typeface="Times Neue Roman"/>
              </a:rPr>
              <a:t> </a:t>
            </a:r>
            <a:r>
              <a:rPr lang="en-US" sz="2000" dirty="0" err="1">
                <a:latin typeface="Times Neue Roman"/>
              </a:rPr>
              <a:t>cao</a:t>
            </a:r>
            <a:r>
              <a:rPr lang="en-US" sz="2000" dirty="0">
                <a:latin typeface="Times Neue Roman"/>
              </a:rPr>
              <a:t> </a:t>
            </a:r>
            <a:r>
              <a:rPr lang="en-US" sz="2000" dirty="0" err="1">
                <a:latin typeface="Times Neue Roman"/>
              </a:rPr>
              <a:t>chất</a:t>
            </a:r>
            <a:r>
              <a:rPr lang="en-US" sz="2000" dirty="0">
                <a:latin typeface="Times Neue Roman"/>
              </a:rPr>
              <a:t> </a:t>
            </a:r>
            <a:r>
              <a:rPr lang="en-US" sz="2000" dirty="0" err="1">
                <a:latin typeface="Times Neue Roman"/>
              </a:rPr>
              <a:t>lượng</a:t>
            </a:r>
            <a:r>
              <a:rPr lang="en-US" sz="2000" dirty="0">
                <a:latin typeface="Times Neue Roman"/>
              </a:rPr>
              <a:t> </a:t>
            </a:r>
            <a:r>
              <a:rPr lang="en-US" sz="2000" dirty="0" err="1">
                <a:latin typeface="Times Neue Roman"/>
              </a:rPr>
              <a:t>nuôi</a:t>
            </a:r>
            <a:r>
              <a:rPr lang="en-US" sz="2000" dirty="0">
                <a:latin typeface="Times Neue Roman"/>
              </a:rPr>
              <a:t> </a:t>
            </a:r>
            <a:r>
              <a:rPr lang="en-US" sz="2000" dirty="0" err="1">
                <a:latin typeface="Times Neue Roman"/>
              </a:rPr>
              <a:t>dưỡng</a:t>
            </a:r>
            <a:r>
              <a:rPr lang="en-US" sz="2000" dirty="0">
                <a:latin typeface="Times Neue Roman"/>
              </a:rPr>
              <a:t>, </a:t>
            </a:r>
            <a:r>
              <a:rPr lang="en-US" sz="2000" dirty="0" err="1">
                <a:latin typeface="Times Neue Roman"/>
              </a:rPr>
              <a:t>chăm</a:t>
            </a:r>
            <a:r>
              <a:rPr lang="en-US" sz="2000" dirty="0">
                <a:latin typeface="Times Neue Roman"/>
              </a:rPr>
              <a:t> </a:t>
            </a:r>
            <a:r>
              <a:rPr lang="en-US" sz="2000" dirty="0" err="1">
                <a:latin typeface="Times Neue Roman"/>
              </a:rPr>
              <a:t>sóc</a:t>
            </a:r>
            <a:r>
              <a:rPr lang="en-US" sz="2000" dirty="0">
                <a:latin typeface="Times Neue Roman"/>
              </a:rPr>
              <a:t>, </a:t>
            </a:r>
            <a:r>
              <a:rPr lang="en-US" sz="2000" dirty="0" err="1">
                <a:latin typeface="Times Neue Roman"/>
              </a:rPr>
              <a:t>giáo</a:t>
            </a:r>
            <a:r>
              <a:rPr lang="en-US" sz="2000" dirty="0">
                <a:latin typeface="Times Neue Roman"/>
              </a:rPr>
              <a:t> </a:t>
            </a:r>
            <a:r>
              <a:rPr lang="en-US" sz="2000" dirty="0" err="1">
                <a:latin typeface="Times Neue Roman"/>
              </a:rPr>
              <a:t>dục</a:t>
            </a:r>
            <a:r>
              <a:rPr lang="en-US" sz="2000" dirty="0">
                <a:latin typeface="Times Neue Roman"/>
              </a:rPr>
              <a:t> </a:t>
            </a:r>
            <a:r>
              <a:rPr lang="en-US" sz="2000" dirty="0" err="1">
                <a:latin typeface="Times Neue Roman"/>
              </a:rPr>
              <a:t>trẻ</a:t>
            </a:r>
            <a:r>
              <a:rPr lang="en-US" sz="2000" dirty="0">
                <a:latin typeface="Times Neue Roman"/>
              </a:rPr>
              <a:t> </a:t>
            </a:r>
            <a:r>
              <a:rPr lang="en-US" sz="2000" dirty="0" err="1">
                <a:latin typeface="Times Neue Roman"/>
              </a:rPr>
              <a:t>của</a:t>
            </a:r>
            <a:r>
              <a:rPr lang="en-US" sz="2000" dirty="0">
                <a:latin typeface="Times Neue Roman"/>
              </a:rPr>
              <a:t> </a:t>
            </a:r>
            <a:r>
              <a:rPr lang="en-US" sz="2000" dirty="0" err="1">
                <a:latin typeface="Times Neue Roman"/>
              </a:rPr>
              <a:t>nhà</a:t>
            </a:r>
            <a:r>
              <a:rPr lang="en-US" sz="2000" dirty="0">
                <a:latin typeface="Times Neue Roman"/>
              </a:rPr>
              <a:t> </a:t>
            </a:r>
            <a:r>
              <a:rPr lang="en-US" sz="2000" dirty="0" err="1">
                <a:latin typeface="Times Neue Roman"/>
              </a:rPr>
              <a:t>trường</a:t>
            </a:r>
            <a:r>
              <a:rPr lang="en-US" sz="2000" dirty="0">
                <a:latin typeface="Times Neue Roman"/>
              </a:rPr>
              <a:t>.</a:t>
            </a:r>
          </a:p>
          <a:p>
            <a:pPr algn="just"/>
            <a:endParaRPr lang="en-US" sz="2000" dirty="0">
              <a:latin typeface="Times Neue Roman"/>
            </a:endParaRPr>
          </a:p>
          <a:p>
            <a:pPr algn="just"/>
            <a:r>
              <a:rPr lang="en-US" sz="2000" dirty="0">
                <a:latin typeface="Times Neue Roman"/>
              </a:rPr>
              <a:t>9. </a:t>
            </a:r>
            <a:r>
              <a:rPr lang="en-US" sz="2000" dirty="0" err="1">
                <a:solidFill>
                  <a:srgbClr val="FF0000"/>
                </a:solidFill>
                <a:latin typeface="Times Neue Roman"/>
              </a:rPr>
              <a:t>Những</a:t>
            </a:r>
            <a:r>
              <a:rPr lang="en-US" sz="2000" dirty="0">
                <a:solidFill>
                  <a:srgbClr val="FF0000"/>
                </a:solidFill>
                <a:latin typeface="Times Neue Roman"/>
              </a:rPr>
              <a:t> </a:t>
            </a:r>
            <a:r>
              <a:rPr lang="en-US" sz="2000" dirty="0" err="1">
                <a:solidFill>
                  <a:srgbClr val="FF0000"/>
                </a:solidFill>
                <a:latin typeface="Times Neue Roman"/>
              </a:rPr>
              <a:t>yêu</a:t>
            </a:r>
            <a:r>
              <a:rPr lang="en-US" sz="2000" dirty="0">
                <a:solidFill>
                  <a:srgbClr val="FF0000"/>
                </a:solidFill>
                <a:latin typeface="Times Neue Roman"/>
              </a:rPr>
              <a:t> </a:t>
            </a:r>
            <a:r>
              <a:rPr lang="en-US" sz="2000" dirty="0" err="1">
                <a:solidFill>
                  <a:srgbClr val="FF0000"/>
                </a:solidFill>
                <a:latin typeface="Times Neue Roman"/>
              </a:rPr>
              <a:t>cầu</a:t>
            </a:r>
            <a:r>
              <a:rPr lang="en-US" sz="2000" dirty="0">
                <a:solidFill>
                  <a:srgbClr val="FF0000"/>
                </a:solidFill>
                <a:latin typeface="Times Neue Roman"/>
              </a:rPr>
              <a:t> </a:t>
            </a:r>
            <a:r>
              <a:rPr lang="en-US" sz="2000" dirty="0" err="1">
                <a:solidFill>
                  <a:srgbClr val="FF0000"/>
                </a:solidFill>
                <a:latin typeface="Times Neue Roman"/>
              </a:rPr>
              <a:t>trên</a:t>
            </a:r>
            <a:r>
              <a:rPr lang="en-US" sz="2000" dirty="0">
                <a:solidFill>
                  <a:srgbClr val="FF0000"/>
                </a:solidFill>
                <a:latin typeface="Times Neue Roman"/>
              </a:rPr>
              <a:t> </a:t>
            </a:r>
            <a:r>
              <a:rPr lang="en-US" sz="2000" dirty="0" err="1">
                <a:solidFill>
                  <a:srgbClr val="FF0000"/>
                </a:solidFill>
                <a:latin typeface="Times Neue Roman"/>
              </a:rPr>
              <a:t>áp</a:t>
            </a:r>
            <a:r>
              <a:rPr lang="en-US" sz="2000" dirty="0">
                <a:solidFill>
                  <a:srgbClr val="FF0000"/>
                </a:solidFill>
                <a:latin typeface="Times Neue Roman"/>
              </a:rPr>
              <a:t> </a:t>
            </a:r>
            <a:r>
              <a:rPr lang="en-US" sz="2000" dirty="0" err="1">
                <a:solidFill>
                  <a:srgbClr val="FF0000"/>
                </a:solidFill>
                <a:latin typeface="Times Neue Roman"/>
              </a:rPr>
              <a:t>dụng</a:t>
            </a:r>
            <a:r>
              <a:rPr lang="en-US" sz="2000" dirty="0">
                <a:solidFill>
                  <a:srgbClr val="FF0000"/>
                </a:solidFill>
                <a:latin typeface="Times Neue Roman"/>
              </a:rPr>
              <a:t> </a:t>
            </a:r>
            <a:r>
              <a:rPr lang="en-US" sz="2000" dirty="0" err="1">
                <a:solidFill>
                  <a:srgbClr val="FF0000"/>
                </a:solidFill>
                <a:latin typeface="Times Neue Roman"/>
              </a:rPr>
              <a:t>cho</a:t>
            </a:r>
            <a:r>
              <a:rPr lang="en-US" sz="2000" dirty="0">
                <a:solidFill>
                  <a:srgbClr val="FF0000"/>
                </a:solidFill>
                <a:latin typeface="Times Neue Roman"/>
              </a:rPr>
              <a:t> </a:t>
            </a:r>
            <a:r>
              <a:rPr lang="en-US" sz="2000" dirty="0" err="1">
                <a:solidFill>
                  <a:srgbClr val="FF0000"/>
                </a:solidFill>
                <a:latin typeface="Times Neue Roman"/>
              </a:rPr>
              <a:t>cơ</a:t>
            </a:r>
            <a:r>
              <a:rPr lang="en-US" sz="2000" dirty="0">
                <a:solidFill>
                  <a:srgbClr val="FF0000"/>
                </a:solidFill>
                <a:latin typeface="Times Neue Roman"/>
              </a:rPr>
              <a:t> </a:t>
            </a:r>
            <a:r>
              <a:rPr lang="en-US" sz="2000" dirty="0" err="1">
                <a:solidFill>
                  <a:srgbClr val="FF0000"/>
                </a:solidFill>
                <a:latin typeface="Times Neue Roman"/>
              </a:rPr>
              <a:t>sở</a:t>
            </a:r>
            <a:r>
              <a:rPr lang="en-US" sz="2000" dirty="0">
                <a:solidFill>
                  <a:srgbClr val="FF0000"/>
                </a:solidFill>
                <a:latin typeface="Times Neue Roman"/>
              </a:rPr>
              <a:t> </a:t>
            </a:r>
            <a:r>
              <a:rPr lang="en-US" sz="2000" dirty="0" err="1">
                <a:solidFill>
                  <a:srgbClr val="FF0000"/>
                </a:solidFill>
                <a:latin typeface="Times Neue Roman"/>
              </a:rPr>
              <a:t>GDMN</a:t>
            </a:r>
            <a:r>
              <a:rPr lang="en-US" sz="2000" dirty="0">
                <a:solidFill>
                  <a:srgbClr val="FF0000"/>
                </a:solidFill>
                <a:latin typeface="Times Neue Roman"/>
              </a:rPr>
              <a:t> </a:t>
            </a:r>
            <a:r>
              <a:rPr lang="en-US" sz="2000" dirty="0" err="1">
                <a:solidFill>
                  <a:srgbClr val="FF0000"/>
                </a:solidFill>
                <a:latin typeface="Times Neue Roman"/>
              </a:rPr>
              <a:t>tổ</a:t>
            </a:r>
            <a:r>
              <a:rPr lang="en-US" sz="2000" dirty="0">
                <a:solidFill>
                  <a:srgbClr val="FF0000"/>
                </a:solidFill>
                <a:latin typeface="Times Neue Roman"/>
              </a:rPr>
              <a:t> </a:t>
            </a:r>
            <a:r>
              <a:rPr lang="en-US" sz="2000" dirty="0" err="1">
                <a:solidFill>
                  <a:srgbClr val="FF0000"/>
                </a:solidFill>
                <a:latin typeface="Times Neue Roman"/>
              </a:rPr>
              <a:t>chức</a:t>
            </a:r>
            <a:r>
              <a:rPr lang="en-US" sz="2000" dirty="0">
                <a:solidFill>
                  <a:srgbClr val="FF0000"/>
                </a:solidFill>
                <a:latin typeface="Times Neue Roman"/>
              </a:rPr>
              <a:t> </a:t>
            </a:r>
            <a:r>
              <a:rPr lang="en-US" sz="2000" dirty="0" err="1">
                <a:solidFill>
                  <a:srgbClr val="FF0000"/>
                </a:solidFill>
                <a:latin typeface="Times Neue Roman"/>
              </a:rPr>
              <a:t>tự</a:t>
            </a:r>
            <a:r>
              <a:rPr lang="en-US" sz="2000" dirty="0">
                <a:solidFill>
                  <a:srgbClr val="FF0000"/>
                </a:solidFill>
                <a:latin typeface="Times Neue Roman"/>
              </a:rPr>
              <a:t> </a:t>
            </a:r>
            <a:r>
              <a:rPr lang="en-US" sz="2000" dirty="0" err="1">
                <a:solidFill>
                  <a:srgbClr val="FF0000"/>
                </a:solidFill>
                <a:latin typeface="Times Neue Roman"/>
              </a:rPr>
              <a:t>đánh</a:t>
            </a:r>
            <a:r>
              <a:rPr lang="en-US" sz="2000" dirty="0">
                <a:solidFill>
                  <a:srgbClr val="FF0000"/>
                </a:solidFill>
                <a:latin typeface="Times Neue Roman"/>
              </a:rPr>
              <a:t> </a:t>
            </a:r>
            <a:r>
              <a:rPr lang="en-US" sz="2000" dirty="0" err="1">
                <a:solidFill>
                  <a:srgbClr val="FF0000"/>
                </a:solidFill>
                <a:latin typeface="Times Neue Roman"/>
              </a:rPr>
              <a:t>giá</a:t>
            </a:r>
            <a:r>
              <a:rPr lang="en-US" sz="2000" dirty="0">
                <a:solidFill>
                  <a:srgbClr val="FF0000"/>
                </a:solidFill>
                <a:latin typeface="Times Neue Roman"/>
              </a:rPr>
              <a:t> </a:t>
            </a:r>
            <a:r>
              <a:rPr lang="en-US" sz="2000" dirty="0" err="1">
                <a:solidFill>
                  <a:srgbClr val="FF0000"/>
                </a:solidFill>
                <a:latin typeface="Times Neue Roman"/>
              </a:rPr>
              <a:t>việc</a:t>
            </a:r>
            <a:r>
              <a:rPr lang="en-US" sz="2000" dirty="0">
                <a:solidFill>
                  <a:srgbClr val="FF0000"/>
                </a:solidFill>
                <a:latin typeface="Times Neue Roman"/>
              </a:rPr>
              <a:t> </a:t>
            </a:r>
            <a:r>
              <a:rPr lang="en-US" sz="2000" dirty="0" err="1">
                <a:solidFill>
                  <a:srgbClr val="FF0000"/>
                </a:solidFill>
                <a:latin typeface="Times Neue Roman"/>
              </a:rPr>
              <a:t>thực</a:t>
            </a:r>
            <a:r>
              <a:rPr lang="en-US" sz="2000" dirty="0">
                <a:solidFill>
                  <a:srgbClr val="FF0000"/>
                </a:solidFill>
                <a:latin typeface="Times Neue Roman"/>
              </a:rPr>
              <a:t> </a:t>
            </a:r>
            <a:r>
              <a:rPr lang="en-US" sz="2000" dirty="0" err="1">
                <a:solidFill>
                  <a:srgbClr val="FF0000"/>
                </a:solidFill>
                <a:latin typeface="Times Neue Roman"/>
              </a:rPr>
              <a:t>hiện</a:t>
            </a:r>
            <a:r>
              <a:rPr lang="en-US" sz="2000" dirty="0">
                <a:solidFill>
                  <a:srgbClr val="FF0000"/>
                </a:solidFill>
                <a:latin typeface="Times Neue Roman"/>
              </a:rPr>
              <a:t> </a:t>
            </a:r>
            <a:r>
              <a:rPr lang="en-US" sz="2000" dirty="0" err="1">
                <a:solidFill>
                  <a:srgbClr val="FF0000"/>
                </a:solidFill>
                <a:latin typeface="Times Neue Roman"/>
              </a:rPr>
              <a:t>Chương</a:t>
            </a:r>
            <a:r>
              <a:rPr lang="en-US" sz="2000" dirty="0">
                <a:solidFill>
                  <a:srgbClr val="FF0000"/>
                </a:solidFill>
                <a:latin typeface="Times Neue Roman"/>
              </a:rPr>
              <a:t> </a:t>
            </a:r>
            <a:r>
              <a:rPr lang="en-US" sz="2000" dirty="0" err="1">
                <a:solidFill>
                  <a:srgbClr val="FF0000"/>
                </a:solidFill>
                <a:latin typeface="Times Neue Roman"/>
              </a:rPr>
              <a:t>trình</a:t>
            </a:r>
            <a:r>
              <a:rPr lang="en-US" sz="2000" dirty="0">
                <a:solidFill>
                  <a:srgbClr val="FF0000"/>
                </a:solidFill>
                <a:latin typeface="Times Neue Roman"/>
              </a:rPr>
              <a:t> </a:t>
            </a:r>
            <a:r>
              <a:rPr lang="en-US" sz="2000" dirty="0" err="1">
                <a:solidFill>
                  <a:srgbClr val="FF0000"/>
                </a:solidFill>
                <a:latin typeface="Times Neue Roman"/>
              </a:rPr>
              <a:t>để</a:t>
            </a:r>
            <a:r>
              <a:rPr lang="en-US" sz="2000" dirty="0">
                <a:solidFill>
                  <a:srgbClr val="FF0000"/>
                </a:solidFill>
                <a:latin typeface="Times Neue Roman"/>
              </a:rPr>
              <a:t> </a:t>
            </a:r>
            <a:r>
              <a:rPr lang="en-US" sz="2000" dirty="0" err="1">
                <a:solidFill>
                  <a:srgbClr val="FF0000"/>
                </a:solidFill>
                <a:latin typeface="Times Neue Roman"/>
              </a:rPr>
              <a:t>xây</a:t>
            </a:r>
            <a:r>
              <a:rPr lang="en-US" sz="2000" dirty="0">
                <a:solidFill>
                  <a:srgbClr val="FF0000"/>
                </a:solidFill>
                <a:latin typeface="Times Neue Roman"/>
              </a:rPr>
              <a:t> </a:t>
            </a:r>
            <a:r>
              <a:rPr lang="en-US" sz="2000" dirty="0" err="1">
                <a:solidFill>
                  <a:srgbClr val="FF0000"/>
                </a:solidFill>
                <a:latin typeface="Times Neue Roman"/>
              </a:rPr>
              <a:t>dựng</a:t>
            </a:r>
            <a:r>
              <a:rPr lang="en-US" sz="2000" dirty="0">
                <a:solidFill>
                  <a:srgbClr val="FF0000"/>
                </a:solidFill>
                <a:latin typeface="Times Neue Roman"/>
              </a:rPr>
              <a:t> </a:t>
            </a:r>
            <a:r>
              <a:rPr lang="en-US" sz="2000" dirty="0" err="1">
                <a:solidFill>
                  <a:srgbClr val="FF0000"/>
                </a:solidFill>
                <a:latin typeface="Times Neue Roman"/>
              </a:rPr>
              <a:t>kế</a:t>
            </a:r>
            <a:r>
              <a:rPr lang="en-US" sz="2000" dirty="0">
                <a:solidFill>
                  <a:srgbClr val="FF0000"/>
                </a:solidFill>
                <a:latin typeface="Times Neue Roman"/>
              </a:rPr>
              <a:t> </a:t>
            </a:r>
            <a:r>
              <a:rPr lang="en-US" sz="2000" dirty="0" err="1">
                <a:solidFill>
                  <a:srgbClr val="FF0000"/>
                </a:solidFill>
                <a:latin typeface="Times Neue Roman"/>
              </a:rPr>
              <a:t>hoạch</a:t>
            </a:r>
            <a:r>
              <a:rPr lang="en-US" sz="2000" dirty="0">
                <a:solidFill>
                  <a:srgbClr val="FF0000"/>
                </a:solidFill>
                <a:latin typeface="Times Neue Roman"/>
              </a:rPr>
              <a:t> </a:t>
            </a:r>
            <a:r>
              <a:rPr lang="en-US" sz="2000" dirty="0" err="1">
                <a:solidFill>
                  <a:srgbClr val="FF0000"/>
                </a:solidFill>
                <a:latin typeface="Times Neue Roman"/>
              </a:rPr>
              <a:t>và</a:t>
            </a:r>
            <a:r>
              <a:rPr lang="en-US" sz="2000" dirty="0">
                <a:solidFill>
                  <a:srgbClr val="FF0000"/>
                </a:solidFill>
                <a:latin typeface="Times Neue Roman"/>
              </a:rPr>
              <a:t> </a:t>
            </a:r>
            <a:r>
              <a:rPr lang="en-US" sz="2000" dirty="0" err="1">
                <a:solidFill>
                  <a:srgbClr val="FF0000"/>
                </a:solidFill>
                <a:latin typeface="Times Neue Roman"/>
              </a:rPr>
              <a:t>tổ</a:t>
            </a:r>
            <a:r>
              <a:rPr lang="en-US" sz="2000" dirty="0">
                <a:solidFill>
                  <a:srgbClr val="FF0000"/>
                </a:solidFill>
                <a:latin typeface="Times Neue Roman"/>
              </a:rPr>
              <a:t> </a:t>
            </a:r>
            <a:r>
              <a:rPr lang="en-US" sz="2000" dirty="0" err="1">
                <a:solidFill>
                  <a:srgbClr val="FF0000"/>
                </a:solidFill>
                <a:latin typeface="Times Neue Roman"/>
              </a:rPr>
              <a:t>chức</a:t>
            </a:r>
            <a:r>
              <a:rPr lang="en-US" sz="2000" dirty="0">
                <a:solidFill>
                  <a:srgbClr val="FF0000"/>
                </a:solidFill>
                <a:latin typeface="Times Neue Roman"/>
              </a:rPr>
              <a:t> </a:t>
            </a:r>
            <a:r>
              <a:rPr lang="en-US" sz="2000" dirty="0" err="1">
                <a:solidFill>
                  <a:srgbClr val="FF0000"/>
                </a:solidFill>
                <a:latin typeface="Times Neue Roman"/>
              </a:rPr>
              <a:t>hoạt</a:t>
            </a:r>
            <a:r>
              <a:rPr lang="en-US" sz="2000" dirty="0">
                <a:solidFill>
                  <a:srgbClr val="FF0000"/>
                </a:solidFill>
                <a:latin typeface="Times Neue Roman"/>
              </a:rPr>
              <a:t> </a:t>
            </a:r>
            <a:r>
              <a:rPr lang="en-US" sz="2000" dirty="0" err="1">
                <a:solidFill>
                  <a:srgbClr val="FF0000"/>
                </a:solidFill>
                <a:latin typeface="Times Neue Roman"/>
              </a:rPr>
              <a:t>động</a:t>
            </a:r>
            <a:r>
              <a:rPr lang="en-US" sz="2000" dirty="0">
                <a:solidFill>
                  <a:srgbClr val="FF0000"/>
                </a:solidFill>
                <a:latin typeface="Times Neue Roman"/>
              </a:rPr>
              <a:t> </a:t>
            </a:r>
            <a:r>
              <a:rPr lang="en-US" sz="2000" dirty="0" err="1">
                <a:solidFill>
                  <a:srgbClr val="FF0000"/>
                </a:solidFill>
                <a:latin typeface="Times Neue Roman"/>
              </a:rPr>
              <a:t>nâng</a:t>
            </a:r>
            <a:r>
              <a:rPr lang="en-US" sz="2000" dirty="0">
                <a:solidFill>
                  <a:srgbClr val="FF0000"/>
                </a:solidFill>
                <a:latin typeface="Times Neue Roman"/>
              </a:rPr>
              <a:t> </a:t>
            </a:r>
            <a:r>
              <a:rPr lang="en-US" sz="2000" dirty="0" err="1">
                <a:solidFill>
                  <a:srgbClr val="FF0000"/>
                </a:solidFill>
                <a:latin typeface="Times Neue Roman"/>
              </a:rPr>
              <a:t>cao</a:t>
            </a:r>
            <a:r>
              <a:rPr lang="en-US" sz="2000" dirty="0">
                <a:solidFill>
                  <a:srgbClr val="FF0000"/>
                </a:solidFill>
                <a:latin typeface="Times Neue Roman"/>
              </a:rPr>
              <a:t> </a:t>
            </a:r>
            <a:r>
              <a:rPr lang="en-US" sz="2000" dirty="0" err="1">
                <a:solidFill>
                  <a:srgbClr val="FF0000"/>
                </a:solidFill>
                <a:latin typeface="Times Neue Roman"/>
              </a:rPr>
              <a:t>chất</a:t>
            </a:r>
            <a:r>
              <a:rPr lang="en-US" sz="2000" dirty="0">
                <a:solidFill>
                  <a:srgbClr val="FF0000"/>
                </a:solidFill>
                <a:latin typeface="Times Neue Roman"/>
              </a:rPr>
              <a:t> </a:t>
            </a:r>
            <a:r>
              <a:rPr lang="en-US" sz="2000" dirty="0" err="1">
                <a:solidFill>
                  <a:srgbClr val="FF0000"/>
                </a:solidFill>
                <a:latin typeface="Times Neue Roman"/>
              </a:rPr>
              <a:t>lượng</a:t>
            </a:r>
            <a:r>
              <a:rPr lang="en-US" sz="2000" dirty="0">
                <a:solidFill>
                  <a:srgbClr val="FF0000"/>
                </a:solidFill>
                <a:latin typeface="Times Neue Roman"/>
              </a:rPr>
              <a:t> </a:t>
            </a:r>
            <a:r>
              <a:rPr lang="en-US" sz="2000" dirty="0" err="1">
                <a:solidFill>
                  <a:srgbClr val="FF0000"/>
                </a:solidFill>
                <a:latin typeface="Times Neue Roman"/>
              </a:rPr>
              <a:t>nuôi</a:t>
            </a:r>
            <a:r>
              <a:rPr lang="en-US" sz="2000" dirty="0">
                <a:solidFill>
                  <a:srgbClr val="FF0000"/>
                </a:solidFill>
                <a:latin typeface="Times Neue Roman"/>
              </a:rPr>
              <a:t> </a:t>
            </a:r>
            <a:r>
              <a:rPr lang="en-US" sz="2000" dirty="0" err="1">
                <a:solidFill>
                  <a:srgbClr val="FF0000"/>
                </a:solidFill>
                <a:latin typeface="Times Neue Roman"/>
              </a:rPr>
              <a:t>dưỡng</a:t>
            </a:r>
            <a:r>
              <a:rPr lang="en-US" sz="2000" dirty="0">
                <a:solidFill>
                  <a:srgbClr val="FF0000"/>
                </a:solidFill>
                <a:latin typeface="Times Neue Roman"/>
              </a:rPr>
              <a:t>, </a:t>
            </a:r>
            <a:r>
              <a:rPr lang="en-US" sz="2000" dirty="0" err="1">
                <a:solidFill>
                  <a:srgbClr val="FF0000"/>
                </a:solidFill>
                <a:latin typeface="Times Neue Roman"/>
              </a:rPr>
              <a:t>chăm</a:t>
            </a:r>
            <a:r>
              <a:rPr lang="en-US" sz="2000" dirty="0">
                <a:solidFill>
                  <a:srgbClr val="FF0000"/>
                </a:solidFill>
                <a:latin typeface="Times Neue Roman"/>
              </a:rPr>
              <a:t> </a:t>
            </a:r>
            <a:r>
              <a:rPr lang="en-US" sz="2000" dirty="0" err="1">
                <a:solidFill>
                  <a:srgbClr val="FF0000"/>
                </a:solidFill>
                <a:latin typeface="Times Neue Roman"/>
              </a:rPr>
              <a:t>sóc</a:t>
            </a:r>
            <a:r>
              <a:rPr lang="en-US" sz="2000" dirty="0">
                <a:solidFill>
                  <a:srgbClr val="FF0000"/>
                </a:solidFill>
                <a:latin typeface="Times Neue Roman"/>
              </a:rPr>
              <a:t>, </a:t>
            </a:r>
            <a:r>
              <a:rPr lang="en-US" sz="2000" dirty="0" err="1">
                <a:solidFill>
                  <a:srgbClr val="FF0000"/>
                </a:solidFill>
                <a:latin typeface="Times Neue Roman"/>
              </a:rPr>
              <a:t>giáo</a:t>
            </a:r>
            <a:r>
              <a:rPr lang="en-US" sz="2000" dirty="0">
                <a:solidFill>
                  <a:srgbClr val="FF0000"/>
                </a:solidFill>
                <a:latin typeface="Times Neue Roman"/>
              </a:rPr>
              <a:t> </a:t>
            </a:r>
            <a:r>
              <a:rPr lang="en-US" sz="2000" dirty="0" err="1">
                <a:solidFill>
                  <a:srgbClr val="FF0000"/>
                </a:solidFill>
                <a:latin typeface="Times Neue Roman"/>
              </a:rPr>
              <a:t>dục</a:t>
            </a:r>
            <a:r>
              <a:rPr lang="en-US" sz="2000" dirty="0">
                <a:solidFill>
                  <a:srgbClr val="FF0000"/>
                </a:solidFill>
                <a:latin typeface="Times Neue Roman"/>
              </a:rPr>
              <a:t> </a:t>
            </a:r>
            <a:r>
              <a:rPr lang="en-US" sz="2000" dirty="0" err="1">
                <a:solidFill>
                  <a:srgbClr val="FF0000"/>
                </a:solidFill>
                <a:latin typeface="Times Neue Roman"/>
              </a:rPr>
              <a:t>trẻ</a:t>
            </a:r>
            <a:r>
              <a:rPr lang="en-US" sz="2000" dirty="0">
                <a:solidFill>
                  <a:srgbClr val="FF0000"/>
                </a:solidFill>
                <a:latin typeface="Times Neue Roman"/>
              </a:rPr>
              <a:t> </a:t>
            </a:r>
            <a:r>
              <a:rPr lang="en-US" sz="2000" dirty="0" err="1">
                <a:solidFill>
                  <a:srgbClr val="FF0000"/>
                </a:solidFill>
                <a:latin typeface="Times Neue Roman"/>
              </a:rPr>
              <a:t>em</a:t>
            </a:r>
            <a:r>
              <a:rPr lang="en-US" sz="2000" dirty="0">
                <a:solidFill>
                  <a:srgbClr val="FF0000"/>
                </a:solidFill>
                <a:latin typeface="Times Neue Roman"/>
              </a:rPr>
              <a:t> </a:t>
            </a:r>
            <a:r>
              <a:rPr lang="en-US" sz="2000" dirty="0" err="1">
                <a:solidFill>
                  <a:srgbClr val="FF0000"/>
                </a:solidFill>
                <a:latin typeface="Times Neue Roman"/>
              </a:rPr>
              <a:t>trong</a:t>
            </a:r>
            <a:r>
              <a:rPr lang="en-US" sz="2000" dirty="0">
                <a:solidFill>
                  <a:srgbClr val="FF0000"/>
                </a:solidFill>
                <a:latin typeface="Times Neue Roman"/>
              </a:rPr>
              <a:t> </a:t>
            </a:r>
            <a:r>
              <a:rPr lang="en-US" sz="2000" dirty="0" err="1">
                <a:solidFill>
                  <a:srgbClr val="FF0000"/>
                </a:solidFill>
                <a:latin typeface="Times Neue Roman"/>
              </a:rPr>
              <a:t>cơ</a:t>
            </a:r>
            <a:r>
              <a:rPr lang="en-US" sz="2000" dirty="0">
                <a:solidFill>
                  <a:srgbClr val="FF0000"/>
                </a:solidFill>
                <a:latin typeface="Times Neue Roman"/>
              </a:rPr>
              <a:t> </a:t>
            </a:r>
            <a:r>
              <a:rPr lang="en-US" sz="2000" dirty="0" err="1">
                <a:solidFill>
                  <a:srgbClr val="FF0000"/>
                </a:solidFill>
                <a:latin typeface="Times Neue Roman"/>
              </a:rPr>
              <a:t>sở</a:t>
            </a:r>
            <a:r>
              <a:rPr lang="en-US" sz="2000" dirty="0">
                <a:solidFill>
                  <a:srgbClr val="FF0000"/>
                </a:solidFill>
                <a:latin typeface="Times Neue Roman"/>
              </a:rPr>
              <a:t> </a:t>
            </a:r>
            <a:r>
              <a:rPr lang="en-US" sz="2000" dirty="0" err="1">
                <a:solidFill>
                  <a:srgbClr val="FF0000"/>
                </a:solidFill>
                <a:latin typeface="Times Neue Roman"/>
              </a:rPr>
              <a:t>GDMN</a:t>
            </a:r>
            <a:r>
              <a:rPr lang="en-US" dirty="0">
                <a:solidFill>
                  <a:srgbClr val="FF0000"/>
                </a:solidFill>
              </a:rPr>
              <a:t>. </a:t>
            </a:r>
          </a:p>
        </p:txBody>
      </p:sp>
    </p:spTree>
    <p:extLst>
      <p:ext uri="{BB962C8B-B14F-4D97-AF65-F5344CB8AC3E}">
        <p14:creationId xmlns:p14="http://schemas.microsoft.com/office/powerpoint/2010/main" val="1569105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B995F-46DA-44B4-BED3-FB957A956806}"/>
              </a:ext>
            </a:extLst>
          </p:cNvPr>
          <p:cNvSpPr>
            <a:spLocks noGrp="1"/>
          </p:cNvSpPr>
          <p:nvPr>
            <p:ph type="title"/>
          </p:nvPr>
        </p:nvSpPr>
        <p:spPr>
          <a:xfrm>
            <a:off x="871268" y="491412"/>
            <a:ext cx="11398369" cy="933061"/>
          </a:xfrm>
        </p:spPr>
        <p:txBody>
          <a:bodyPr>
            <a:normAutofit/>
          </a:bodyPr>
          <a:lstStyle/>
          <a:p>
            <a:r>
              <a:rPr lang="en-US" sz="2800" b="1" dirty="0">
                <a:latin typeface="Times New Roman" panose="02020603050405020304" pitchFamily="18" charset="0"/>
                <a:cs typeface="Times New Roman" panose="02020603050405020304" pitchFamily="18" charset="0"/>
                <a:hlinkClick r:id="rId2" action="ppaction://hlinkfile"/>
              </a:rPr>
              <a:t/>
            </a:r>
            <a:br>
              <a:rPr lang="en-US" sz="2800" b="1" dirty="0">
                <a:latin typeface="Times New Roman" panose="02020603050405020304" pitchFamily="18" charset="0"/>
                <a:cs typeface="Times New Roman" panose="02020603050405020304" pitchFamily="18" charset="0"/>
                <a:hlinkClick r:id="rId2" action="ppaction://hlinkfile"/>
              </a:rPr>
            </a:br>
            <a:r>
              <a:rPr lang="en-US" dirty="0">
                <a:latin typeface="Times New Roman" panose="02020603050405020304" pitchFamily="18" charset="0"/>
                <a:cs typeface="Times New Roman" panose="02020603050405020304" pitchFamily="18" charset="0"/>
                <a:hlinkClick r:id="rId3" action="ppaction://hlinkfile"/>
              </a:rPr>
              <a:t>IV</a:t>
            </a:r>
            <a:r>
              <a:rPr lang="en-US" b="1" dirty="0">
                <a:latin typeface="Times New Roman" panose="02020603050405020304" pitchFamily="18" charset="0"/>
                <a:cs typeface="Times New Roman" panose="02020603050405020304" pitchFamily="18" charset="0"/>
                <a:hlinkClick r:id="rId3" action="ppaction://hlinkfile"/>
              </a:rPr>
              <a:t> – </a:t>
            </a:r>
            <a:r>
              <a:rPr lang="en-US" b="1" dirty="0" err="1">
                <a:latin typeface="Times New Roman" panose="02020603050405020304" pitchFamily="18" charset="0"/>
                <a:cs typeface="Times New Roman" panose="02020603050405020304" pitchFamily="18" charset="0"/>
                <a:hlinkClick r:id="rId3" action="ppaction://hlinkfile"/>
              </a:rPr>
              <a:t>NỘI</a:t>
            </a:r>
            <a:r>
              <a:rPr lang="en-US" b="1" dirty="0">
                <a:latin typeface="Times New Roman" panose="02020603050405020304" pitchFamily="18" charset="0"/>
                <a:cs typeface="Times New Roman" panose="02020603050405020304" pitchFamily="18" charset="0"/>
                <a:hlinkClick r:id="rId3" action="ppaction://hlinkfile"/>
              </a:rPr>
              <a:t> DUNG </a:t>
            </a:r>
            <a:r>
              <a:rPr lang="en-US" b="1" dirty="0" err="1">
                <a:latin typeface="Times New Roman" panose="02020603050405020304" pitchFamily="18" charset="0"/>
                <a:cs typeface="Times New Roman" panose="02020603050405020304" pitchFamily="18" charset="0"/>
                <a:hlinkClick r:id="rId3" action="ppaction://hlinkfile"/>
              </a:rPr>
              <a:t>ĐÁNH</a:t>
            </a:r>
            <a:r>
              <a:rPr lang="en-US" b="1" dirty="0">
                <a:latin typeface="Times New Roman" panose="02020603050405020304" pitchFamily="18" charset="0"/>
                <a:cs typeface="Times New Roman" panose="02020603050405020304" pitchFamily="18" charset="0"/>
                <a:hlinkClick r:id="rId3" action="ppaction://hlinkfile"/>
              </a:rPr>
              <a:t> </a:t>
            </a:r>
            <a:r>
              <a:rPr lang="en-US" b="1" dirty="0" err="1">
                <a:latin typeface="Times New Roman" panose="02020603050405020304" pitchFamily="18" charset="0"/>
                <a:cs typeface="Times New Roman" panose="02020603050405020304" pitchFamily="18" charset="0"/>
                <a:hlinkClick r:id="rId3" action="ppaction://hlinkfile"/>
              </a:rPr>
              <a:t>GIÁ</a:t>
            </a:r>
            <a:r>
              <a:rPr lang="en-US" b="1" dirty="0">
                <a:latin typeface="Times New Roman" panose="02020603050405020304" pitchFamily="18" charset="0"/>
                <a:cs typeface="Times New Roman" panose="02020603050405020304" pitchFamily="18" charset="0"/>
                <a:hlinkClick r:id="rId3" action="ppaction://hlinkfile"/>
              </a:rPr>
              <a:t> </a:t>
            </a:r>
            <a:r>
              <a:rPr lang="en-US" b="1" dirty="0" err="1">
                <a:latin typeface="Times New Roman" panose="02020603050405020304" pitchFamily="18" charset="0"/>
                <a:cs typeface="Times New Roman" panose="02020603050405020304" pitchFamily="18" charset="0"/>
                <a:hlinkClick r:id="rId3" action="ppaction://hlinkfile"/>
              </a:rPr>
              <a:t>THỰC</a:t>
            </a:r>
            <a:r>
              <a:rPr lang="en-US" b="1" dirty="0">
                <a:latin typeface="Times New Roman" panose="02020603050405020304" pitchFamily="18" charset="0"/>
                <a:cs typeface="Times New Roman" panose="02020603050405020304" pitchFamily="18" charset="0"/>
                <a:hlinkClick r:id="rId3" action="ppaction://hlinkfile"/>
              </a:rPr>
              <a:t> </a:t>
            </a:r>
            <a:r>
              <a:rPr lang="en-US" b="1" dirty="0" err="1">
                <a:latin typeface="Times New Roman" panose="02020603050405020304" pitchFamily="18" charset="0"/>
                <a:cs typeface="Times New Roman" panose="02020603050405020304" pitchFamily="18" charset="0"/>
                <a:hlinkClick r:id="rId3" action="ppaction://hlinkfile"/>
              </a:rPr>
              <a:t>HIỆN</a:t>
            </a:r>
            <a:r>
              <a:rPr lang="en-US" b="1" dirty="0">
                <a:latin typeface="Times New Roman" panose="02020603050405020304" pitchFamily="18" charset="0"/>
                <a:cs typeface="Times New Roman" panose="02020603050405020304" pitchFamily="18" charset="0"/>
                <a:hlinkClick r:id="rId3" action="ppaction://hlinkfile"/>
              </a:rPr>
              <a:t> </a:t>
            </a:r>
            <a:r>
              <a:rPr lang="en-US" b="1" dirty="0" err="1">
                <a:latin typeface="Times New Roman" panose="02020603050405020304" pitchFamily="18" charset="0"/>
                <a:cs typeface="Times New Roman" panose="02020603050405020304" pitchFamily="18" charset="0"/>
                <a:hlinkClick r:id="rId3" action="ppaction://hlinkfile"/>
              </a:rPr>
              <a:t>CHƯƠNG</a:t>
            </a:r>
            <a:r>
              <a:rPr lang="en-US" b="1" dirty="0">
                <a:latin typeface="Times New Roman" panose="02020603050405020304" pitchFamily="18" charset="0"/>
                <a:cs typeface="Times New Roman" panose="02020603050405020304" pitchFamily="18" charset="0"/>
                <a:hlinkClick r:id="rId3" action="ppaction://hlinkfile"/>
              </a:rPr>
              <a:t> </a:t>
            </a:r>
            <a:r>
              <a:rPr lang="en-US" b="1" dirty="0" err="1">
                <a:latin typeface="Times New Roman" panose="02020603050405020304" pitchFamily="18" charset="0"/>
                <a:cs typeface="Times New Roman" panose="02020603050405020304" pitchFamily="18" charset="0"/>
                <a:hlinkClick r:id="rId3" action="ppaction://hlinkfile"/>
              </a:rPr>
              <a:t>TRÌNH</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88CBA9E-3DE3-4F13-B869-6A07DC7BB7DB}"/>
              </a:ext>
            </a:extLst>
          </p:cNvPr>
          <p:cNvSpPr>
            <a:spLocks noGrp="1"/>
          </p:cNvSpPr>
          <p:nvPr>
            <p:ph idx="1"/>
          </p:nvPr>
        </p:nvSpPr>
        <p:spPr>
          <a:xfrm>
            <a:off x="552091" y="1926566"/>
            <a:ext cx="11599652" cy="4215892"/>
          </a:xfrm>
        </p:spPr>
        <p:txBody>
          <a:bodyPr>
            <a:normAutofit fontScale="77500" lnSpcReduction="20000"/>
          </a:bodyPr>
          <a:lstStyle/>
          <a:p>
            <a:pPr marL="514350" lvl="0" indent="-514350" algn="just">
              <a:buAutoNum type="arabicPeriod"/>
            </a:pPr>
            <a:r>
              <a:rPr lang="en-US" sz="3200" dirty="0" err="1">
                <a:solidFill>
                  <a:srgbClr val="0000FF"/>
                </a:solidFill>
                <a:latin typeface="Times New Roman" panose="02020603050405020304" pitchFamily="18" charset="0"/>
                <a:cs typeface="Times New Roman" panose="02020603050405020304" pitchFamily="18" charset="0"/>
              </a:rPr>
              <a:t>Đánh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Chương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trình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a:t>
            </a:r>
          </a:p>
          <a:p>
            <a:pPr marL="457200" lvl="1" indent="0" algn="just">
              <a:buNone/>
            </a:pPr>
            <a:r>
              <a:rPr lang="en-US" sz="2400" i="1" dirty="0">
                <a:solidFill>
                  <a:srgbClr val="0000FF"/>
                </a:solidFill>
                <a:latin typeface="Times New Roman" panose="02020603050405020304" pitchFamily="18" charset="0"/>
                <a:cs typeface="Times New Roman" panose="02020603050405020304" pitchFamily="18" charset="0"/>
              </a:rPr>
              <a:t>1.1 </a:t>
            </a:r>
            <a:r>
              <a:rPr lang="en-US" sz="2400" i="1" dirty="0" err="1">
                <a:solidFill>
                  <a:srgbClr val="0000FF"/>
                </a:solidFill>
                <a:latin typeface="Times New Roman" panose="02020603050405020304" pitchFamily="18" charset="0"/>
                <a:cs typeface="Times New Roman" panose="02020603050405020304" pitchFamily="18" charset="0"/>
              </a:rPr>
              <a:t>Đánh</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kế</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hoạch</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nuôi</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dưỡng</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chăm</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sóc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giáo</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dục</a:t>
            </a:r>
            <a:endParaRPr lang="en-US" sz="2400" i="1" dirty="0">
              <a:solidFill>
                <a:srgbClr val="0000FF"/>
              </a:solidFill>
              <a:latin typeface="Times New Roman" panose="02020603050405020304" pitchFamily="18" charset="0"/>
              <a:cs typeface="Times New Roman" panose="02020603050405020304" pitchFamily="18" charset="0"/>
            </a:endParaRPr>
          </a:p>
          <a:p>
            <a:pPr marL="457200" lvl="1" indent="0" algn="just">
              <a:buNone/>
            </a:pPr>
            <a:r>
              <a:rPr lang="en-US" sz="2400" i="1" dirty="0">
                <a:solidFill>
                  <a:srgbClr val="0000FF"/>
                </a:solidFill>
                <a:latin typeface="Times New Roman" panose="02020603050405020304" pitchFamily="18" charset="0"/>
                <a:cs typeface="Times New Roman" panose="02020603050405020304" pitchFamily="18" charset="0"/>
              </a:rPr>
              <a:t>1.2 </a:t>
            </a:r>
            <a:r>
              <a:rPr lang="en-US" sz="2400" i="1" dirty="0" err="1">
                <a:solidFill>
                  <a:srgbClr val="0000FF"/>
                </a:solidFill>
                <a:latin typeface="Times New Roman" panose="02020603050405020304" pitchFamily="18" charset="0"/>
                <a:cs typeface="Times New Roman" panose="02020603050405020304" pitchFamily="18" charset="0"/>
              </a:rPr>
              <a:t>Đánh</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việc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tổ</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chức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các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hoạt</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động</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nuôi</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dưỡng</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chăm</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sóc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giáo</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dục</a:t>
            </a:r>
            <a:endParaRPr lang="en-US" sz="2400" i="1" dirty="0">
              <a:solidFill>
                <a:srgbClr val="0000FF"/>
              </a:solidFill>
              <a:latin typeface="Times New Roman" panose="02020603050405020304" pitchFamily="18" charset="0"/>
              <a:cs typeface="Times New Roman" panose="02020603050405020304" pitchFamily="18" charset="0"/>
            </a:endParaRPr>
          </a:p>
          <a:p>
            <a:pPr marL="457200" lvl="1" indent="0" algn="just">
              <a:buNone/>
            </a:pPr>
            <a:r>
              <a:rPr lang="en-US" sz="2400" i="1" dirty="0">
                <a:solidFill>
                  <a:srgbClr val="0000FF"/>
                </a:solidFill>
                <a:latin typeface="Times New Roman" panose="02020603050405020304" pitchFamily="18" charset="0"/>
                <a:cs typeface="Times New Roman" panose="02020603050405020304" pitchFamily="18" charset="0"/>
              </a:rPr>
              <a:t>1.3 </a:t>
            </a:r>
            <a:r>
              <a:rPr lang="en-US" sz="2400" i="1" dirty="0" err="1">
                <a:solidFill>
                  <a:srgbClr val="0000FF"/>
                </a:solidFill>
                <a:latin typeface="Times New Roman" panose="02020603050405020304" pitchFamily="18" charset="0"/>
                <a:cs typeface="Times New Roman" panose="02020603050405020304" pitchFamily="18" charset="0"/>
              </a:rPr>
              <a:t>Đánh</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việc</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đánh</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giá</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sự</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phát</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triển</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của</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trẻ</a:t>
            </a:r>
            <a:endParaRPr lang="en-US" sz="2400" i="1" dirty="0">
              <a:solidFill>
                <a:srgbClr val="0000FF"/>
              </a:solidFill>
              <a:latin typeface="Times New Roman" panose="02020603050405020304" pitchFamily="18" charset="0"/>
              <a:cs typeface="Times New Roman" panose="02020603050405020304" pitchFamily="18" charset="0"/>
            </a:endParaRPr>
          </a:p>
          <a:p>
            <a:pPr marL="0" indent="0" algn="just">
              <a:buNone/>
            </a:pPr>
            <a:r>
              <a:rPr lang="en-US" sz="3200" dirty="0">
                <a:solidFill>
                  <a:srgbClr val="00B050"/>
                </a:solidFill>
                <a:latin typeface="Times New Roman" panose="02020603050405020304" pitchFamily="18" charset="0"/>
                <a:cs typeface="Times New Roman" panose="02020603050405020304" pitchFamily="18" charset="0"/>
              </a:rPr>
              <a:t>II. </a:t>
            </a:r>
            <a:r>
              <a:rPr lang="en-US" sz="3200" dirty="0" err="1">
                <a:solidFill>
                  <a:srgbClr val="00B050"/>
                </a:solidFill>
                <a:latin typeface="Times New Roman" panose="02020603050405020304" pitchFamily="18" charset="0"/>
                <a:cs typeface="Times New Roman" panose="02020603050405020304" pitchFamily="18" charset="0"/>
              </a:rPr>
              <a:t>Đánh</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giá</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việc</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tổ</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chức</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môi</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trường</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giáo</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dục</a:t>
            </a:r>
            <a:endParaRPr lang="en-US" sz="3200" dirty="0">
              <a:solidFill>
                <a:srgbClr val="00B050"/>
              </a:solidFill>
              <a:latin typeface="Times New Roman" panose="02020603050405020304" pitchFamily="18" charset="0"/>
              <a:cs typeface="Times New Roman" panose="02020603050405020304" pitchFamily="18" charset="0"/>
            </a:endParaRPr>
          </a:p>
          <a:p>
            <a:pPr marL="0" indent="0" algn="just">
              <a:buNone/>
            </a:pPr>
            <a:r>
              <a:rPr lang="en-US" sz="3200" dirty="0">
                <a:solidFill>
                  <a:srgbClr val="00B050"/>
                </a:solidFill>
                <a:latin typeface="Times New Roman" panose="02020603050405020304" pitchFamily="18" charset="0"/>
                <a:cs typeface="Times New Roman" panose="02020603050405020304" pitchFamily="18" charset="0"/>
              </a:rPr>
              <a:t>III. </a:t>
            </a:r>
            <a:r>
              <a:rPr lang="en-US" sz="3200" dirty="0" err="1">
                <a:solidFill>
                  <a:srgbClr val="00B050"/>
                </a:solidFill>
                <a:latin typeface="Times New Roman" panose="02020603050405020304" pitchFamily="18" charset="0"/>
                <a:cs typeface="Times New Roman" panose="02020603050405020304" pitchFamily="18" charset="0"/>
              </a:rPr>
              <a:t>Đánh</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giá</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đội</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ngũ</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thực</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hiện</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chương</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trình</a:t>
            </a:r>
            <a:endParaRPr lang="en-US" sz="3200" dirty="0">
              <a:solidFill>
                <a:srgbClr val="00B050"/>
              </a:solidFill>
              <a:latin typeface="Times New Roman" panose="02020603050405020304" pitchFamily="18" charset="0"/>
              <a:cs typeface="Times New Roman" panose="02020603050405020304" pitchFamily="18" charset="0"/>
            </a:endParaRPr>
          </a:p>
          <a:p>
            <a:pPr marL="0" indent="0" algn="just">
              <a:buNone/>
            </a:pPr>
            <a:r>
              <a:rPr lang="en-US" sz="3200" dirty="0">
                <a:solidFill>
                  <a:srgbClr val="00B050"/>
                </a:solidFill>
                <a:latin typeface="Times New Roman" panose="02020603050405020304" pitchFamily="18" charset="0"/>
                <a:cs typeface="Times New Roman" panose="02020603050405020304" pitchFamily="18" charset="0"/>
              </a:rPr>
              <a:t>IV. </a:t>
            </a:r>
            <a:r>
              <a:rPr lang="en-US" sz="3200" dirty="0" err="1">
                <a:solidFill>
                  <a:srgbClr val="00B050"/>
                </a:solidFill>
                <a:latin typeface="Times New Roman" panose="02020603050405020304" pitchFamily="18" charset="0"/>
                <a:cs typeface="Times New Roman" panose="02020603050405020304" pitchFamily="18" charset="0"/>
              </a:rPr>
              <a:t>Đánh</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giá</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công</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tác</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phối</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hợp</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nhà</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trường</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và</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gia</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đình</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cộng</a:t>
            </a:r>
            <a:r>
              <a:rPr lang="en-US" sz="3200" dirty="0">
                <a:solidFill>
                  <a:srgbClr val="00B050"/>
                </a:solidFill>
                <a:latin typeface="Times New Roman" panose="02020603050405020304" pitchFamily="18" charset="0"/>
                <a:cs typeface="Times New Roman" panose="02020603050405020304" pitchFamily="18" charset="0"/>
              </a:rPr>
              <a:t> </a:t>
            </a:r>
            <a:r>
              <a:rPr lang="en-US" sz="3200" dirty="0" err="1">
                <a:solidFill>
                  <a:srgbClr val="00B050"/>
                </a:solidFill>
                <a:latin typeface="Times New Roman" panose="02020603050405020304" pitchFamily="18" charset="0"/>
                <a:cs typeface="Times New Roman" panose="02020603050405020304" pitchFamily="18" charset="0"/>
              </a:rPr>
              <a:t>đồng</a:t>
            </a:r>
            <a:endParaRPr lang="en-US" sz="3200" dirty="0">
              <a:solidFill>
                <a:srgbClr val="00B050"/>
              </a:solidFill>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V.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dưỡng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sóc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biệt</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solidFill>
                  <a:srgbClr val="0000FF"/>
                </a:solidFill>
                <a:latin typeface="Times New Roman" panose="02020603050405020304" pitchFamily="18" charset="0"/>
                <a:cs typeface="Times New Roman" panose="02020603050405020304" pitchFamily="18" charset="0"/>
              </a:rPr>
              <a:t>VI. </a:t>
            </a:r>
            <a:r>
              <a:rPr lang="en-US" sz="3200" dirty="0" err="1">
                <a:solidFill>
                  <a:srgbClr val="0000FF"/>
                </a:solidFill>
                <a:latin typeface="Times New Roman" panose="02020603050405020304" pitchFamily="18" charset="0"/>
                <a:cs typeface="Times New Roman" panose="02020603050405020304" pitchFamily="18" charset="0"/>
              </a:rPr>
              <a:t>Đánh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hoạt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động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kiểm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đánh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thực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chương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trình</a:t>
            </a:r>
            <a:endParaRPr lang="en-US" sz="3200" dirty="0">
              <a:solidFill>
                <a:srgbClr val="0000FF"/>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AutoNum type="arabicPeriod"/>
            </a:pPr>
            <a:endParaRPr lang="en-US" dirty="0"/>
          </a:p>
          <a:p>
            <a:pPr marL="457200" indent="-457200">
              <a:buFont typeface="Arial" panose="020B0604020202020204" pitchFamily="34" charset="0"/>
              <a:buAutoNum type="arabicPeriod"/>
            </a:pPr>
            <a:endParaRPr lang="en-US" dirty="0"/>
          </a:p>
          <a:p>
            <a:pPr marL="457200" lvl="0" indent="-457200">
              <a:buAutoNum type="arabicPeriod"/>
            </a:pPr>
            <a:endParaRPr lang="en-US" sz="2000" dirty="0"/>
          </a:p>
          <a:p>
            <a:pPr marL="457200" lvl="1" indent="0">
              <a:buNone/>
            </a:pPr>
            <a:endParaRPr lang="en-US" dirty="0"/>
          </a:p>
          <a:p>
            <a:pPr marL="457200" lvl="1" indent="0">
              <a:buNone/>
            </a:pPr>
            <a:endParaRPr lang="en-US"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endParaRPr lang="en-US" dirty="0"/>
          </a:p>
        </p:txBody>
      </p:sp>
    </p:spTree>
    <p:extLst>
      <p:ext uri="{BB962C8B-B14F-4D97-AF65-F5344CB8AC3E}">
        <p14:creationId xmlns:p14="http://schemas.microsoft.com/office/powerpoint/2010/main" val="2551842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87B38B-2D56-45DD-A21B-F0C16AAF94E1}"/>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hlinkClick r:id="rId2" action="ppaction://hlinkfile"/>
              </a:rPr>
              <a:t>V – </a:t>
            </a:r>
            <a:r>
              <a:rPr lang="en-US" b="1" dirty="0" err="1">
                <a:latin typeface="Times New Roman" panose="02020603050405020304" pitchFamily="18" charset="0"/>
                <a:cs typeface="Times New Roman" panose="02020603050405020304" pitchFamily="18" charset="0"/>
                <a:hlinkClick r:id="rId2" action="ppaction://hlinkfile"/>
              </a:rPr>
              <a:t>QUY</a:t>
            </a:r>
            <a:r>
              <a:rPr lang="en-US" b="1" dirty="0">
                <a:latin typeface="Times New Roman" panose="02020603050405020304" pitchFamily="18" charset="0"/>
                <a:cs typeface="Times New Roman" panose="02020603050405020304" pitchFamily="18" charset="0"/>
                <a:hlinkClick r:id="rId2" action="ppaction://hlinkfile"/>
              </a:rPr>
              <a:t> </a:t>
            </a:r>
            <a:r>
              <a:rPr lang="en-US" b="1" dirty="0" err="1">
                <a:latin typeface="Times New Roman" panose="02020603050405020304" pitchFamily="18" charset="0"/>
                <a:cs typeface="Times New Roman" panose="02020603050405020304" pitchFamily="18" charset="0"/>
                <a:hlinkClick r:id="rId2" action="ppaction://hlinkfile"/>
              </a:rPr>
              <a:t>TRÌNH</a:t>
            </a:r>
            <a:r>
              <a:rPr lang="en-US" b="1" dirty="0">
                <a:latin typeface="Times New Roman" panose="02020603050405020304" pitchFamily="18" charset="0"/>
                <a:cs typeface="Times New Roman" panose="02020603050405020304" pitchFamily="18" charset="0"/>
                <a:hlinkClick r:id="rId2" action="ppaction://hlinkfile"/>
              </a:rPr>
              <a:t> </a:t>
            </a:r>
            <a:r>
              <a:rPr lang="en-US" b="1" dirty="0" err="1">
                <a:latin typeface="Times New Roman" panose="02020603050405020304" pitchFamily="18" charset="0"/>
                <a:cs typeface="Times New Roman" panose="02020603050405020304" pitchFamily="18" charset="0"/>
                <a:hlinkClick r:id="rId2" action="ppaction://hlinkfile"/>
              </a:rPr>
              <a:t>CÁC</a:t>
            </a:r>
            <a:r>
              <a:rPr lang="en-US" b="1" dirty="0">
                <a:latin typeface="Times New Roman" panose="02020603050405020304" pitchFamily="18" charset="0"/>
                <a:cs typeface="Times New Roman" panose="02020603050405020304" pitchFamily="18" charset="0"/>
                <a:hlinkClick r:id="rId2" action="ppaction://hlinkfile"/>
              </a:rPr>
              <a:t> </a:t>
            </a:r>
            <a:r>
              <a:rPr lang="en-US" b="1" dirty="0" err="1">
                <a:latin typeface="Times New Roman" panose="02020603050405020304" pitchFamily="18" charset="0"/>
                <a:cs typeface="Times New Roman" panose="02020603050405020304" pitchFamily="18" charset="0"/>
                <a:hlinkClick r:id="rId2" action="ppaction://hlinkfile"/>
              </a:rPr>
              <a:t>BƯỚC</a:t>
            </a:r>
            <a:r>
              <a:rPr lang="en-US" b="1" dirty="0">
                <a:latin typeface="Times New Roman" panose="02020603050405020304" pitchFamily="18" charset="0"/>
                <a:cs typeface="Times New Roman" panose="02020603050405020304" pitchFamily="18" charset="0"/>
                <a:hlinkClick r:id="rId2" action="ppaction://hlinkfile"/>
              </a:rPr>
              <a:t> </a:t>
            </a:r>
            <a:r>
              <a:rPr lang="en-US" b="1" dirty="0" err="1">
                <a:latin typeface="Times New Roman" panose="02020603050405020304" pitchFamily="18" charset="0"/>
                <a:cs typeface="Times New Roman" panose="02020603050405020304" pitchFamily="18" charset="0"/>
                <a:hlinkClick r:id="rId2" action="ppaction://hlinkfile"/>
              </a:rPr>
              <a:t>ĐÁNH</a:t>
            </a:r>
            <a:r>
              <a:rPr lang="en-US" b="1" dirty="0">
                <a:latin typeface="Times New Roman" panose="02020603050405020304" pitchFamily="18" charset="0"/>
                <a:cs typeface="Times New Roman" panose="02020603050405020304" pitchFamily="18" charset="0"/>
                <a:hlinkClick r:id="rId2" action="ppaction://hlinkfile"/>
              </a:rPr>
              <a:t> </a:t>
            </a:r>
            <a:r>
              <a:rPr lang="en-US" b="1" dirty="0" err="1">
                <a:latin typeface="Times New Roman" panose="02020603050405020304" pitchFamily="18" charset="0"/>
                <a:cs typeface="Times New Roman" panose="02020603050405020304" pitchFamily="18" charset="0"/>
                <a:hlinkClick r:id="rId2" action="ppaction://hlinkfile"/>
              </a:rPr>
              <a:t>GIÁ</a:t>
            </a:r>
            <a:r>
              <a:rPr lang="en-US" b="1" dirty="0">
                <a:latin typeface="Times New Roman" panose="02020603050405020304" pitchFamily="18" charset="0"/>
                <a:cs typeface="Times New Roman" panose="02020603050405020304" pitchFamily="18" charset="0"/>
                <a:hlinkClick r:id="rId2" action="ppaction://hlinkfile"/>
              </a:rPr>
              <a:t> </a:t>
            </a:r>
            <a:endParaRPr lang="en-US" dirty="0"/>
          </a:p>
        </p:txBody>
      </p:sp>
      <p:pic>
        <p:nvPicPr>
          <p:cNvPr id="4" name="Content Placeholder 3" descr="Quy trinh danh gia">
            <a:extLst>
              <a:ext uri="{FF2B5EF4-FFF2-40B4-BE49-F238E27FC236}">
                <a16:creationId xmlns:a16="http://schemas.microsoft.com/office/drawing/2014/main" xmlns="" id="{44588E83-8C32-40D3-96FD-5BD26383D8DF}"/>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2202611" y="1913740"/>
            <a:ext cx="7142672" cy="4152181"/>
          </a:xfrm>
          <a:prstGeom prst="rect">
            <a:avLst/>
          </a:prstGeom>
          <a:noFill/>
        </p:spPr>
      </p:pic>
      <p:sp>
        <p:nvSpPr>
          <p:cNvPr id="5" name="Rectangle 4">
            <a:extLst>
              <a:ext uri="{FF2B5EF4-FFF2-40B4-BE49-F238E27FC236}">
                <a16:creationId xmlns:a16="http://schemas.microsoft.com/office/drawing/2014/main" xmlns="" id="{96EC4B95-7CA7-43B3-866D-8B90311E0D15}"/>
              </a:ext>
            </a:extLst>
          </p:cNvPr>
          <p:cNvSpPr/>
          <p:nvPr/>
        </p:nvSpPr>
        <p:spPr>
          <a:xfrm>
            <a:off x="2693751" y="1329136"/>
            <a:ext cx="4358886"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bước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1417618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4A34A-8957-48B8-9594-55F0116ACE01}"/>
              </a:ext>
            </a:extLst>
          </p:cNvPr>
          <p:cNvSpPr>
            <a:spLocks noGrp="1"/>
          </p:cNvSpPr>
          <p:nvPr>
            <p:ph type="title"/>
          </p:nvPr>
        </p:nvSpPr>
        <p:spPr>
          <a:xfrm>
            <a:off x="1451579" y="1109319"/>
            <a:ext cx="9603275" cy="719481"/>
          </a:xfrm>
        </p:spPr>
        <p:txBody>
          <a:bodyPr>
            <a:normAutofit/>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1. </a:t>
            </a:r>
            <a:r>
              <a:rPr lang="en-US" sz="2000" b="1" dirty="0" err="1">
                <a:latin typeface="Times Neue Roman"/>
                <a:ea typeface="+mn-ea"/>
                <a:cs typeface="+mn-cs"/>
              </a:rPr>
              <a:t>Xác</a:t>
            </a:r>
            <a:r>
              <a:rPr lang="en-US" sz="2000" b="1" dirty="0">
                <a:latin typeface="Times Neue Roman"/>
                <a:ea typeface="+mn-ea"/>
                <a:cs typeface="+mn-cs"/>
              </a:rPr>
              <a:t> </a:t>
            </a:r>
            <a:r>
              <a:rPr lang="en-US" sz="2000" b="1" dirty="0" err="1">
                <a:latin typeface="Times Neue Roman"/>
                <a:ea typeface="+mn-ea"/>
                <a:cs typeface="+mn-cs"/>
              </a:rPr>
              <a:t>định</a:t>
            </a:r>
            <a:r>
              <a:rPr lang="en-US" sz="2000" b="1" dirty="0">
                <a:latin typeface="Times Neue Roman"/>
                <a:ea typeface="+mn-ea"/>
                <a:cs typeface="+mn-cs"/>
              </a:rPr>
              <a:t> </a:t>
            </a:r>
            <a:r>
              <a:rPr lang="en-US" sz="2000" b="1" dirty="0" err="1">
                <a:latin typeface="Times Neue Roman"/>
                <a:ea typeface="+mn-ea"/>
                <a:cs typeface="+mn-cs"/>
              </a:rPr>
              <a:t>mục</a:t>
            </a:r>
            <a:r>
              <a:rPr lang="en-US" sz="2000" b="1" dirty="0">
                <a:latin typeface="Times Neue Roman"/>
                <a:ea typeface="+mn-ea"/>
                <a:cs typeface="+mn-cs"/>
              </a:rPr>
              <a:t> </a:t>
            </a:r>
            <a:r>
              <a:rPr lang="en-US" sz="2000" b="1" dirty="0" err="1">
                <a:latin typeface="Times Neue Roman"/>
                <a:ea typeface="+mn-ea"/>
                <a:cs typeface="+mn-cs"/>
              </a:rPr>
              <a:t>đích</a:t>
            </a:r>
            <a:r>
              <a:rPr lang="en-US" sz="2000" b="1" dirty="0">
                <a:latin typeface="Times Neue Roman"/>
                <a:ea typeface="+mn-ea"/>
                <a:cs typeface="+mn-cs"/>
              </a:rPr>
              <a:t>, </a:t>
            </a:r>
            <a:r>
              <a:rPr lang="en-US" sz="2000" b="1" dirty="0" err="1">
                <a:latin typeface="Times Neue Roman"/>
                <a:ea typeface="+mn-ea"/>
                <a:cs typeface="+mn-cs"/>
              </a:rPr>
              <a:t>nội</a:t>
            </a:r>
            <a:r>
              <a:rPr lang="en-US" sz="2000" b="1" dirty="0">
                <a:latin typeface="Times Neue Roman"/>
                <a:ea typeface="+mn-ea"/>
                <a:cs typeface="+mn-cs"/>
              </a:rPr>
              <a:t> dung </a:t>
            </a:r>
            <a:r>
              <a:rPr lang="en-US" sz="2000" b="1" dirty="0" err="1">
                <a:latin typeface="Times Neue Roman"/>
                <a:ea typeface="+mn-ea"/>
                <a:cs typeface="+mn-cs"/>
              </a:rPr>
              <a:t>đánh</a:t>
            </a:r>
            <a:r>
              <a:rPr lang="en-US" sz="2000" b="1" dirty="0">
                <a:latin typeface="Times Neue Roman"/>
                <a:ea typeface="+mn-ea"/>
                <a:cs typeface="+mn-cs"/>
              </a:rPr>
              <a:t> </a:t>
            </a:r>
            <a:r>
              <a:rPr lang="en-US" sz="2000" b="1" dirty="0" err="1">
                <a:latin typeface="Times Neue Roman"/>
                <a:ea typeface="+mn-ea"/>
                <a:cs typeface="+mn-cs"/>
              </a:rPr>
              <a:t>giá</a:t>
            </a:r>
            <a:endParaRPr lang="en-US" sz="2000" b="1" dirty="0">
              <a:latin typeface="Times Neue Roman"/>
              <a:ea typeface="+mn-ea"/>
              <a:cs typeface="+mn-cs"/>
            </a:endParaRPr>
          </a:p>
        </p:txBody>
      </p:sp>
      <p:sp>
        <p:nvSpPr>
          <p:cNvPr id="3" name="Content Placeholder 2">
            <a:extLst>
              <a:ext uri="{FF2B5EF4-FFF2-40B4-BE49-F238E27FC236}">
                <a16:creationId xmlns:a16="http://schemas.microsoft.com/office/drawing/2014/main" xmlns="" id="{96DBB284-7DB5-4746-8DDD-8EE469C2F913}"/>
              </a:ext>
            </a:extLst>
          </p:cNvPr>
          <p:cNvSpPr>
            <a:spLocks noGrp="1"/>
          </p:cNvSpPr>
          <p:nvPr>
            <p:ph idx="1"/>
          </p:nvPr>
        </p:nvSpPr>
        <p:spPr>
          <a:xfrm>
            <a:off x="690113" y="2015732"/>
            <a:ext cx="11001555" cy="3878985"/>
          </a:xfrm>
        </p:spPr>
        <p:txBody>
          <a:bodyPr>
            <a:normAutofit/>
          </a:bodyPr>
          <a:lstStyle/>
          <a:p>
            <a:pPr marL="0" indent="0" algn="just">
              <a:buNone/>
            </a:pPr>
            <a:r>
              <a:rPr lang="en-US" dirty="0">
                <a:latin typeface="Times Neue Roman"/>
              </a:rPr>
              <a:t>- </a:t>
            </a:r>
            <a:r>
              <a:rPr lang="en-US" dirty="0" err="1">
                <a:latin typeface="Times Neue Roman"/>
              </a:rPr>
              <a:t>Xác</a:t>
            </a:r>
            <a:r>
              <a:rPr lang="en-US" dirty="0">
                <a:latin typeface="Times Neue Roman"/>
              </a:rPr>
              <a:t> </a:t>
            </a:r>
            <a:r>
              <a:rPr lang="en-US" dirty="0" err="1">
                <a:latin typeface="Times Neue Roman"/>
              </a:rPr>
              <a:t>định</a:t>
            </a:r>
            <a:r>
              <a:rPr lang="en-US" dirty="0">
                <a:latin typeface="Times Neue Roman"/>
              </a:rPr>
              <a:t> </a:t>
            </a:r>
            <a:r>
              <a:rPr lang="en-US" dirty="0" err="1">
                <a:latin typeface="Times Neue Roman"/>
              </a:rPr>
              <a:t>mục</a:t>
            </a:r>
            <a:r>
              <a:rPr lang="en-US" dirty="0">
                <a:latin typeface="Times Neue Roman"/>
              </a:rPr>
              <a:t> </a:t>
            </a:r>
            <a:r>
              <a:rPr lang="en-US" dirty="0" err="1">
                <a:latin typeface="Times Neue Roman"/>
              </a:rPr>
              <a:t>đích</a:t>
            </a:r>
            <a:r>
              <a:rPr lang="en-US" dirty="0">
                <a:latin typeface="Times Neue Roman"/>
              </a:rPr>
              <a:t>, </a:t>
            </a:r>
            <a:r>
              <a:rPr lang="en-US" dirty="0" err="1">
                <a:latin typeface="Times Neue Roman"/>
              </a:rPr>
              <a:t>nội</a:t>
            </a:r>
            <a:r>
              <a:rPr lang="en-US" dirty="0">
                <a:latin typeface="Times Neue Roman"/>
              </a:rPr>
              <a:t> dung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latin typeface="Times Neue Roman"/>
              </a:rPr>
              <a:t>là</a:t>
            </a:r>
            <a:r>
              <a:rPr lang="en-US" dirty="0">
                <a:latin typeface="Times Neue Roman"/>
              </a:rPr>
              <a:t> </a:t>
            </a:r>
            <a:r>
              <a:rPr lang="en-US" dirty="0" err="1">
                <a:latin typeface="Times Neue Roman"/>
              </a:rPr>
              <a:t>bước</a:t>
            </a:r>
            <a:r>
              <a:rPr lang="en-US" dirty="0">
                <a:latin typeface="Times Neue Roman"/>
              </a:rPr>
              <a:t> </a:t>
            </a:r>
            <a:r>
              <a:rPr lang="en-US" dirty="0" err="1">
                <a:latin typeface="Times Neue Roman"/>
              </a:rPr>
              <a:t>đầu</a:t>
            </a:r>
            <a:r>
              <a:rPr lang="en-US" dirty="0">
                <a:latin typeface="Times Neue Roman"/>
              </a:rPr>
              <a:t> </a:t>
            </a:r>
            <a:r>
              <a:rPr lang="en-US" dirty="0" err="1">
                <a:latin typeface="Times Neue Roman"/>
              </a:rPr>
              <a:t>tiên</a:t>
            </a:r>
            <a:r>
              <a:rPr lang="en-US" dirty="0">
                <a:latin typeface="Times Neue Roman"/>
              </a:rPr>
              <a:t>, </a:t>
            </a:r>
            <a:r>
              <a:rPr lang="en-US" dirty="0" err="1">
                <a:latin typeface="Times Neue Roman"/>
              </a:rPr>
              <a:t>quan</a:t>
            </a:r>
            <a:r>
              <a:rPr lang="en-US" dirty="0">
                <a:latin typeface="Times Neue Roman"/>
              </a:rPr>
              <a:t> </a:t>
            </a:r>
            <a:r>
              <a:rPr lang="en-US" dirty="0" err="1">
                <a:latin typeface="Times Neue Roman"/>
              </a:rPr>
              <a:t>trọng</a:t>
            </a:r>
            <a:r>
              <a:rPr lang="en-US" dirty="0">
                <a:latin typeface="Times Neue Roman"/>
              </a:rPr>
              <a:t>.</a:t>
            </a:r>
          </a:p>
          <a:p>
            <a:pPr marL="0" indent="0" algn="just">
              <a:buNone/>
            </a:pPr>
            <a:r>
              <a:rPr lang="en-US" sz="1800" i="1" dirty="0" err="1">
                <a:solidFill>
                  <a:srgbClr val="0000FF"/>
                </a:solidFill>
                <a:latin typeface="Times Neue Roman"/>
              </a:rPr>
              <a:t>Ví</a:t>
            </a:r>
            <a:r>
              <a:rPr lang="en-US" sz="1800" i="1" dirty="0">
                <a:solidFill>
                  <a:srgbClr val="0000FF"/>
                </a:solidFill>
                <a:latin typeface="Times Neue Roman"/>
              </a:rPr>
              <a:t> </a:t>
            </a:r>
            <a:r>
              <a:rPr lang="en-US" sz="1800" i="1" dirty="0" err="1">
                <a:solidFill>
                  <a:srgbClr val="0000FF"/>
                </a:solidFill>
                <a:latin typeface="Times Neue Roman"/>
              </a:rPr>
              <a:t>dụ</a:t>
            </a:r>
            <a:r>
              <a:rPr lang="en-US" sz="1800" i="1" dirty="0">
                <a:solidFill>
                  <a:srgbClr val="0000FF"/>
                </a:solidFill>
                <a:latin typeface="Times Neue Roman"/>
              </a:rPr>
              <a:t>: </a:t>
            </a:r>
            <a:r>
              <a:rPr lang="en-US" sz="1800" i="1" dirty="0" err="1">
                <a:solidFill>
                  <a:srgbClr val="0000FF"/>
                </a:solidFill>
                <a:latin typeface="Times Neue Roman"/>
              </a:rPr>
              <a:t>Xác</a:t>
            </a:r>
            <a:r>
              <a:rPr lang="en-US" sz="1800" i="1" dirty="0">
                <a:solidFill>
                  <a:srgbClr val="0000FF"/>
                </a:solidFill>
                <a:latin typeface="Times Neue Roman"/>
              </a:rPr>
              <a:t> </a:t>
            </a:r>
            <a:r>
              <a:rPr lang="en-US" sz="1800" i="1" dirty="0" err="1">
                <a:solidFill>
                  <a:srgbClr val="0000FF"/>
                </a:solidFill>
                <a:latin typeface="Times Neue Roman"/>
              </a:rPr>
              <a:t>định</a:t>
            </a:r>
            <a:r>
              <a:rPr lang="en-US" sz="1800" i="1" dirty="0">
                <a:solidFill>
                  <a:srgbClr val="0000FF"/>
                </a:solidFill>
                <a:latin typeface="Times Neue Roman"/>
              </a:rPr>
              <a:t> </a:t>
            </a:r>
            <a:r>
              <a:rPr lang="en-US" sz="1800" i="1" dirty="0" err="1">
                <a:solidFill>
                  <a:srgbClr val="0000FF"/>
                </a:solidFill>
                <a:latin typeface="Times Neue Roman"/>
              </a:rPr>
              <a:t>được</a:t>
            </a:r>
            <a:r>
              <a:rPr lang="en-US" sz="1800" i="1" dirty="0">
                <a:solidFill>
                  <a:srgbClr val="0000FF"/>
                </a:solidFill>
                <a:latin typeface="Times Neue Roman"/>
              </a:rPr>
              <a:t> </a:t>
            </a:r>
            <a:r>
              <a:rPr lang="en-US" sz="1800" i="1" dirty="0" err="1">
                <a:solidFill>
                  <a:srgbClr val="0000FF"/>
                </a:solidFill>
                <a:latin typeface="Times Neue Roman"/>
              </a:rPr>
              <a:t>mục</a:t>
            </a:r>
            <a:r>
              <a:rPr lang="en-US" sz="1800" i="1" dirty="0">
                <a:solidFill>
                  <a:srgbClr val="0000FF"/>
                </a:solidFill>
                <a:latin typeface="Times Neue Roman"/>
              </a:rPr>
              <a:t> </a:t>
            </a:r>
            <a:r>
              <a:rPr lang="en-US" sz="1800" i="1" dirty="0" err="1">
                <a:solidFill>
                  <a:srgbClr val="0000FF"/>
                </a:solidFill>
                <a:latin typeface="Times Neue Roman"/>
              </a:rPr>
              <a:t>đích</a:t>
            </a:r>
            <a:r>
              <a:rPr lang="en-US" sz="1800" i="1" dirty="0">
                <a:solidFill>
                  <a:srgbClr val="0000FF"/>
                </a:solidFill>
                <a:latin typeface="Times Neue Roman"/>
              </a:rPr>
              <a:t> </a:t>
            </a:r>
            <a:r>
              <a:rPr lang="en-US" sz="1800" i="1" dirty="0" err="1">
                <a:solidFill>
                  <a:srgbClr val="0000FF"/>
                </a:solidFill>
                <a:latin typeface="Times Neue Roman"/>
              </a:rPr>
              <a:t>đánh</a:t>
            </a:r>
            <a:r>
              <a:rPr lang="en-US" sz="1800" i="1" dirty="0">
                <a:solidFill>
                  <a:srgbClr val="0000FF"/>
                </a:solidFill>
                <a:latin typeface="Times Neue Roman"/>
              </a:rPr>
              <a:t> </a:t>
            </a:r>
            <a:r>
              <a:rPr lang="en-US" sz="1800" i="1" dirty="0" err="1">
                <a:solidFill>
                  <a:srgbClr val="0000FF"/>
                </a:solidFill>
                <a:latin typeface="Times Neue Roman"/>
              </a:rPr>
              <a:t>giá</a:t>
            </a:r>
            <a:r>
              <a:rPr lang="en-US" sz="1800" i="1" dirty="0">
                <a:solidFill>
                  <a:srgbClr val="0000FF"/>
                </a:solidFill>
                <a:latin typeface="Times Neue Roman"/>
              </a:rPr>
              <a:t> “</a:t>
            </a:r>
            <a:r>
              <a:rPr lang="en-US" sz="1800" i="1" dirty="0" err="1">
                <a:solidFill>
                  <a:srgbClr val="0000FF"/>
                </a:solidFill>
                <a:latin typeface="Times Neue Roman"/>
              </a:rPr>
              <a:t>Hoạt</a:t>
            </a:r>
            <a:r>
              <a:rPr lang="en-US" sz="1800" i="1" dirty="0">
                <a:solidFill>
                  <a:srgbClr val="0000FF"/>
                </a:solidFill>
                <a:latin typeface="Times Neue Roman"/>
              </a:rPr>
              <a:t> </a:t>
            </a:r>
            <a:r>
              <a:rPr lang="en-US" sz="1800" i="1" dirty="0" err="1">
                <a:solidFill>
                  <a:srgbClr val="0000FF"/>
                </a:solidFill>
                <a:latin typeface="Times Neue Roman"/>
              </a:rPr>
              <a:t>động</a:t>
            </a:r>
            <a:r>
              <a:rPr lang="en-US" sz="1800" i="1" dirty="0">
                <a:solidFill>
                  <a:srgbClr val="0000FF"/>
                </a:solidFill>
                <a:latin typeface="Times Neue Roman"/>
              </a:rPr>
              <a:t> </a:t>
            </a:r>
            <a:r>
              <a:rPr lang="en-US" sz="1800" i="1" dirty="0" err="1">
                <a:solidFill>
                  <a:srgbClr val="0000FF"/>
                </a:solidFill>
                <a:latin typeface="Times Neue Roman"/>
              </a:rPr>
              <a:t>nuôi</a:t>
            </a:r>
            <a:r>
              <a:rPr lang="en-US" sz="1800" i="1" dirty="0">
                <a:solidFill>
                  <a:srgbClr val="0000FF"/>
                </a:solidFill>
                <a:latin typeface="Times Neue Roman"/>
              </a:rPr>
              <a:t> </a:t>
            </a:r>
            <a:r>
              <a:rPr lang="en-US" sz="1800" i="1" dirty="0" err="1">
                <a:solidFill>
                  <a:srgbClr val="0000FF"/>
                </a:solidFill>
                <a:latin typeface="Times Neue Roman"/>
              </a:rPr>
              <a:t>dưỡng</a:t>
            </a:r>
            <a:r>
              <a:rPr lang="en-US" sz="1800" i="1" dirty="0">
                <a:solidFill>
                  <a:srgbClr val="0000FF"/>
                </a:solidFill>
                <a:latin typeface="Times Neue Roman"/>
              </a:rPr>
              <a:t>, </a:t>
            </a:r>
            <a:r>
              <a:rPr lang="en-US" sz="1800" i="1" dirty="0" err="1">
                <a:solidFill>
                  <a:srgbClr val="0000FF"/>
                </a:solidFill>
                <a:latin typeface="Times Neue Roman"/>
              </a:rPr>
              <a:t>chăm</a:t>
            </a:r>
            <a:r>
              <a:rPr lang="en-US" sz="1800" i="1" dirty="0">
                <a:solidFill>
                  <a:srgbClr val="0000FF"/>
                </a:solidFill>
                <a:latin typeface="Times Neue Roman"/>
              </a:rPr>
              <a:t> </a:t>
            </a:r>
            <a:r>
              <a:rPr lang="en-US" sz="1800" i="1" dirty="0" err="1">
                <a:solidFill>
                  <a:srgbClr val="0000FF"/>
                </a:solidFill>
                <a:latin typeface="Times Neue Roman"/>
              </a:rPr>
              <a:t>sóc</a:t>
            </a:r>
            <a:r>
              <a:rPr lang="en-US" sz="1800" i="1" dirty="0">
                <a:solidFill>
                  <a:srgbClr val="0000FF"/>
                </a:solidFill>
                <a:latin typeface="Times Neue Roman"/>
              </a:rPr>
              <a:t>, </a:t>
            </a:r>
            <a:r>
              <a:rPr lang="en-US" sz="1800" i="1" dirty="0" err="1">
                <a:solidFill>
                  <a:srgbClr val="0000FF"/>
                </a:solidFill>
                <a:latin typeface="Times Neue Roman"/>
              </a:rPr>
              <a:t>giáo</a:t>
            </a:r>
            <a:r>
              <a:rPr lang="en-US" sz="1800" i="1" dirty="0">
                <a:solidFill>
                  <a:srgbClr val="0000FF"/>
                </a:solidFill>
                <a:latin typeface="Times Neue Roman"/>
              </a:rPr>
              <a:t> </a:t>
            </a:r>
            <a:r>
              <a:rPr lang="en-US" sz="1800" i="1" dirty="0" err="1">
                <a:solidFill>
                  <a:srgbClr val="0000FF"/>
                </a:solidFill>
                <a:latin typeface="Times Neue Roman"/>
              </a:rPr>
              <a:t>dục</a:t>
            </a:r>
            <a:r>
              <a:rPr lang="en-US" sz="1800" i="1" dirty="0">
                <a:solidFill>
                  <a:srgbClr val="0000FF"/>
                </a:solidFill>
                <a:latin typeface="Times Neue Roman"/>
              </a:rPr>
              <a:t>” </a:t>
            </a:r>
            <a:r>
              <a:rPr lang="en-US" sz="1800" i="1" dirty="0" err="1">
                <a:solidFill>
                  <a:srgbClr val="0000FF"/>
                </a:solidFill>
                <a:latin typeface="Times Neue Roman"/>
              </a:rPr>
              <a:t>là</a:t>
            </a:r>
            <a:r>
              <a:rPr lang="en-US" sz="1800" i="1" dirty="0">
                <a:solidFill>
                  <a:srgbClr val="0000FF"/>
                </a:solidFill>
                <a:latin typeface="Times Neue Roman"/>
              </a:rPr>
              <a:t> </a:t>
            </a:r>
            <a:r>
              <a:rPr lang="de-DE" sz="1800" i="1" dirty="0">
                <a:solidFill>
                  <a:srgbClr val="0000FF"/>
                </a:solidFill>
                <a:latin typeface="Times Neue Roman"/>
              </a:rPr>
              <a:t>đánh giá thực trạng chất lượng tổ chức hoạt động giáo dục trẻ để kịp thời điều chỉnh kế hoạch và tổ ch</a:t>
            </a:r>
            <a:r>
              <a:rPr lang="en-US" sz="1800" i="1" dirty="0" err="1">
                <a:solidFill>
                  <a:srgbClr val="0000FF"/>
                </a:solidFill>
                <a:latin typeface="Times Neue Roman"/>
              </a:rPr>
              <a:t>ức</a:t>
            </a:r>
            <a:r>
              <a:rPr lang="en-US" sz="1800" i="1" dirty="0">
                <a:solidFill>
                  <a:srgbClr val="0000FF"/>
                </a:solidFill>
                <a:latin typeface="Times Neue Roman"/>
              </a:rPr>
              <a:t> </a:t>
            </a:r>
            <a:r>
              <a:rPr lang="en-US" sz="1800" i="1" dirty="0" err="1">
                <a:solidFill>
                  <a:srgbClr val="0000FF"/>
                </a:solidFill>
                <a:latin typeface="Times Neue Roman"/>
              </a:rPr>
              <a:t>các</a:t>
            </a:r>
            <a:r>
              <a:rPr lang="en-US" sz="1800" i="1" dirty="0">
                <a:solidFill>
                  <a:srgbClr val="0000FF"/>
                </a:solidFill>
                <a:latin typeface="Times Neue Roman"/>
              </a:rPr>
              <a:t> </a:t>
            </a:r>
            <a:r>
              <a:rPr lang="en-US" sz="1800" i="1" dirty="0" err="1">
                <a:solidFill>
                  <a:srgbClr val="0000FF"/>
                </a:solidFill>
                <a:latin typeface="Times Neue Roman"/>
              </a:rPr>
              <a:t>HĐ</a:t>
            </a:r>
            <a:r>
              <a:rPr lang="de-DE" sz="1800" i="1" dirty="0">
                <a:solidFill>
                  <a:srgbClr val="0000FF"/>
                </a:solidFill>
                <a:latin typeface="Times Neue Roman"/>
              </a:rPr>
              <a:t>GD của nhóm/l</a:t>
            </a:r>
            <a:r>
              <a:rPr lang="en-US" sz="1800" i="1" dirty="0" err="1">
                <a:solidFill>
                  <a:srgbClr val="0000FF"/>
                </a:solidFill>
                <a:latin typeface="Times Neue Roman"/>
              </a:rPr>
              <a:t>ớp</a:t>
            </a:r>
            <a:r>
              <a:rPr lang="en-US" sz="1800" i="1" dirty="0">
                <a:solidFill>
                  <a:srgbClr val="0000FF"/>
                </a:solidFill>
                <a:latin typeface="Times Neue Roman"/>
              </a:rPr>
              <a:t> </a:t>
            </a:r>
            <a:r>
              <a:rPr lang="en-US" sz="1800" i="1" dirty="0" err="1">
                <a:solidFill>
                  <a:srgbClr val="0000FF"/>
                </a:solidFill>
                <a:latin typeface="Times Neue Roman"/>
              </a:rPr>
              <a:t>mình</a:t>
            </a:r>
            <a:r>
              <a:rPr lang="en-US" sz="1800" i="1" dirty="0">
                <a:solidFill>
                  <a:srgbClr val="0000FF"/>
                </a:solidFill>
                <a:latin typeface="Times Neue Roman"/>
              </a:rPr>
              <a:t>. </a:t>
            </a:r>
          </a:p>
          <a:p>
            <a:pPr marL="0" indent="0" algn="just">
              <a:buNone/>
            </a:pPr>
            <a:r>
              <a:rPr lang="en-US" sz="1800" i="1" dirty="0" err="1">
                <a:solidFill>
                  <a:srgbClr val="0000FF"/>
                </a:solidFill>
                <a:latin typeface="Times Neue Roman"/>
              </a:rPr>
              <a:t>Từ</a:t>
            </a:r>
            <a:r>
              <a:rPr lang="en-US" sz="1800" i="1" dirty="0">
                <a:solidFill>
                  <a:srgbClr val="0000FF"/>
                </a:solidFill>
                <a:latin typeface="Times Neue Roman"/>
              </a:rPr>
              <a:t> </a:t>
            </a:r>
            <a:r>
              <a:rPr lang="en-US" sz="1800" i="1" dirty="0" err="1">
                <a:solidFill>
                  <a:srgbClr val="0000FF"/>
                </a:solidFill>
                <a:latin typeface="Times Neue Roman"/>
              </a:rPr>
              <a:t>đó</a:t>
            </a:r>
            <a:r>
              <a:rPr lang="en-US" sz="1800" i="1" dirty="0">
                <a:solidFill>
                  <a:srgbClr val="0000FF"/>
                </a:solidFill>
                <a:latin typeface="Times Neue Roman"/>
              </a:rPr>
              <a:t>, </a:t>
            </a:r>
            <a:r>
              <a:rPr lang="en-US" sz="1800" i="1" dirty="0" err="1">
                <a:solidFill>
                  <a:srgbClr val="0000FF"/>
                </a:solidFill>
                <a:latin typeface="Times Neue Roman"/>
              </a:rPr>
              <a:t>xác</a:t>
            </a:r>
            <a:r>
              <a:rPr lang="en-US" sz="1800" i="1" dirty="0">
                <a:solidFill>
                  <a:srgbClr val="0000FF"/>
                </a:solidFill>
                <a:latin typeface="Times Neue Roman"/>
              </a:rPr>
              <a:t> </a:t>
            </a:r>
            <a:r>
              <a:rPr lang="en-US" sz="1800" i="1" dirty="0" err="1">
                <a:solidFill>
                  <a:srgbClr val="0000FF"/>
                </a:solidFill>
                <a:latin typeface="Times Neue Roman"/>
              </a:rPr>
              <a:t>định</a:t>
            </a:r>
            <a:r>
              <a:rPr lang="en-US" sz="1800" i="1" dirty="0">
                <a:solidFill>
                  <a:srgbClr val="0000FF"/>
                </a:solidFill>
                <a:latin typeface="Times Neue Roman"/>
              </a:rPr>
              <a:t> </a:t>
            </a:r>
            <a:r>
              <a:rPr lang="en-US" sz="1800" i="1" dirty="0" err="1">
                <a:solidFill>
                  <a:srgbClr val="0000FF"/>
                </a:solidFill>
                <a:latin typeface="Times Neue Roman"/>
              </a:rPr>
              <a:t>được</a:t>
            </a:r>
            <a:r>
              <a:rPr lang="en-US" sz="1800" i="1" dirty="0">
                <a:solidFill>
                  <a:srgbClr val="0000FF"/>
                </a:solidFill>
                <a:latin typeface="Times Neue Roman"/>
              </a:rPr>
              <a:t> </a:t>
            </a:r>
            <a:r>
              <a:rPr lang="en-US" sz="1800" i="1" dirty="0" err="1">
                <a:solidFill>
                  <a:srgbClr val="0000FF"/>
                </a:solidFill>
                <a:latin typeface="Times Neue Roman"/>
              </a:rPr>
              <a:t>nội</a:t>
            </a:r>
            <a:r>
              <a:rPr lang="en-US" sz="1800" i="1" dirty="0">
                <a:solidFill>
                  <a:srgbClr val="0000FF"/>
                </a:solidFill>
                <a:latin typeface="Times Neue Roman"/>
              </a:rPr>
              <a:t> dung, </a:t>
            </a:r>
            <a:r>
              <a:rPr lang="en-US" sz="1800" i="1" dirty="0" err="1">
                <a:solidFill>
                  <a:srgbClr val="0000FF"/>
                </a:solidFill>
                <a:latin typeface="Times Neue Roman"/>
              </a:rPr>
              <a:t>tiêu</a:t>
            </a:r>
            <a:r>
              <a:rPr lang="en-US" sz="1800" i="1" dirty="0">
                <a:solidFill>
                  <a:srgbClr val="0000FF"/>
                </a:solidFill>
                <a:latin typeface="Times Neue Roman"/>
              </a:rPr>
              <a:t> </a:t>
            </a:r>
            <a:r>
              <a:rPr lang="en-US" sz="1800" i="1" dirty="0" err="1">
                <a:solidFill>
                  <a:srgbClr val="0000FF"/>
                </a:solidFill>
                <a:latin typeface="Times Neue Roman"/>
              </a:rPr>
              <a:t>chí</a:t>
            </a:r>
            <a:r>
              <a:rPr lang="en-US" sz="1800" i="1" dirty="0">
                <a:solidFill>
                  <a:srgbClr val="0000FF"/>
                </a:solidFill>
                <a:latin typeface="Times Neue Roman"/>
              </a:rPr>
              <a:t> </a:t>
            </a:r>
            <a:r>
              <a:rPr lang="en-US" sz="1800" i="1" dirty="0" err="1">
                <a:solidFill>
                  <a:srgbClr val="0000FF"/>
                </a:solidFill>
                <a:latin typeface="Times Neue Roman"/>
              </a:rPr>
              <a:t>để</a:t>
            </a:r>
            <a:r>
              <a:rPr lang="en-US" sz="1800" i="1" dirty="0">
                <a:solidFill>
                  <a:srgbClr val="0000FF"/>
                </a:solidFill>
                <a:latin typeface="Times Neue Roman"/>
              </a:rPr>
              <a:t> </a:t>
            </a:r>
            <a:r>
              <a:rPr lang="en-US" sz="1800" i="1" dirty="0" err="1">
                <a:solidFill>
                  <a:srgbClr val="0000FF"/>
                </a:solidFill>
                <a:latin typeface="Times Neue Roman"/>
              </a:rPr>
              <a:t>đánh</a:t>
            </a:r>
            <a:r>
              <a:rPr lang="en-US" sz="1800" i="1" dirty="0">
                <a:solidFill>
                  <a:srgbClr val="0000FF"/>
                </a:solidFill>
                <a:latin typeface="Times Neue Roman"/>
              </a:rPr>
              <a:t> </a:t>
            </a:r>
            <a:r>
              <a:rPr lang="en-US" sz="1800" i="1" dirty="0" err="1">
                <a:solidFill>
                  <a:srgbClr val="0000FF"/>
                </a:solidFill>
                <a:latin typeface="Times Neue Roman"/>
              </a:rPr>
              <a:t>giá</a:t>
            </a:r>
            <a:r>
              <a:rPr lang="en-US" sz="1800" i="1" dirty="0">
                <a:solidFill>
                  <a:srgbClr val="0000FF"/>
                </a:solidFill>
                <a:latin typeface="Times Neue Roman"/>
              </a:rPr>
              <a:t> </a:t>
            </a:r>
            <a:r>
              <a:rPr lang="en-US" sz="1800" i="1" dirty="0" err="1">
                <a:solidFill>
                  <a:srgbClr val="0000FF"/>
                </a:solidFill>
                <a:latin typeface="Times Neue Roman"/>
              </a:rPr>
              <a:t>và</a:t>
            </a:r>
            <a:r>
              <a:rPr lang="en-US" sz="1800" i="1" dirty="0">
                <a:solidFill>
                  <a:srgbClr val="0000FF"/>
                </a:solidFill>
                <a:latin typeface="Times Neue Roman"/>
              </a:rPr>
              <a:t> </a:t>
            </a:r>
            <a:r>
              <a:rPr lang="en-US" sz="1800" i="1" dirty="0" err="1">
                <a:solidFill>
                  <a:srgbClr val="0000FF"/>
                </a:solidFill>
                <a:latin typeface="Times Neue Roman"/>
              </a:rPr>
              <a:t>dự</a:t>
            </a:r>
            <a:r>
              <a:rPr lang="en-US" sz="1800" i="1" dirty="0">
                <a:solidFill>
                  <a:srgbClr val="0000FF"/>
                </a:solidFill>
                <a:latin typeface="Times Neue Roman"/>
              </a:rPr>
              <a:t> </a:t>
            </a:r>
            <a:r>
              <a:rPr lang="en-US" sz="1800" i="1" dirty="0" err="1">
                <a:solidFill>
                  <a:srgbClr val="0000FF"/>
                </a:solidFill>
                <a:latin typeface="Times Neue Roman"/>
              </a:rPr>
              <a:t>kiến</a:t>
            </a:r>
            <a:r>
              <a:rPr lang="en-US" sz="1800" i="1" dirty="0">
                <a:solidFill>
                  <a:srgbClr val="0000FF"/>
                </a:solidFill>
                <a:latin typeface="Times Neue Roman"/>
              </a:rPr>
              <a:t> </a:t>
            </a:r>
            <a:r>
              <a:rPr lang="en-US" sz="1800" i="1" dirty="0" err="1">
                <a:solidFill>
                  <a:srgbClr val="0000FF"/>
                </a:solidFill>
                <a:latin typeface="Times Neue Roman"/>
              </a:rPr>
              <a:t>được</a:t>
            </a:r>
            <a:r>
              <a:rPr lang="en-US" sz="1800" i="1" dirty="0">
                <a:solidFill>
                  <a:srgbClr val="0000FF"/>
                </a:solidFill>
                <a:latin typeface="Times Neue Roman"/>
              </a:rPr>
              <a:t> </a:t>
            </a:r>
            <a:r>
              <a:rPr lang="en-US" sz="1800" i="1" dirty="0" err="1">
                <a:solidFill>
                  <a:srgbClr val="0000FF"/>
                </a:solidFill>
                <a:latin typeface="Times Neue Roman"/>
              </a:rPr>
              <a:t>thông</a:t>
            </a:r>
            <a:r>
              <a:rPr lang="en-US" sz="1800" i="1" dirty="0">
                <a:solidFill>
                  <a:srgbClr val="0000FF"/>
                </a:solidFill>
                <a:latin typeface="Times Neue Roman"/>
              </a:rPr>
              <a:t> tin, </a:t>
            </a:r>
            <a:r>
              <a:rPr lang="en-US" sz="1800" i="1" dirty="0" err="1">
                <a:solidFill>
                  <a:srgbClr val="0000FF"/>
                </a:solidFill>
                <a:latin typeface="Times Neue Roman"/>
              </a:rPr>
              <a:t>minh</a:t>
            </a:r>
            <a:r>
              <a:rPr lang="en-US" sz="1800" i="1" dirty="0">
                <a:solidFill>
                  <a:srgbClr val="0000FF"/>
                </a:solidFill>
                <a:latin typeface="Times Neue Roman"/>
              </a:rPr>
              <a:t> </a:t>
            </a:r>
            <a:r>
              <a:rPr lang="en-US" sz="1800" i="1" dirty="0" err="1">
                <a:solidFill>
                  <a:srgbClr val="0000FF"/>
                </a:solidFill>
                <a:latin typeface="Times Neue Roman"/>
              </a:rPr>
              <a:t>chứng</a:t>
            </a:r>
            <a:r>
              <a:rPr lang="en-US" sz="1800" i="1" dirty="0">
                <a:solidFill>
                  <a:srgbClr val="0000FF"/>
                </a:solidFill>
                <a:latin typeface="Times Neue Roman"/>
              </a:rPr>
              <a:t> </a:t>
            </a:r>
            <a:r>
              <a:rPr lang="en-US" sz="1800" i="1" dirty="0" err="1">
                <a:solidFill>
                  <a:srgbClr val="0000FF"/>
                </a:solidFill>
                <a:latin typeface="Times Neue Roman"/>
              </a:rPr>
              <a:t>nào</a:t>
            </a:r>
            <a:r>
              <a:rPr lang="en-US" sz="1800" i="1" dirty="0">
                <a:solidFill>
                  <a:srgbClr val="0000FF"/>
                </a:solidFill>
                <a:latin typeface="Times Neue Roman"/>
              </a:rPr>
              <a:t> </a:t>
            </a:r>
            <a:r>
              <a:rPr lang="en-US" sz="1800" i="1" dirty="0" err="1">
                <a:solidFill>
                  <a:srgbClr val="0000FF"/>
                </a:solidFill>
                <a:latin typeface="Times Neue Roman"/>
              </a:rPr>
              <a:t>cần</a:t>
            </a:r>
            <a:r>
              <a:rPr lang="en-US" sz="1800" i="1" dirty="0">
                <a:solidFill>
                  <a:srgbClr val="0000FF"/>
                </a:solidFill>
                <a:latin typeface="Times Neue Roman"/>
              </a:rPr>
              <a:t> </a:t>
            </a:r>
            <a:r>
              <a:rPr lang="en-US" sz="1800" i="1" dirty="0" err="1">
                <a:solidFill>
                  <a:srgbClr val="0000FF"/>
                </a:solidFill>
                <a:latin typeface="Times Neue Roman"/>
              </a:rPr>
              <a:t>phải</a:t>
            </a:r>
            <a:r>
              <a:rPr lang="en-US" sz="1800" i="1" dirty="0">
                <a:solidFill>
                  <a:srgbClr val="0000FF"/>
                </a:solidFill>
                <a:latin typeface="Times Neue Roman"/>
              </a:rPr>
              <a:t> </a:t>
            </a:r>
            <a:r>
              <a:rPr lang="en-US" sz="1800" i="1" dirty="0" err="1">
                <a:solidFill>
                  <a:srgbClr val="0000FF"/>
                </a:solidFill>
                <a:latin typeface="Times Neue Roman"/>
              </a:rPr>
              <a:t>thu</a:t>
            </a:r>
            <a:r>
              <a:rPr lang="en-US" sz="1800" i="1" dirty="0">
                <a:solidFill>
                  <a:srgbClr val="0000FF"/>
                </a:solidFill>
                <a:latin typeface="Times Neue Roman"/>
              </a:rPr>
              <a:t> </a:t>
            </a:r>
            <a:r>
              <a:rPr lang="en-US" sz="1800" i="1" dirty="0" err="1">
                <a:solidFill>
                  <a:srgbClr val="0000FF"/>
                </a:solidFill>
                <a:latin typeface="Times Neue Roman"/>
              </a:rPr>
              <a:t>thập</a:t>
            </a:r>
            <a:r>
              <a:rPr lang="en-US" sz="1800" i="1" dirty="0">
                <a:solidFill>
                  <a:srgbClr val="0000FF"/>
                </a:solidFill>
                <a:latin typeface="Times Neue Roman"/>
              </a:rPr>
              <a:t> </a:t>
            </a:r>
            <a:r>
              <a:rPr lang="en-US" sz="1800" i="1" dirty="0" err="1">
                <a:solidFill>
                  <a:srgbClr val="0000FF"/>
                </a:solidFill>
                <a:latin typeface="Times Neue Roman"/>
              </a:rPr>
              <a:t>để</a:t>
            </a:r>
            <a:r>
              <a:rPr lang="en-US" sz="1800" i="1" dirty="0">
                <a:solidFill>
                  <a:srgbClr val="0000FF"/>
                </a:solidFill>
                <a:latin typeface="Times Neue Roman"/>
              </a:rPr>
              <a:t> </a:t>
            </a:r>
            <a:r>
              <a:rPr lang="en-US" sz="1800" i="1" dirty="0" err="1">
                <a:solidFill>
                  <a:srgbClr val="0000FF"/>
                </a:solidFill>
                <a:latin typeface="Times Neue Roman"/>
              </a:rPr>
              <a:t>đánh</a:t>
            </a:r>
            <a:r>
              <a:rPr lang="en-US" sz="1800" i="1" dirty="0">
                <a:solidFill>
                  <a:srgbClr val="0000FF"/>
                </a:solidFill>
                <a:latin typeface="Times Neue Roman"/>
              </a:rPr>
              <a:t> </a:t>
            </a:r>
            <a:r>
              <a:rPr lang="en-US" sz="1800" i="1" dirty="0" err="1">
                <a:solidFill>
                  <a:srgbClr val="0000FF"/>
                </a:solidFill>
                <a:latin typeface="Times Neue Roman"/>
              </a:rPr>
              <a:t>giá</a:t>
            </a:r>
            <a:r>
              <a:rPr lang="en-US" sz="1800" i="1" dirty="0">
                <a:solidFill>
                  <a:srgbClr val="0000FF"/>
                </a:solidFill>
                <a:latin typeface="Times Neue Roman"/>
              </a:rPr>
              <a:t> </a:t>
            </a:r>
            <a:r>
              <a:rPr lang="en-US" sz="1800" i="1" dirty="0" err="1">
                <a:solidFill>
                  <a:srgbClr val="0000FF"/>
                </a:solidFill>
                <a:latin typeface="Times Neue Roman"/>
              </a:rPr>
              <a:t>về</a:t>
            </a:r>
            <a:r>
              <a:rPr lang="en-US" sz="1800" i="1" dirty="0">
                <a:solidFill>
                  <a:srgbClr val="0000FF"/>
                </a:solidFill>
                <a:latin typeface="Times Neue Roman"/>
              </a:rPr>
              <a:t> </a:t>
            </a:r>
            <a:r>
              <a:rPr lang="en-US" sz="1800" i="1" dirty="0" err="1">
                <a:solidFill>
                  <a:srgbClr val="0000FF"/>
                </a:solidFill>
                <a:latin typeface="Times Neue Roman"/>
              </a:rPr>
              <a:t>việc</a:t>
            </a:r>
            <a:r>
              <a:rPr lang="en-US" sz="1800" i="1" dirty="0">
                <a:solidFill>
                  <a:srgbClr val="0000FF"/>
                </a:solidFill>
                <a:latin typeface="Times Neue Roman"/>
              </a:rPr>
              <a:t> </a:t>
            </a:r>
            <a:r>
              <a:rPr lang="en-US" sz="1800" i="1" dirty="0" err="1">
                <a:solidFill>
                  <a:srgbClr val="0000FF"/>
                </a:solidFill>
                <a:latin typeface="Times Neue Roman"/>
              </a:rPr>
              <a:t>tổ</a:t>
            </a:r>
            <a:r>
              <a:rPr lang="en-US" sz="1800" i="1" dirty="0">
                <a:solidFill>
                  <a:srgbClr val="0000FF"/>
                </a:solidFill>
                <a:latin typeface="Times Neue Roman"/>
              </a:rPr>
              <a:t> </a:t>
            </a:r>
            <a:r>
              <a:rPr lang="en-US" sz="1800" i="1" dirty="0" err="1">
                <a:solidFill>
                  <a:srgbClr val="0000FF"/>
                </a:solidFill>
                <a:latin typeface="Times Neue Roman"/>
              </a:rPr>
              <a:t>chức</a:t>
            </a:r>
            <a:r>
              <a:rPr lang="en-US" sz="1800" i="1" dirty="0">
                <a:solidFill>
                  <a:srgbClr val="0000FF"/>
                </a:solidFill>
                <a:latin typeface="Times Neue Roman"/>
              </a:rPr>
              <a:t> </a:t>
            </a:r>
            <a:r>
              <a:rPr lang="en-US" sz="1800" i="1" dirty="0" err="1">
                <a:solidFill>
                  <a:srgbClr val="0000FF"/>
                </a:solidFill>
                <a:latin typeface="Times Neue Roman"/>
              </a:rPr>
              <a:t>các</a:t>
            </a:r>
            <a:r>
              <a:rPr lang="en-US" sz="1800" i="1" dirty="0">
                <a:solidFill>
                  <a:srgbClr val="0000FF"/>
                </a:solidFill>
                <a:latin typeface="Times Neue Roman"/>
              </a:rPr>
              <a:t> </a:t>
            </a:r>
            <a:r>
              <a:rPr lang="en-US" sz="1800" i="1" dirty="0" err="1">
                <a:solidFill>
                  <a:srgbClr val="0000FF"/>
                </a:solidFill>
                <a:latin typeface="Times Neue Roman"/>
              </a:rPr>
              <a:t>hoạt</a:t>
            </a:r>
            <a:r>
              <a:rPr lang="en-US" sz="1800" i="1" dirty="0">
                <a:solidFill>
                  <a:srgbClr val="0000FF"/>
                </a:solidFill>
                <a:latin typeface="Times Neue Roman"/>
              </a:rPr>
              <a:t> </a:t>
            </a:r>
            <a:r>
              <a:rPr lang="en-US" sz="1800" i="1" dirty="0" err="1">
                <a:solidFill>
                  <a:srgbClr val="0000FF"/>
                </a:solidFill>
                <a:latin typeface="Times Neue Roman"/>
              </a:rPr>
              <a:t>động</a:t>
            </a:r>
            <a:r>
              <a:rPr lang="en-US" sz="1800" i="1" dirty="0">
                <a:solidFill>
                  <a:srgbClr val="0000FF"/>
                </a:solidFill>
                <a:latin typeface="Times Neue Roman"/>
              </a:rPr>
              <a:t> </a:t>
            </a:r>
            <a:r>
              <a:rPr lang="en-US" sz="1800" i="1" dirty="0" err="1">
                <a:solidFill>
                  <a:srgbClr val="0000FF"/>
                </a:solidFill>
                <a:latin typeface="Times Neue Roman"/>
              </a:rPr>
              <a:t>giáo</a:t>
            </a:r>
            <a:r>
              <a:rPr lang="en-US" sz="1800" i="1" dirty="0">
                <a:solidFill>
                  <a:srgbClr val="0000FF"/>
                </a:solidFill>
                <a:latin typeface="Times Neue Roman"/>
              </a:rPr>
              <a:t> </a:t>
            </a:r>
            <a:r>
              <a:rPr lang="en-US" sz="1800" i="1" dirty="0" err="1">
                <a:solidFill>
                  <a:srgbClr val="0000FF"/>
                </a:solidFill>
                <a:latin typeface="Times Neue Roman"/>
              </a:rPr>
              <a:t>dục</a:t>
            </a:r>
            <a:r>
              <a:rPr lang="en-US" sz="1800" i="1" dirty="0">
                <a:solidFill>
                  <a:srgbClr val="0000FF"/>
                </a:solidFill>
                <a:latin typeface="Times Neue Roman"/>
              </a:rPr>
              <a:t> </a:t>
            </a:r>
            <a:r>
              <a:rPr lang="en-US" sz="1800" i="1" dirty="0" err="1">
                <a:solidFill>
                  <a:srgbClr val="0000FF"/>
                </a:solidFill>
                <a:latin typeface="Times Neue Roman"/>
              </a:rPr>
              <a:t>trẻ</a:t>
            </a:r>
            <a:r>
              <a:rPr lang="en-US" sz="1800" i="1" dirty="0">
                <a:solidFill>
                  <a:srgbClr val="0000FF"/>
                </a:solidFill>
                <a:latin typeface="Times Neue Roman"/>
              </a:rPr>
              <a:t> (</a:t>
            </a:r>
            <a:r>
              <a:rPr lang="en-US" sz="1800" i="1" dirty="0" err="1">
                <a:solidFill>
                  <a:srgbClr val="0000FF"/>
                </a:solidFill>
                <a:latin typeface="Times Neue Roman"/>
              </a:rPr>
              <a:t>xem</a:t>
            </a:r>
            <a:r>
              <a:rPr lang="en-US" sz="1800" i="1" dirty="0">
                <a:solidFill>
                  <a:srgbClr val="0000FF"/>
                </a:solidFill>
                <a:latin typeface="Times Neue Roman"/>
              </a:rPr>
              <a:t> </a:t>
            </a:r>
            <a:r>
              <a:rPr lang="en-US" sz="1800" i="1" dirty="0" err="1">
                <a:solidFill>
                  <a:srgbClr val="0000FF"/>
                </a:solidFill>
                <a:latin typeface="Times Neue Roman"/>
              </a:rPr>
              <a:t>tài</a:t>
            </a:r>
            <a:r>
              <a:rPr lang="en-US" sz="1800" i="1" dirty="0">
                <a:solidFill>
                  <a:srgbClr val="0000FF"/>
                </a:solidFill>
                <a:latin typeface="Times Neue Roman"/>
              </a:rPr>
              <a:t> </a:t>
            </a:r>
            <a:r>
              <a:rPr lang="en-US" sz="1800" i="1" dirty="0" err="1">
                <a:solidFill>
                  <a:srgbClr val="0000FF"/>
                </a:solidFill>
                <a:latin typeface="Times Neue Roman"/>
              </a:rPr>
              <a:t>liệu</a:t>
            </a:r>
            <a:r>
              <a:rPr lang="en-US" sz="1800" i="1" dirty="0">
                <a:solidFill>
                  <a:srgbClr val="0000FF"/>
                </a:solidFill>
                <a:latin typeface="Times Neue Roman"/>
              </a:rPr>
              <a:t>).</a:t>
            </a:r>
          </a:p>
          <a:p>
            <a:pPr marL="0" indent="0" algn="just">
              <a:buNone/>
            </a:pPr>
            <a:r>
              <a:rPr lang="en-US" dirty="0">
                <a:latin typeface="Times Neue Roman"/>
              </a:rPr>
              <a:t>- </a:t>
            </a:r>
            <a:r>
              <a:rPr lang="en-US" dirty="0" err="1">
                <a:latin typeface="Times Neue Roman"/>
              </a:rPr>
              <a:t>Xác</a:t>
            </a:r>
            <a:r>
              <a:rPr lang="en-US" dirty="0">
                <a:latin typeface="Times Neue Roman"/>
              </a:rPr>
              <a:t> </a:t>
            </a:r>
            <a:r>
              <a:rPr lang="en-US" dirty="0" err="1">
                <a:latin typeface="Times Neue Roman"/>
              </a:rPr>
              <a:t>định</a:t>
            </a:r>
            <a:r>
              <a:rPr lang="en-US" dirty="0">
                <a:latin typeface="Times Neue Roman"/>
              </a:rPr>
              <a:t> </a:t>
            </a:r>
            <a:r>
              <a:rPr lang="en-US" dirty="0" err="1">
                <a:latin typeface="Times Neue Roman"/>
              </a:rPr>
              <a:t>minh</a:t>
            </a:r>
            <a:r>
              <a:rPr lang="en-US" dirty="0">
                <a:latin typeface="Times Neue Roman"/>
              </a:rPr>
              <a:t> </a:t>
            </a:r>
            <a:r>
              <a:rPr lang="en-US" dirty="0" err="1">
                <a:latin typeface="Times Neue Roman"/>
              </a:rPr>
              <a:t>chứng</a:t>
            </a:r>
            <a:r>
              <a:rPr lang="en-US" dirty="0">
                <a:latin typeface="Times Neue Roman"/>
              </a:rPr>
              <a:t> (Minh </a:t>
            </a:r>
            <a:r>
              <a:rPr lang="en-US" dirty="0" err="1">
                <a:latin typeface="Times Neue Roman"/>
              </a:rPr>
              <a:t>chứng</a:t>
            </a:r>
            <a:r>
              <a:rPr lang="en-US" dirty="0">
                <a:latin typeface="Times Neue Roman"/>
              </a:rPr>
              <a:t> </a:t>
            </a:r>
            <a:r>
              <a:rPr lang="en-US" dirty="0" err="1">
                <a:latin typeface="Times Neue Roman"/>
              </a:rPr>
              <a:t>là</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bằng</a:t>
            </a:r>
            <a:r>
              <a:rPr lang="en-US" dirty="0">
                <a:latin typeface="Times Neue Roman"/>
              </a:rPr>
              <a:t> </a:t>
            </a:r>
            <a:r>
              <a:rPr lang="en-US" dirty="0" err="1">
                <a:latin typeface="Times Neue Roman"/>
              </a:rPr>
              <a:t>chứng</a:t>
            </a:r>
            <a:r>
              <a:rPr lang="en-US" dirty="0">
                <a:latin typeface="Times Neue Roman"/>
              </a:rPr>
              <a:t> (</a:t>
            </a:r>
            <a:r>
              <a:rPr lang="en-US" dirty="0" err="1">
                <a:latin typeface="Times Neue Roman"/>
              </a:rPr>
              <a:t>tài</a:t>
            </a:r>
            <a:r>
              <a:rPr lang="en-US" dirty="0">
                <a:latin typeface="Times Neue Roman"/>
              </a:rPr>
              <a:t> </a:t>
            </a:r>
            <a:r>
              <a:rPr lang="en-US" dirty="0" err="1">
                <a:latin typeface="Times Neue Roman"/>
              </a:rPr>
              <a:t>liệu</a:t>
            </a:r>
            <a:r>
              <a:rPr lang="en-US" dirty="0">
                <a:latin typeface="Times Neue Roman"/>
              </a:rPr>
              <a:t>, </a:t>
            </a:r>
            <a:r>
              <a:rPr lang="en-US" dirty="0" err="1">
                <a:latin typeface="Times Neue Roman"/>
              </a:rPr>
              <a:t>tư</a:t>
            </a:r>
            <a:r>
              <a:rPr lang="en-US" dirty="0">
                <a:latin typeface="Times Neue Roman"/>
              </a:rPr>
              <a:t> </a:t>
            </a:r>
            <a:r>
              <a:rPr lang="en-US" dirty="0" err="1">
                <a:latin typeface="Times Neue Roman"/>
              </a:rPr>
              <a:t>liệu</a:t>
            </a:r>
            <a:r>
              <a:rPr lang="en-US" dirty="0">
                <a:latin typeface="Times Neue Roman"/>
              </a:rPr>
              <a:t>, </a:t>
            </a:r>
            <a:r>
              <a:rPr lang="en-US" dirty="0" err="1">
                <a:latin typeface="Times Neue Roman"/>
              </a:rPr>
              <a:t>sự</a:t>
            </a:r>
            <a:r>
              <a:rPr lang="en-US" dirty="0">
                <a:latin typeface="Times Neue Roman"/>
              </a:rPr>
              <a:t> </a:t>
            </a:r>
            <a:r>
              <a:rPr lang="en-US" dirty="0" err="1">
                <a:latin typeface="Times Neue Roman"/>
              </a:rPr>
              <a:t>vật</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tượng</a:t>
            </a:r>
            <a:r>
              <a:rPr lang="en-US" dirty="0">
                <a:latin typeface="Times Neue Roman"/>
              </a:rPr>
              <a:t>, </a:t>
            </a:r>
            <a:r>
              <a:rPr lang="en-US" dirty="0" err="1">
                <a:latin typeface="Times Neue Roman"/>
              </a:rPr>
              <a:t>nhân</a:t>
            </a:r>
            <a:r>
              <a:rPr lang="en-US" dirty="0">
                <a:latin typeface="Times Neue Roman"/>
              </a:rPr>
              <a:t> </a:t>
            </a:r>
            <a:r>
              <a:rPr lang="en-US" dirty="0" err="1">
                <a:latin typeface="Times Neue Roman"/>
              </a:rPr>
              <a:t>chứng</a:t>
            </a:r>
            <a:r>
              <a:rPr lang="en-US" dirty="0">
                <a:latin typeface="Times Neue Roman"/>
              </a:rPr>
              <a:t>,…) </a:t>
            </a:r>
            <a:r>
              <a:rPr lang="en-US" dirty="0" err="1">
                <a:latin typeface="Times Neue Roman"/>
              </a:rPr>
              <a:t>được</a:t>
            </a:r>
            <a:r>
              <a:rPr lang="en-US" dirty="0">
                <a:latin typeface="Times Neue Roman"/>
              </a:rPr>
              <a:t> </a:t>
            </a:r>
            <a:r>
              <a:rPr lang="en-US" dirty="0" err="1">
                <a:latin typeface="Times Neue Roman"/>
              </a:rPr>
              <a:t>dẫn</a:t>
            </a:r>
            <a:r>
              <a:rPr lang="en-US" dirty="0">
                <a:latin typeface="Times Neue Roman"/>
              </a:rPr>
              <a:t> ra </a:t>
            </a:r>
            <a:r>
              <a:rPr lang="en-US" dirty="0" err="1">
                <a:latin typeface="Times Neue Roman"/>
              </a:rPr>
              <a:t>để</a:t>
            </a:r>
            <a:r>
              <a:rPr lang="en-US" dirty="0">
                <a:latin typeface="Times Neue Roman"/>
              </a:rPr>
              <a:t> </a:t>
            </a:r>
            <a:r>
              <a:rPr lang="en-US" dirty="0" err="1">
                <a:latin typeface="Times Neue Roman"/>
              </a:rPr>
              <a:t>xác</a:t>
            </a:r>
            <a:r>
              <a:rPr lang="en-US" dirty="0">
                <a:latin typeface="Times Neue Roman"/>
              </a:rPr>
              <a:t> </a:t>
            </a:r>
            <a:r>
              <a:rPr lang="en-US" dirty="0" err="1">
                <a:latin typeface="Times Neue Roman"/>
              </a:rPr>
              <a:t>nhận</a:t>
            </a:r>
            <a:r>
              <a:rPr lang="en-US" dirty="0">
                <a:latin typeface="Times Neue Roman"/>
              </a:rPr>
              <a:t> </a:t>
            </a:r>
            <a:r>
              <a:rPr lang="en-US" dirty="0" err="1">
                <a:latin typeface="Times Neue Roman"/>
              </a:rPr>
              <a:t>một</a:t>
            </a:r>
            <a:r>
              <a:rPr lang="en-US" dirty="0">
                <a:latin typeface="Times Neue Roman"/>
              </a:rPr>
              <a:t> </a:t>
            </a:r>
            <a:r>
              <a:rPr lang="en-US" dirty="0" err="1">
                <a:latin typeface="Times Neue Roman"/>
              </a:rPr>
              <a:t>cách</a:t>
            </a:r>
            <a:r>
              <a:rPr lang="en-US" dirty="0">
                <a:latin typeface="Times Neue Roman"/>
              </a:rPr>
              <a:t> </a:t>
            </a:r>
            <a:r>
              <a:rPr lang="en-US" dirty="0" err="1">
                <a:latin typeface="Times Neue Roman"/>
              </a:rPr>
              <a:t>khách</a:t>
            </a:r>
            <a:r>
              <a:rPr lang="en-US" dirty="0">
                <a:latin typeface="Times Neue Roman"/>
              </a:rPr>
              <a:t> </a:t>
            </a:r>
            <a:r>
              <a:rPr lang="en-US" dirty="0" err="1">
                <a:latin typeface="Times Neue Roman"/>
              </a:rPr>
              <a:t>quan</a:t>
            </a:r>
            <a:r>
              <a:rPr lang="en-US" dirty="0">
                <a:latin typeface="Times Neue Roman"/>
              </a:rPr>
              <a:t> </a:t>
            </a:r>
            <a:r>
              <a:rPr lang="en-US" dirty="0" err="1">
                <a:latin typeface="Times Neue Roman"/>
              </a:rPr>
              <a:t>mức</a:t>
            </a:r>
            <a:r>
              <a:rPr lang="en-US" dirty="0">
                <a:latin typeface="Times Neue Roman"/>
              </a:rPr>
              <a:t> </a:t>
            </a:r>
            <a:r>
              <a:rPr lang="en-US" dirty="0" err="1">
                <a:latin typeface="Times Neue Roman"/>
              </a:rPr>
              <a:t>độ</a:t>
            </a:r>
            <a:r>
              <a:rPr lang="en-US" dirty="0">
                <a:latin typeface="Times Neue Roman"/>
              </a:rPr>
              <a:t> </a:t>
            </a:r>
            <a:r>
              <a:rPr lang="en-US" dirty="0" err="1">
                <a:latin typeface="Times Neue Roman"/>
              </a:rPr>
              <a:t>đạt</a:t>
            </a:r>
            <a:r>
              <a:rPr lang="en-US" dirty="0">
                <a:latin typeface="Times Neue Roman"/>
              </a:rPr>
              <a:t> </a:t>
            </a:r>
            <a:r>
              <a:rPr lang="en-US" dirty="0" err="1">
                <a:latin typeface="Times Neue Roman"/>
              </a:rPr>
              <a:t>được</a:t>
            </a:r>
            <a:r>
              <a:rPr lang="en-US" dirty="0">
                <a:latin typeface="Times Neue Roman"/>
              </a:rPr>
              <a:t> </a:t>
            </a:r>
            <a:r>
              <a:rPr lang="en-US" dirty="0" err="1">
                <a:latin typeface="Times Neue Roman"/>
              </a:rPr>
              <a:t>của</a:t>
            </a:r>
            <a:r>
              <a:rPr lang="en-US" dirty="0">
                <a:latin typeface="Times Neue Roman"/>
              </a:rPr>
              <a:t> </a:t>
            </a:r>
            <a:r>
              <a:rPr lang="en-US" dirty="0" err="1">
                <a:latin typeface="Times Neue Roman"/>
              </a:rPr>
              <a:t>tiêu</a:t>
            </a:r>
            <a:r>
              <a:rPr lang="en-US" dirty="0">
                <a:latin typeface="Times Neue Roman"/>
              </a:rPr>
              <a:t> </a:t>
            </a:r>
            <a:r>
              <a:rPr lang="en-US" dirty="0" err="1">
                <a:latin typeface="Times Neue Roman"/>
              </a:rPr>
              <a:t>chí</a:t>
            </a:r>
            <a:r>
              <a:rPr lang="en-US" dirty="0">
                <a:latin typeface="Times Neue Roman"/>
              </a:rPr>
              <a:t>). </a:t>
            </a:r>
          </a:p>
          <a:p>
            <a:pPr marL="0" indent="0" algn="just">
              <a:buNone/>
            </a:pPr>
            <a:r>
              <a:rPr lang="en-US" sz="1800" i="1" dirty="0" err="1">
                <a:solidFill>
                  <a:srgbClr val="0000FF"/>
                </a:solidFill>
                <a:latin typeface="Times Neue Roman"/>
                <a:hlinkClick r:id="rId2" action="ppaction://hlinkfile"/>
              </a:rPr>
              <a:t>Ví</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dụ</a:t>
            </a:r>
            <a:r>
              <a:rPr lang="en-US" sz="1800" i="1" dirty="0">
                <a:solidFill>
                  <a:srgbClr val="0000FF"/>
                </a:solidFill>
                <a:latin typeface="Times Neue Roman"/>
                <a:hlinkClick r:id="rId2" action="ppaction://hlinkfile"/>
              </a:rPr>
              <a:t>. Minh </a:t>
            </a:r>
            <a:r>
              <a:rPr lang="en-US" sz="1800" i="1" dirty="0" err="1">
                <a:solidFill>
                  <a:srgbClr val="0000FF"/>
                </a:solidFill>
                <a:latin typeface="Times Neue Roman"/>
                <a:hlinkClick r:id="rId2" action="ppaction://hlinkfile"/>
              </a:rPr>
              <a:t>chứng</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ĐG</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hoạt</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động</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giáo</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dục</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tiêu</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chí</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về</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ph</a:t>
            </a:r>
            <a:r>
              <a:rPr lang="vi-VN" sz="1800" i="1" dirty="0">
                <a:solidFill>
                  <a:srgbClr val="0000FF"/>
                </a:solidFill>
                <a:latin typeface="Times Neue Roman"/>
                <a:hlinkClick r:id="rId2" action="ppaction://hlinkfile"/>
              </a:rPr>
              <a:t>ư</a:t>
            </a:r>
            <a:r>
              <a:rPr lang="en-US" sz="1800" i="1" dirty="0" err="1">
                <a:solidFill>
                  <a:srgbClr val="0000FF"/>
                </a:solidFill>
                <a:latin typeface="Times Neue Roman"/>
                <a:hlinkClick r:id="rId2" action="ppaction://hlinkfile"/>
              </a:rPr>
              <a:t>ơng</a:t>
            </a:r>
            <a:r>
              <a:rPr lang="en-US" sz="1800" i="1" dirty="0">
                <a:solidFill>
                  <a:srgbClr val="0000FF"/>
                </a:solidFill>
                <a:latin typeface="Times Neue Roman"/>
                <a:hlinkClick r:id="rId2" action="ppaction://hlinkfile"/>
              </a:rPr>
              <a:t> </a:t>
            </a:r>
            <a:r>
              <a:rPr lang="en-US" sz="1800" i="1" dirty="0" err="1">
                <a:solidFill>
                  <a:srgbClr val="0000FF"/>
                </a:solidFill>
                <a:latin typeface="Times Neue Roman"/>
                <a:hlinkClick r:id="rId2" action="ppaction://hlinkfile"/>
              </a:rPr>
              <a:t>pháp</a:t>
            </a:r>
            <a:r>
              <a:rPr lang="en-US" sz="1800" i="1" dirty="0">
                <a:solidFill>
                  <a:srgbClr val="0000FF"/>
                </a:solidFill>
                <a:latin typeface="Times Neue Roman"/>
                <a:hlinkClick r:id="rId2" action="ppaction://hlinkfile"/>
              </a:rPr>
              <a:t> GD)</a:t>
            </a:r>
            <a:endParaRPr lang="en-US" sz="1800" i="1" dirty="0">
              <a:solidFill>
                <a:srgbClr val="0000FF"/>
              </a:solidFill>
              <a:latin typeface="Times Neue Roman"/>
            </a:endParaRPr>
          </a:p>
          <a:p>
            <a:endParaRPr lang="en-US" dirty="0"/>
          </a:p>
        </p:txBody>
      </p:sp>
    </p:spTree>
    <p:extLst>
      <p:ext uri="{BB962C8B-B14F-4D97-AF65-F5344CB8AC3E}">
        <p14:creationId xmlns:p14="http://schemas.microsoft.com/office/powerpoint/2010/main" val="4065799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299D2F-C81B-4E2C-98DB-B84D2CE0C3B1}"/>
              </a:ext>
            </a:extLst>
          </p:cNvPr>
          <p:cNvSpPr>
            <a:spLocks noGrp="1"/>
          </p:cNvSpPr>
          <p:nvPr>
            <p:ph type="title"/>
          </p:nvPr>
        </p:nvSpPr>
        <p:spPr>
          <a:xfrm>
            <a:off x="724619" y="804520"/>
            <a:ext cx="10330235" cy="483692"/>
          </a:xfrm>
        </p:spPr>
        <p:txBody>
          <a:bodyPr>
            <a:normAutofit/>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1. </a:t>
            </a:r>
            <a:r>
              <a:rPr lang="en-US" sz="2600" b="1" dirty="0" err="1">
                <a:latin typeface="Times Neue Roman"/>
              </a:rPr>
              <a:t>Xác</a:t>
            </a:r>
            <a:r>
              <a:rPr lang="en-US" sz="2600" b="1" dirty="0">
                <a:latin typeface="Times Neue Roman"/>
              </a:rPr>
              <a:t> </a:t>
            </a:r>
            <a:r>
              <a:rPr lang="en-US" sz="2600" b="1" dirty="0" err="1">
                <a:latin typeface="Times Neue Roman"/>
              </a:rPr>
              <a:t>định</a:t>
            </a:r>
            <a:r>
              <a:rPr lang="en-US" sz="2600" b="1" dirty="0">
                <a:latin typeface="Times Neue Roman"/>
              </a:rPr>
              <a:t> </a:t>
            </a:r>
            <a:r>
              <a:rPr lang="en-US" sz="2600" b="1" dirty="0" err="1">
                <a:latin typeface="Times Neue Roman"/>
              </a:rPr>
              <a:t>mục</a:t>
            </a:r>
            <a:r>
              <a:rPr lang="en-US" sz="2600" b="1" dirty="0">
                <a:latin typeface="Times Neue Roman"/>
              </a:rPr>
              <a:t> </a:t>
            </a:r>
            <a:r>
              <a:rPr lang="en-US" sz="2600" b="1" dirty="0" err="1">
                <a:latin typeface="Times Neue Roman"/>
              </a:rPr>
              <a:t>đích</a:t>
            </a:r>
            <a:r>
              <a:rPr lang="en-US" sz="2600" b="1" dirty="0">
                <a:latin typeface="Times Neue Roman"/>
              </a:rPr>
              <a:t>, </a:t>
            </a:r>
            <a:r>
              <a:rPr lang="en-US" sz="2600" b="1" dirty="0" err="1">
                <a:latin typeface="Times Neue Roman"/>
              </a:rPr>
              <a:t>nội</a:t>
            </a:r>
            <a:r>
              <a:rPr lang="en-US" sz="2600" b="1" dirty="0">
                <a:latin typeface="Times Neue Roman"/>
              </a:rPr>
              <a:t> dung </a:t>
            </a:r>
            <a:r>
              <a:rPr lang="en-US" sz="2600" b="1" dirty="0" err="1">
                <a:latin typeface="Times Neue Roman"/>
              </a:rPr>
              <a:t>đánh</a:t>
            </a:r>
            <a:r>
              <a:rPr lang="en-US" sz="2600" b="1" dirty="0">
                <a:latin typeface="Times Neue Roman"/>
              </a:rPr>
              <a:t> </a:t>
            </a:r>
            <a:r>
              <a:rPr lang="en-US" sz="2600" b="1" dirty="0" err="1">
                <a:latin typeface="Times Neue Roman"/>
              </a:rPr>
              <a:t>giá</a:t>
            </a:r>
            <a:endParaRPr lang="en-US" sz="2600" b="1" dirty="0">
              <a:latin typeface="Times Neue Roman"/>
            </a:endParaRPr>
          </a:p>
        </p:txBody>
      </p:sp>
      <p:sp>
        <p:nvSpPr>
          <p:cNvPr id="3" name="Content Placeholder 2">
            <a:extLst>
              <a:ext uri="{FF2B5EF4-FFF2-40B4-BE49-F238E27FC236}">
                <a16:creationId xmlns:a16="http://schemas.microsoft.com/office/drawing/2014/main" xmlns="" id="{77DC4441-0038-4695-AAA0-89BC8DDF30F1}"/>
              </a:ext>
            </a:extLst>
          </p:cNvPr>
          <p:cNvSpPr>
            <a:spLocks noGrp="1"/>
          </p:cNvSpPr>
          <p:nvPr>
            <p:ph idx="1"/>
          </p:nvPr>
        </p:nvSpPr>
        <p:spPr>
          <a:xfrm>
            <a:off x="580845" y="2015732"/>
            <a:ext cx="10869283" cy="3450613"/>
          </a:xfrm>
        </p:spPr>
        <p:txBody>
          <a:bodyPr>
            <a:normAutofit fontScale="85000" lnSpcReduction="10000"/>
          </a:bodyPr>
          <a:lstStyle/>
          <a:p>
            <a:pPr marL="0" indent="0" algn="just">
              <a:buNone/>
            </a:pPr>
            <a:r>
              <a:rPr lang="en-US" dirty="0">
                <a:latin typeface="Times Neue Roman"/>
              </a:rPr>
              <a:t>- Minh </a:t>
            </a:r>
            <a:r>
              <a:rPr lang="en-US" dirty="0" err="1">
                <a:latin typeface="Times Neue Roman"/>
              </a:rPr>
              <a:t>chứng</a:t>
            </a:r>
            <a:r>
              <a:rPr lang="en-US" dirty="0">
                <a:latin typeface="Times Neue Roman"/>
              </a:rPr>
              <a:t> </a:t>
            </a:r>
            <a:r>
              <a:rPr lang="en-US" dirty="0" err="1">
                <a:latin typeface="Times Neue Roman"/>
              </a:rPr>
              <a:t>phải</a:t>
            </a:r>
            <a:r>
              <a:rPr lang="en-US" dirty="0">
                <a:latin typeface="Times Neue Roman"/>
              </a:rPr>
              <a:t> </a:t>
            </a:r>
            <a:r>
              <a:rPr lang="en-US" dirty="0" err="1">
                <a:latin typeface="Times Neue Roman"/>
              </a:rPr>
              <a:t>bám</a:t>
            </a:r>
            <a:r>
              <a:rPr lang="en-US" dirty="0">
                <a:latin typeface="Times Neue Roman"/>
              </a:rPr>
              <a:t> </a:t>
            </a:r>
            <a:r>
              <a:rPr lang="en-US" dirty="0" err="1">
                <a:latin typeface="Times Neue Roman"/>
              </a:rPr>
              <a:t>sát</a:t>
            </a:r>
            <a:r>
              <a:rPr lang="en-US" dirty="0">
                <a:latin typeface="Times Neue Roman"/>
              </a:rPr>
              <a:t> </a:t>
            </a:r>
            <a:r>
              <a:rPr lang="en-US" dirty="0" err="1">
                <a:latin typeface="Times Neue Roman"/>
              </a:rPr>
              <a:t>tiêu</a:t>
            </a:r>
            <a:r>
              <a:rPr lang="en-US" dirty="0">
                <a:latin typeface="Times Neue Roman"/>
              </a:rPr>
              <a:t> </a:t>
            </a:r>
            <a:r>
              <a:rPr lang="en-US" dirty="0" err="1">
                <a:latin typeface="Times Neue Roman"/>
              </a:rPr>
              <a:t>chí</a:t>
            </a:r>
            <a:r>
              <a:rPr lang="en-US" dirty="0">
                <a:latin typeface="Times Neue Roman"/>
              </a:rPr>
              <a:t> </a:t>
            </a:r>
            <a:r>
              <a:rPr lang="en-US" dirty="0" err="1">
                <a:latin typeface="Times Neue Roman"/>
              </a:rPr>
              <a:t>và</a:t>
            </a:r>
            <a:r>
              <a:rPr lang="en-US" dirty="0">
                <a:latin typeface="Times Neue Roman"/>
              </a:rPr>
              <a:t> </a:t>
            </a:r>
            <a:r>
              <a:rPr lang="en-US" dirty="0" err="1">
                <a:latin typeface="Times Neue Roman"/>
              </a:rPr>
              <a:t>có</a:t>
            </a:r>
            <a:r>
              <a:rPr lang="en-US" dirty="0">
                <a:latin typeface="Times Neue Roman"/>
              </a:rPr>
              <a:t> </a:t>
            </a:r>
            <a:r>
              <a:rPr lang="en-US" dirty="0" err="1">
                <a:latin typeface="Times Neue Roman"/>
              </a:rPr>
              <a:t>thể</a:t>
            </a:r>
            <a:r>
              <a:rPr lang="en-US" dirty="0">
                <a:latin typeface="Times Neue Roman"/>
              </a:rPr>
              <a:t> </a:t>
            </a:r>
            <a:r>
              <a:rPr lang="en-US" dirty="0" err="1">
                <a:latin typeface="Times Neue Roman"/>
              </a:rPr>
              <a:t>quan</a:t>
            </a:r>
            <a:r>
              <a:rPr lang="en-US" dirty="0">
                <a:latin typeface="Times Neue Roman"/>
              </a:rPr>
              <a:t> </a:t>
            </a:r>
            <a:r>
              <a:rPr lang="en-US" dirty="0" err="1">
                <a:latin typeface="Times Neue Roman"/>
              </a:rPr>
              <a:t>sát</a:t>
            </a:r>
            <a:r>
              <a:rPr lang="en-US" dirty="0">
                <a:latin typeface="Times Neue Roman"/>
              </a:rPr>
              <a:t> </a:t>
            </a:r>
            <a:r>
              <a:rPr lang="en-US" dirty="0" err="1">
                <a:latin typeface="Times Neue Roman"/>
              </a:rPr>
              <a:t>được</a:t>
            </a:r>
            <a:r>
              <a:rPr lang="en-US" dirty="0">
                <a:latin typeface="Times Neue Roman"/>
              </a:rPr>
              <a:t>, </a:t>
            </a:r>
            <a:r>
              <a:rPr lang="en-US" dirty="0" err="1">
                <a:latin typeface="Times Neue Roman"/>
              </a:rPr>
              <a:t>có</a:t>
            </a:r>
            <a:r>
              <a:rPr lang="en-US" dirty="0">
                <a:latin typeface="Times Neue Roman"/>
              </a:rPr>
              <a:t> </a:t>
            </a:r>
            <a:r>
              <a:rPr lang="en-US" dirty="0" err="1">
                <a:latin typeface="Times Neue Roman"/>
              </a:rPr>
              <a:t>chứa</a:t>
            </a:r>
            <a:r>
              <a:rPr lang="en-US" dirty="0">
                <a:latin typeface="Times Neue Roman"/>
              </a:rPr>
              <a:t> </a:t>
            </a:r>
            <a:r>
              <a:rPr lang="en-US" dirty="0" err="1">
                <a:latin typeface="Times Neue Roman"/>
              </a:rPr>
              <a:t>thông</a:t>
            </a:r>
            <a:r>
              <a:rPr lang="en-US" dirty="0">
                <a:latin typeface="Times Neue Roman"/>
              </a:rPr>
              <a:t> tin </a:t>
            </a:r>
            <a:r>
              <a:rPr lang="en-US" dirty="0" err="1">
                <a:latin typeface="Times Neue Roman"/>
              </a:rPr>
              <a:t>về</a:t>
            </a:r>
            <a:r>
              <a:rPr lang="en-US" dirty="0">
                <a:latin typeface="Times Neue Roman"/>
              </a:rPr>
              <a:t> </a:t>
            </a:r>
            <a:r>
              <a:rPr lang="en-US" dirty="0" err="1">
                <a:latin typeface="Times Neue Roman"/>
              </a:rPr>
              <a:t>mục</a:t>
            </a:r>
            <a:r>
              <a:rPr lang="en-US" dirty="0">
                <a:latin typeface="Times Neue Roman"/>
              </a:rPr>
              <a:t> </a:t>
            </a:r>
            <a:r>
              <a:rPr lang="en-US" dirty="0" err="1">
                <a:latin typeface="Times Neue Roman"/>
              </a:rPr>
              <a:t>đích</a:t>
            </a:r>
            <a:r>
              <a:rPr lang="en-US" dirty="0">
                <a:latin typeface="Times Neue Roman"/>
              </a:rPr>
              <a:t>, </a:t>
            </a:r>
            <a:r>
              <a:rPr lang="en-US" dirty="0" err="1">
                <a:latin typeface="Times Neue Roman"/>
              </a:rPr>
              <a:t>nội</a:t>
            </a:r>
            <a:r>
              <a:rPr lang="en-US" dirty="0">
                <a:latin typeface="Times Neue Roman"/>
              </a:rPr>
              <a:t> dung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a:t>
            </a:r>
          </a:p>
          <a:p>
            <a:pPr algn="just">
              <a:buFontTx/>
              <a:buChar char="-"/>
            </a:pPr>
            <a:r>
              <a:rPr lang="en-US" dirty="0" err="1">
                <a:latin typeface="Times Neue Roman"/>
              </a:rPr>
              <a:t>Có</a:t>
            </a:r>
            <a:r>
              <a:rPr lang="en-US" dirty="0">
                <a:latin typeface="Times Neue Roman"/>
              </a:rPr>
              <a:t> </a:t>
            </a:r>
            <a:r>
              <a:rPr lang="en-US" dirty="0" err="1">
                <a:latin typeface="Times Neue Roman"/>
              </a:rPr>
              <a:t>thể</a:t>
            </a:r>
            <a:r>
              <a:rPr lang="en-US" dirty="0">
                <a:latin typeface="Times Neue Roman"/>
              </a:rPr>
              <a:t> </a:t>
            </a:r>
            <a:r>
              <a:rPr lang="en-US" dirty="0" err="1">
                <a:latin typeface="Times Neue Roman"/>
              </a:rPr>
              <a:t>điều</a:t>
            </a:r>
            <a:r>
              <a:rPr lang="en-US" dirty="0">
                <a:latin typeface="Times Neue Roman"/>
              </a:rPr>
              <a:t> </a:t>
            </a:r>
            <a:r>
              <a:rPr lang="en-US" dirty="0" err="1">
                <a:latin typeface="Times Neue Roman"/>
              </a:rPr>
              <a:t>chỉnh</a:t>
            </a:r>
            <a:r>
              <a:rPr lang="en-US" dirty="0">
                <a:latin typeface="Times Neue Roman"/>
              </a:rPr>
              <a:t>, </a:t>
            </a:r>
            <a:r>
              <a:rPr lang="en-US" dirty="0" err="1">
                <a:latin typeface="Times Neue Roman"/>
              </a:rPr>
              <a:t>bổ</a:t>
            </a:r>
            <a:r>
              <a:rPr lang="en-US" dirty="0">
                <a:latin typeface="Times Neue Roman"/>
              </a:rPr>
              <a:t> sung </a:t>
            </a:r>
            <a:r>
              <a:rPr lang="en-US" dirty="0" err="1">
                <a:latin typeface="Times Neue Roman"/>
              </a:rPr>
              <a:t>tiêu</a:t>
            </a:r>
            <a:r>
              <a:rPr lang="en-US" dirty="0">
                <a:latin typeface="Times Neue Roman"/>
              </a:rPr>
              <a:t> </a:t>
            </a:r>
            <a:r>
              <a:rPr lang="en-US" dirty="0" err="1">
                <a:latin typeface="Times Neue Roman"/>
              </a:rPr>
              <a:t>chí</a:t>
            </a:r>
            <a:r>
              <a:rPr lang="en-US" dirty="0">
                <a:latin typeface="Times Neue Roman"/>
              </a:rPr>
              <a:t>, </a:t>
            </a:r>
            <a:r>
              <a:rPr lang="en-US" dirty="0" err="1">
                <a:latin typeface="Times Neue Roman"/>
              </a:rPr>
              <a:t>minh</a:t>
            </a:r>
            <a:r>
              <a:rPr lang="en-US" dirty="0">
                <a:latin typeface="Times Neue Roman"/>
              </a:rPr>
              <a:t> </a:t>
            </a:r>
            <a:r>
              <a:rPr lang="en-US" dirty="0" err="1">
                <a:latin typeface="Times Neue Roman"/>
              </a:rPr>
              <a:t>chứng</a:t>
            </a:r>
            <a:r>
              <a:rPr lang="en-US" dirty="0">
                <a:latin typeface="Times Neue Roman"/>
              </a:rPr>
              <a:t> </a:t>
            </a:r>
            <a:r>
              <a:rPr lang="en-US" dirty="0" err="1">
                <a:latin typeface="Times Neue Roman"/>
              </a:rPr>
              <a:t>phù</a:t>
            </a:r>
            <a:r>
              <a:rPr lang="en-US" dirty="0">
                <a:latin typeface="Times Neue Roman"/>
              </a:rPr>
              <a:t> </a:t>
            </a:r>
            <a:r>
              <a:rPr lang="en-US" dirty="0" err="1">
                <a:latin typeface="Times Neue Roman"/>
              </a:rPr>
              <a:t>hợp</a:t>
            </a:r>
            <a:r>
              <a:rPr lang="en-US" dirty="0">
                <a:latin typeface="Times Neue Roman"/>
              </a:rPr>
              <a:t> </a:t>
            </a:r>
            <a:r>
              <a:rPr lang="en-US" dirty="0" err="1">
                <a:latin typeface="Times Neue Roman"/>
              </a:rPr>
              <a:t>thực</a:t>
            </a:r>
            <a:r>
              <a:rPr lang="en-US" dirty="0">
                <a:latin typeface="Times Neue Roman"/>
              </a:rPr>
              <a:t> </a:t>
            </a:r>
            <a:r>
              <a:rPr lang="en-US" dirty="0" err="1">
                <a:latin typeface="Times Neue Roman"/>
              </a:rPr>
              <a:t>tế</a:t>
            </a:r>
            <a:r>
              <a:rPr lang="en-US" dirty="0">
                <a:latin typeface="Times Neue Roman"/>
              </a:rPr>
              <a:t> </a:t>
            </a:r>
            <a:r>
              <a:rPr lang="en-US" dirty="0" err="1">
                <a:latin typeface="Times Neue Roman"/>
              </a:rPr>
              <a:t>của</a:t>
            </a:r>
            <a:r>
              <a:rPr lang="en-US" dirty="0">
                <a:latin typeface="Times Neue Roman"/>
              </a:rPr>
              <a:t> </a:t>
            </a:r>
            <a:r>
              <a:rPr lang="en-US" dirty="0" err="1">
                <a:latin typeface="Times Neue Roman"/>
              </a:rPr>
              <a:t>cơ</a:t>
            </a:r>
            <a:r>
              <a:rPr lang="en-US" dirty="0">
                <a:latin typeface="Times Neue Roman"/>
              </a:rPr>
              <a:t> </a:t>
            </a:r>
            <a:r>
              <a:rPr lang="en-US" dirty="0" err="1">
                <a:latin typeface="Times Neue Roman"/>
              </a:rPr>
              <a:t>sở</a:t>
            </a:r>
            <a:r>
              <a:rPr lang="en-US" dirty="0">
                <a:latin typeface="Times Neue Roman"/>
              </a:rPr>
              <a:t> </a:t>
            </a:r>
            <a:r>
              <a:rPr lang="en-US" dirty="0" err="1">
                <a:latin typeface="Times Neue Roman"/>
              </a:rPr>
              <a:t>giáo</a:t>
            </a:r>
            <a:r>
              <a:rPr lang="en-US" dirty="0">
                <a:latin typeface="Times Neue Roman"/>
              </a:rPr>
              <a:t> </a:t>
            </a:r>
            <a:r>
              <a:rPr lang="en-US" dirty="0" err="1">
                <a:latin typeface="Times Neue Roman"/>
              </a:rPr>
              <a:t>dục</a:t>
            </a:r>
            <a:r>
              <a:rPr lang="en-US" dirty="0">
                <a:latin typeface="Times Neue Roman"/>
              </a:rPr>
              <a:t> </a:t>
            </a:r>
            <a:r>
              <a:rPr lang="en-US" dirty="0" err="1">
                <a:latin typeface="Times Neue Roman"/>
              </a:rPr>
              <a:t>mầm</a:t>
            </a:r>
            <a:r>
              <a:rPr lang="en-US" dirty="0">
                <a:latin typeface="Times Neue Roman"/>
              </a:rPr>
              <a:t> non </a:t>
            </a:r>
            <a:r>
              <a:rPr lang="en-US" dirty="0" err="1">
                <a:latin typeface="Times Neue Roman"/>
              </a:rPr>
              <a:t>nhằm</a:t>
            </a:r>
            <a:r>
              <a:rPr lang="en-US" dirty="0">
                <a:latin typeface="Times Neue Roman"/>
              </a:rPr>
              <a:t> </a:t>
            </a:r>
            <a:r>
              <a:rPr lang="en-US" dirty="0" err="1">
                <a:latin typeface="Times Neue Roman"/>
              </a:rPr>
              <a:t>đáp</a:t>
            </a:r>
            <a:r>
              <a:rPr lang="en-US" dirty="0">
                <a:latin typeface="Times Neue Roman"/>
              </a:rPr>
              <a:t> </a:t>
            </a:r>
            <a:r>
              <a:rPr lang="en-US" dirty="0" err="1">
                <a:latin typeface="Times Neue Roman"/>
              </a:rPr>
              <a:t>ứng</a:t>
            </a:r>
            <a:r>
              <a:rPr lang="en-US" dirty="0">
                <a:latin typeface="Times Neue Roman"/>
              </a:rPr>
              <a:t> </a:t>
            </a:r>
            <a:r>
              <a:rPr lang="en-US" dirty="0" err="1">
                <a:latin typeface="Times Neue Roman"/>
              </a:rPr>
              <a:t>mục</a:t>
            </a:r>
            <a:r>
              <a:rPr lang="en-US" dirty="0">
                <a:latin typeface="Times Neue Roman"/>
              </a:rPr>
              <a:t> </a:t>
            </a:r>
            <a:r>
              <a:rPr lang="en-US" dirty="0" err="1">
                <a:latin typeface="Times Neue Roman"/>
              </a:rPr>
              <a:t>tiêu</a:t>
            </a:r>
            <a:r>
              <a:rPr lang="en-US" dirty="0">
                <a:latin typeface="Times Neue Roman"/>
              </a:rPr>
              <a:t>, </a:t>
            </a:r>
            <a:r>
              <a:rPr lang="en-US" dirty="0" err="1">
                <a:latin typeface="Times Neue Roman"/>
              </a:rPr>
              <a:t>yêu</a:t>
            </a:r>
            <a:r>
              <a:rPr lang="en-US" dirty="0">
                <a:latin typeface="Times Neue Roman"/>
              </a:rPr>
              <a:t> </a:t>
            </a:r>
            <a:r>
              <a:rPr lang="en-US" dirty="0" err="1">
                <a:latin typeface="Times Neue Roman"/>
              </a:rPr>
              <a:t>cầu</a:t>
            </a:r>
            <a:r>
              <a:rPr lang="en-US" dirty="0">
                <a:latin typeface="Times Neue Roman"/>
              </a:rPr>
              <a:t> </a:t>
            </a:r>
            <a:r>
              <a:rPr lang="en-US" dirty="0" err="1">
                <a:latin typeface="Times Neue Roman"/>
              </a:rPr>
              <a:t>phát</a:t>
            </a:r>
            <a:r>
              <a:rPr lang="en-US" dirty="0">
                <a:latin typeface="Times Neue Roman"/>
              </a:rPr>
              <a:t> </a:t>
            </a:r>
            <a:r>
              <a:rPr lang="en-US" dirty="0" err="1">
                <a:latin typeface="Times Neue Roman"/>
              </a:rPr>
              <a:t>triển</a:t>
            </a:r>
            <a:r>
              <a:rPr lang="en-US" dirty="0">
                <a:latin typeface="Times Neue Roman"/>
              </a:rPr>
              <a:t> </a:t>
            </a:r>
            <a:r>
              <a:rPr lang="en-US" dirty="0" err="1">
                <a:latin typeface="Times Neue Roman"/>
              </a:rPr>
              <a:t>để</a:t>
            </a:r>
            <a:r>
              <a:rPr lang="en-US" dirty="0">
                <a:latin typeface="Times Neue Roman"/>
              </a:rPr>
              <a:t> </a:t>
            </a:r>
            <a:r>
              <a:rPr lang="en-US" dirty="0" err="1">
                <a:latin typeface="Times Neue Roman"/>
              </a:rPr>
              <a:t>nâng</a:t>
            </a:r>
            <a:r>
              <a:rPr lang="en-US" dirty="0">
                <a:latin typeface="Times Neue Roman"/>
              </a:rPr>
              <a:t> </a:t>
            </a:r>
            <a:r>
              <a:rPr lang="en-US" dirty="0" err="1">
                <a:latin typeface="Times Neue Roman"/>
              </a:rPr>
              <a:t>cao</a:t>
            </a:r>
            <a:r>
              <a:rPr lang="en-US" dirty="0">
                <a:latin typeface="Times Neue Roman"/>
              </a:rPr>
              <a:t> </a:t>
            </a:r>
            <a:r>
              <a:rPr lang="en-US" dirty="0" err="1">
                <a:latin typeface="Times Neue Roman"/>
              </a:rPr>
              <a:t>chất</a:t>
            </a:r>
            <a:r>
              <a:rPr lang="en-US" dirty="0">
                <a:latin typeface="Times Neue Roman"/>
              </a:rPr>
              <a:t> </a:t>
            </a:r>
            <a:r>
              <a:rPr lang="en-US" dirty="0" err="1">
                <a:latin typeface="Times Neue Roman"/>
              </a:rPr>
              <a:t>lượng</a:t>
            </a:r>
            <a:r>
              <a:rPr lang="en-US" dirty="0">
                <a:latin typeface="Times Neue Roman"/>
              </a:rPr>
              <a:t> </a:t>
            </a:r>
            <a:r>
              <a:rPr lang="en-US" dirty="0" err="1">
                <a:latin typeface="Times Neue Roman"/>
              </a:rPr>
              <a:t>thực</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chương</a:t>
            </a:r>
            <a:r>
              <a:rPr lang="en-US" dirty="0">
                <a:latin typeface="Times Neue Roman"/>
              </a:rPr>
              <a:t> </a:t>
            </a:r>
            <a:r>
              <a:rPr lang="en-US" dirty="0" err="1">
                <a:latin typeface="Times Neue Roman"/>
              </a:rPr>
              <a:t>trình</a:t>
            </a:r>
            <a:r>
              <a:rPr lang="en-US" dirty="0">
                <a:latin typeface="Times Neue Roman"/>
              </a:rPr>
              <a:t> </a:t>
            </a:r>
            <a:r>
              <a:rPr lang="en-US" dirty="0" err="1">
                <a:latin typeface="Times Neue Roman"/>
              </a:rPr>
              <a:t>nhà</a:t>
            </a:r>
            <a:r>
              <a:rPr lang="en-US" dirty="0">
                <a:latin typeface="Times Neue Roman"/>
              </a:rPr>
              <a:t> </a:t>
            </a:r>
            <a:r>
              <a:rPr lang="en-US" dirty="0" err="1">
                <a:latin typeface="Times Neue Roman"/>
              </a:rPr>
              <a:t>trường</a:t>
            </a:r>
            <a:r>
              <a:rPr lang="en-US" dirty="0">
                <a:latin typeface="Times Neue Roman"/>
              </a:rPr>
              <a:t>. </a:t>
            </a:r>
          </a:p>
          <a:p>
            <a:pPr marL="0" indent="0" algn="just">
              <a:buNone/>
            </a:pPr>
            <a:r>
              <a:rPr lang="en-US" dirty="0">
                <a:latin typeface="Times Neue Roman"/>
              </a:rPr>
              <a:t>    </a:t>
            </a:r>
            <a:r>
              <a:rPr lang="en-US" dirty="0" err="1">
                <a:latin typeface="Times Neue Roman"/>
              </a:rPr>
              <a:t>Ví</a:t>
            </a:r>
            <a:r>
              <a:rPr lang="en-US" dirty="0">
                <a:latin typeface="Times Neue Roman"/>
              </a:rPr>
              <a:t> </a:t>
            </a:r>
            <a:r>
              <a:rPr lang="en-US" dirty="0" err="1">
                <a:latin typeface="Times Neue Roman"/>
              </a:rPr>
              <a:t>dụ</a:t>
            </a:r>
            <a:r>
              <a:rPr lang="en-US" dirty="0">
                <a:latin typeface="Times Neue Roman"/>
              </a:rPr>
              <a:t>, </a:t>
            </a:r>
            <a:r>
              <a:rPr lang="en-US" i="1" dirty="0" err="1">
                <a:solidFill>
                  <a:srgbClr val="0000FF"/>
                </a:solidFill>
                <a:latin typeface="Times Neue Roman" panose="020B0604020202020204"/>
              </a:rPr>
              <a:t>Nội</a:t>
            </a:r>
            <a:r>
              <a:rPr lang="en-US" i="1" dirty="0">
                <a:solidFill>
                  <a:srgbClr val="0000FF"/>
                </a:solidFill>
                <a:latin typeface="Times Neue Roman" panose="020B0604020202020204"/>
              </a:rPr>
              <a:t> dung “</a:t>
            </a:r>
            <a:r>
              <a:rPr lang="vi-VN" i="1" dirty="0">
                <a:solidFill>
                  <a:srgbClr val="0000FF"/>
                </a:solidFill>
                <a:latin typeface="Times Neue Roman" panose="020B0604020202020204"/>
              </a:rPr>
              <a:t>Đánh giá việc thực hiện các nội dung, phương pháp, hình thức đánh giá sự phát triể</a:t>
            </a:r>
            <a:r>
              <a:rPr lang="en-US" i="1" dirty="0">
                <a:solidFill>
                  <a:srgbClr val="0000FF"/>
                </a:solidFill>
                <a:latin typeface="Times Neue Roman" panose="020B0604020202020204"/>
              </a:rPr>
              <a:t>n</a:t>
            </a:r>
            <a:r>
              <a:rPr lang="vi-VN" i="1" dirty="0">
                <a:solidFill>
                  <a:srgbClr val="0000FF"/>
                </a:solidFill>
                <a:latin typeface="Times Neue Roman" panose="020B0604020202020204"/>
              </a:rPr>
              <a:t> của trẻ</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xác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định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tiêu</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chí</a:t>
            </a:r>
            <a:r>
              <a:rPr lang="en-US" i="1" dirty="0">
                <a:solidFill>
                  <a:srgbClr val="0000FF"/>
                </a:solidFill>
                <a:latin typeface="Times Neue Roman" panose="020B0604020202020204"/>
              </a:rPr>
              <a:t> “1.1 . </a:t>
            </a:r>
            <a:r>
              <a:rPr lang="en-US" i="1" dirty="0" err="1">
                <a:solidFill>
                  <a:srgbClr val="0000FF"/>
                </a:solidFill>
                <a:latin typeface="Times Neue Roman" panose="020B0604020202020204"/>
              </a:rPr>
              <a:t>Thực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hiện</a:t>
            </a:r>
            <a:r>
              <a:rPr lang="en-US" i="1" dirty="0">
                <a:solidFill>
                  <a:srgbClr val="0000FF"/>
                </a:solidFill>
                <a:latin typeface="Times Neue Roman" panose="020B0604020202020204"/>
              </a:rPr>
              <a:t> </a:t>
            </a:r>
            <a:r>
              <a:rPr lang="vi-VN" i="1" dirty="0">
                <a:solidFill>
                  <a:srgbClr val="0000FF"/>
                </a:solidFill>
                <a:latin typeface="Times Neue Roman" panose="020B0604020202020204"/>
              </a:rPr>
              <a:t>mục đích, nội dung, phương pháp, thời điểm và căn cứ đánh giá sự phát triển của trẻ</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theo</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quy</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định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chương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trình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GDMN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và</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việc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phát</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triển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chương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trình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của</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nhà</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trường</a:t>
            </a:r>
            <a:r>
              <a:rPr lang="en-US" i="1" dirty="0">
                <a:solidFill>
                  <a:srgbClr val="0000FF"/>
                </a:solidFill>
                <a:latin typeface="Times Neue Roman" panose="020B0604020202020204"/>
              </a:rPr>
              <a:t> =&gt; </a:t>
            </a:r>
            <a:r>
              <a:rPr lang="en-US" i="1" dirty="0" err="1">
                <a:solidFill>
                  <a:srgbClr val="0000FF"/>
                </a:solidFill>
                <a:latin typeface="Times Neue Roman" panose="020B0604020202020204"/>
              </a:rPr>
              <a:t>Các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minh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chứng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thể</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hiện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được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việc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đánh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sự</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phát</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triển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của</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trẻ</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theo</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mục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đích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nội</a:t>
            </a:r>
            <a:r>
              <a:rPr lang="en-US" i="1" dirty="0">
                <a:solidFill>
                  <a:srgbClr val="0000FF"/>
                </a:solidFill>
                <a:latin typeface="Times Neue Roman" panose="020B0604020202020204"/>
              </a:rPr>
              <a:t> dung, </a:t>
            </a:r>
            <a:r>
              <a:rPr lang="en-US" i="1" dirty="0" err="1">
                <a:solidFill>
                  <a:srgbClr val="0000FF"/>
                </a:solidFill>
                <a:latin typeface="Times Neue Roman" panose="020B0604020202020204"/>
              </a:rPr>
              <a:t>phương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pháp</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thời</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điểm</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và</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căn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cứ</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quy</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định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tại</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Chương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trình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GDMN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của</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Bộ</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GDĐT</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và</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ngoài</a:t>
            </a:r>
            <a:r>
              <a:rPr lang="en-US" i="1" dirty="0">
                <a:solidFill>
                  <a:srgbClr val="0000FF"/>
                </a:solidFill>
                <a:latin typeface="Times Neue Roman" panose="020B0604020202020204"/>
              </a:rPr>
              <a:t> ra </a:t>
            </a:r>
            <a:r>
              <a:rPr lang="en-US" i="1" dirty="0" err="1">
                <a:solidFill>
                  <a:srgbClr val="0000FF"/>
                </a:solidFill>
                <a:latin typeface="Times Neue Roman" panose="020B0604020202020204"/>
              </a:rPr>
              <a:t>còn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bổ</a:t>
            </a:r>
            <a:r>
              <a:rPr lang="en-US" i="1" dirty="0">
                <a:solidFill>
                  <a:srgbClr val="0000FF"/>
                </a:solidFill>
                <a:latin typeface="Times Neue Roman" panose="020B0604020202020204"/>
              </a:rPr>
              <a:t> sung </a:t>
            </a:r>
            <a:r>
              <a:rPr lang="en-US" i="1" dirty="0" err="1">
                <a:solidFill>
                  <a:srgbClr val="0000FF"/>
                </a:solidFill>
                <a:latin typeface="Times Neue Roman" panose="020B0604020202020204"/>
              </a:rPr>
              <a:t>minh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chứng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thể</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hiện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phát</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triển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chương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trình</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của</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nhà</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trường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như</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phát</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triển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nội</a:t>
            </a:r>
            <a:r>
              <a:rPr lang="en-US" i="1" dirty="0">
                <a:solidFill>
                  <a:srgbClr val="0000FF"/>
                </a:solidFill>
                <a:latin typeface="Times Neue Roman" panose="020B0604020202020204"/>
              </a:rPr>
              <a:t> dung </a:t>
            </a:r>
            <a:r>
              <a:rPr lang="en-US" i="1" dirty="0" err="1">
                <a:solidFill>
                  <a:srgbClr val="0000FF"/>
                </a:solidFill>
                <a:latin typeface="Times Neue Roman" panose="020B0604020202020204"/>
              </a:rPr>
              <a:t>giáo</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dục</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cho</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trẻ</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làm</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quen</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với</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công</a:t>
            </a:r>
            <a:r>
              <a:rPr lang="en-US" i="1" dirty="0">
                <a:solidFill>
                  <a:srgbClr val="0000FF"/>
                </a:solidFill>
                <a:latin typeface="Times Neue Roman" panose="020B0604020202020204"/>
              </a:rPr>
              <a:t> </a:t>
            </a:r>
            <a:r>
              <a:rPr lang="en-US" i="1" dirty="0" err="1">
                <a:solidFill>
                  <a:srgbClr val="0000FF"/>
                </a:solidFill>
                <a:latin typeface="Times Neue Roman" panose="020B0604020202020204"/>
              </a:rPr>
              <a:t>nghệ</a:t>
            </a:r>
            <a:r>
              <a:rPr lang="en-US" i="1" dirty="0">
                <a:solidFill>
                  <a:srgbClr val="0000FF"/>
                </a:solidFill>
                <a:latin typeface="Times Neue Roman" panose="020B0604020202020204"/>
              </a:rPr>
              <a:t>…)</a:t>
            </a:r>
          </a:p>
          <a:p>
            <a:pPr marL="0" indent="0" algn="just">
              <a:buNone/>
            </a:pPr>
            <a:endParaRPr lang="en-US" dirty="0"/>
          </a:p>
        </p:txBody>
      </p:sp>
    </p:spTree>
    <p:extLst>
      <p:ext uri="{BB962C8B-B14F-4D97-AF65-F5344CB8AC3E}">
        <p14:creationId xmlns:p14="http://schemas.microsoft.com/office/powerpoint/2010/main" val="2442354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4A34A-8957-48B8-9594-55F0116ACE01}"/>
              </a:ext>
            </a:extLst>
          </p:cNvPr>
          <p:cNvSpPr>
            <a:spLocks noGrp="1"/>
          </p:cNvSpPr>
          <p:nvPr>
            <p:ph type="title"/>
          </p:nvPr>
        </p:nvSpPr>
        <p:spPr>
          <a:xfrm>
            <a:off x="1451579" y="1109319"/>
            <a:ext cx="9603275" cy="719481"/>
          </a:xfrm>
        </p:spPr>
        <p:txBody>
          <a:bodyPr>
            <a:normAutofit/>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2. </a:t>
            </a:r>
            <a:r>
              <a:rPr lang="en-US" sz="1700" b="1" dirty="0">
                <a:latin typeface="Times Neue Roman"/>
                <a:ea typeface="+mn-ea"/>
                <a:cs typeface="+mn-cs"/>
              </a:rPr>
              <a:t>Thu </a:t>
            </a:r>
            <a:r>
              <a:rPr lang="en-US" sz="1700" b="1" dirty="0" err="1">
                <a:latin typeface="Times Neue Roman"/>
                <a:ea typeface="+mn-ea"/>
                <a:cs typeface="+mn-cs"/>
              </a:rPr>
              <a:t>thập</a:t>
            </a:r>
            <a:r>
              <a:rPr lang="en-US" sz="1700" b="1" dirty="0">
                <a:latin typeface="Times Neue Roman"/>
                <a:ea typeface="+mn-ea"/>
                <a:cs typeface="+mn-cs"/>
              </a:rPr>
              <a:t> </a:t>
            </a:r>
            <a:r>
              <a:rPr lang="en-US" sz="1700" b="1" dirty="0" err="1">
                <a:latin typeface="Times Neue Roman"/>
                <a:ea typeface="+mn-ea"/>
                <a:cs typeface="+mn-cs"/>
              </a:rPr>
              <a:t>thông</a:t>
            </a:r>
            <a:r>
              <a:rPr lang="en-US" sz="1700" b="1" dirty="0">
                <a:latin typeface="Times Neue Roman"/>
                <a:ea typeface="+mn-ea"/>
                <a:cs typeface="+mn-cs"/>
              </a:rPr>
              <a:t> tin, </a:t>
            </a:r>
            <a:r>
              <a:rPr lang="en-US" sz="1700" b="1" dirty="0" err="1">
                <a:latin typeface="Times Neue Roman"/>
                <a:ea typeface="+mn-ea"/>
                <a:cs typeface="+mn-cs"/>
              </a:rPr>
              <a:t>minh</a:t>
            </a:r>
            <a:r>
              <a:rPr lang="en-US" sz="1700" b="1" dirty="0">
                <a:latin typeface="Times Neue Roman"/>
                <a:ea typeface="+mn-ea"/>
                <a:cs typeface="+mn-cs"/>
              </a:rPr>
              <a:t> </a:t>
            </a:r>
            <a:r>
              <a:rPr lang="en-US" sz="1700" b="1" dirty="0" err="1">
                <a:latin typeface="Times Neue Roman"/>
                <a:ea typeface="+mn-ea"/>
                <a:cs typeface="+mn-cs"/>
              </a:rPr>
              <a:t>chứng</a:t>
            </a:r>
            <a:endParaRPr lang="en-US" sz="1700" b="1" dirty="0">
              <a:latin typeface="Times Neue Roman"/>
              <a:ea typeface="+mn-ea"/>
              <a:cs typeface="+mn-cs"/>
            </a:endParaRPr>
          </a:p>
        </p:txBody>
      </p:sp>
      <p:sp>
        <p:nvSpPr>
          <p:cNvPr id="3" name="Content Placeholder 2">
            <a:extLst>
              <a:ext uri="{FF2B5EF4-FFF2-40B4-BE49-F238E27FC236}">
                <a16:creationId xmlns:a16="http://schemas.microsoft.com/office/drawing/2014/main" xmlns="" id="{96DBB284-7DB5-4746-8DDD-8EE469C2F913}"/>
              </a:ext>
            </a:extLst>
          </p:cNvPr>
          <p:cNvSpPr>
            <a:spLocks noGrp="1"/>
          </p:cNvSpPr>
          <p:nvPr>
            <p:ph idx="1"/>
          </p:nvPr>
        </p:nvSpPr>
        <p:spPr>
          <a:xfrm>
            <a:off x="690113" y="2015732"/>
            <a:ext cx="11001555" cy="3878985"/>
          </a:xfrm>
        </p:spPr>
        <p:txBody>
          <a:bodyPr>
            <a:normAutofit fontScale="92500" lnSpcReduction="20000"/>
          </a:bodyPr>
          <a:lstStyle/>
          <a:p>
            <a:r>
              <a:rPr lang="en-US" dirty="0">
                <a:latin typeface="Times Neue Roman"/>
              </a:rPr>
              <a:t>- </a:t>
            </a:r>
            <a:r>
              <a:rPr lang="en-US" sz="2600" dirty="0">
                <a:solidFill>
                  <a:srgbClr val="FF0000"/>
                </a:solidFill>
                <a:latin typeface="Times Neue Roman"/>
              </a:rPr>
              <a:t>Thu </a:t>
            </a:r>
            <a:r>
              <a:rPr lang="en-US" sz="2600" dirty="0" err="1">
                <a:solidFill>
                  <a:srgbClr val="FF0000"/>
                </a:solidFill>
                <a:latin typeface="Times Neue Roman"/>
              </a:rPr>
              <a:t>thập</a:t>
            </a:r>
            <a:r>
              <a:rPr lang="en-US" sz="2600" dirty="0">
                <a:solidFill>
                  <a:srgbClr val="FF0000"/>
                </a:solidFill>
                <a:latin typeface="Times Neue Roman"/>
              </a:rPr>
              <a:t> </a:t>
            </a:r>
            <a:r>
              <a:rPr lang="en-US" sz="2600" dirty="0" err="1">
                <a:solidFill>
                  <a:srgbClr val="FF0000"/>
                </a:solidFill>
                <a:latin typeface="Times Neue Roman"/>
              </a:rPr>
              <a:t>thông</a:t>
            </a:r>
            <a:r>
              <a:rPr lang="en-US" sz="2600" dirty="0">
                <a:solidFill>
                  <a:srgbClr val="FF0000"/>
                </a:solidFill>
                <a:latin typeface="Times Neue Roman"/>
              </a:rPr>
              <a:t> tin, </a:t>
            </a:r>
            <a:r>
              <a:rPr lang="en-US" sz="2600" dirty="0" err="1">
                <a:solidFill>
                  <a:srgbClr val="FF0000"/>
                </a:solidFill>
                <a:latin typeface="Times Neue Roman"/>
              </a:rPr>
              <a:t>minh</a:t>
            </a:r>
            <a:r>
              <a:rPr lang="en-US" sz="2600" dirty="0">
                <a:solidFill>
                  <a:srgbClr val="FF0000"/>
                </a:solidFill>
                <a:latin typeface="Times Neue Roman"/>
              </a:rPr>
              <a:t> </a:t>
            </a:r>
            <a:r>
              <a:rPr lang="en-US" sz="2600" dirty="0" err="1">
                <a:solidFill>
                  <a:srgbClr val="FF0000"/>
                </a:solidFill>
                <a:latin typeface="Times Neue Roman"/>
              </a:rPr>
              <a:t>chứng</a:t>
            </a:r>
            <a:r>
              <a:rPr lang="en-US" sz="2600" dirty="0">
                <a:solidFill>
                  <a:srgbClr val="FF0000"/>
                </a:solidFill>
                <a:latin typeface="Times Neue Roman"/>
              </a:rPr>
              <a:t> </a:t>
            </a:r>
            <a:r>
              <a:rPr lang="en-US" sz="2600" dirty="0" err="1">
                <a:solidFill>
                  <a:srgbClr val="FF0000"/>
                </a:solidFill>
                <a:latin typeface="Times Neue Roman"/>
              </a:rPr>
              <a:t>là</a:t>
            </a:r>
            <a:r>
              <a:rPr lang="en-US" sz="2600" dirty="0">
                <a:solidFill>
                  <a:srgbClr val="FF0000"/>
                </a:solidFill>
                <a:latin typeface="Times Neue Roman"/>
              </a:rPr>
              <a:t> </a:t>
            </a:r>
            <a:r>
              <a:rPr lang="en-US" sz="2600" dirty="0" err="1">
                <a:solidFill>
                  <a:srgbClr val="FF0000"/>
                </a:solidFill>
                <a:latin typeface="Times Neue Roman"/>
              </a:rPr>
              <a:t>một</a:t>
            </a:r>
            <a:r>
              <a:rPr lang="en-US" sz="2600" dirty="0">
                <a:solidFill>
                  <a:srgbClr val="FF0000"/>
                </a:solidFill>
                <a:latin typeface="Times Neue Roman"/>
              </a:rPr>
              <a:t> </a:t>
            </a:r>
            <a:r>
              <a:rPr lang="en-US" sz="2600" dirty="0" err="1">
                <a:solidFill>
                  <a:srgbClr val="FF0000"/>
                </a:solidFill>
                <a:latin typeface="Times Neue Roman"/>
              </a:rPr>
              <a:t>quá</a:t>
            </a:r>
            <a:r>
              <a:rPr lang="en-US" sz="2600" dirty="0">
                <a:solidFill>
                  <a:srgbClr val="FF0000"/>
                </a:solidFill>
                <a:latin typeface="Times Neue Roman"/>
              </a:rPr>
              <a:t> </a:t>
            </a:r>
            <a:r>
              <a:rPr lang="en-US" sz="2600" dirty="0" err="1">
                <a:solidFill>
                  <a:srgbClr val="FF0000"/>
                </a:solidFill>
                <a:latin typeface="Times Neue Roman"/>
              </a:rPr>
              <a:t>trình</a:t>
            </a:r>
            <a:r>
              <a:rPr lang="en-US" sz="2600" dirty="0">
                <a:solidFill>
                  <a:srgbClr val="FF0000"/>
                </a:solidFill>
                <a:latin typeface="Times Neue Roman"/>
              </a:rPr>
              <a:t> </a:t>
            </a:r>
            <a:r>
              <a:rPr lang="en-US" sz="2600" dirty="0" err="1">
                <a:latin typeface="Times Neue Roman"/>
              </a:rPr>
              <a:t>được</a:t>
            </a:r>
            <a:r>
              <a:rPr lang="en-US" sz="2600" dirty="0">
                <a:latin typeface="Times Neue Roman"/>
              </a:rPr>
              <a:t> </a:t>
            </a:r>
            <a:r>
              <a:rPr lang="en-US" sz="2600" dirty="0" err="1">
                <a:latin typeface="Times Neue Roman"/>
              </a:rPr>
              <a:t>thực</a:t>
            </a:r>
            <a:r>
              <a:rPr lang="en-US" sz="2600" dirty="0">
                <a:latin typeface="Times Neue Roman"/>
              </a:rPr>
              <a:t> </a:t>
            </a:r>
            <a:r>
              <a:rPr lang="en-US" sz="2600" dirty="0" err="1">
                <a:latin typeface="Times Neue Roman"/>
              </a:rPr>
              <a:t>hiện</a:t>
            </a:r>
            <a:r>
              <a:rPr lang="en-US" sz="2600" dirty="0">
                <a:latin typeface="Times Neue Roman"/>
              </a:rPr>
              <a:t> </a:t>
            </a:r>
            <a:r>
              <a:rPr lang="en-US" sz="2600" dirty="0" err="1">
                <a:latin typeface="Times Neue Roman"/>
              </a:rPr>
              <a:t>có</a:t>
            </a:r>
            <a:r>
              <a:rPr lang="en-US" sz="2600" dirty="0">
                <a:latin typeface="Times Neue Roman"/>
              </a:rPr>
              <a:t> </a:t>
            </a:r>
            <a:r>
              <a:rPr lang="en-US" sz="2600" dirty="0" err="1">
                <a:latin typeface="Times Neue Roman"/>
              </a:rPr>
              <a:t>hệ</a:t>
            </a:r>
            <a:r>
              <a:rPr lang="en-US" sz="2600" dirty="0">
                <a:latin typeface="Times Neue Roman"/>
              </a:rPr>
              <a:t> </a:t>
            </a:r>
            <a:r>
              <a:rPr lang="en-US" sz="2600" dirty="0" err="1">
                <a:latin typeface="Times Neue Roman"/>
              </a:rPr>
              <a:t>thống</a:t>
            </a:r>
            <a:r>
              <a:rPr lang="en-US" sz="2600" dirty="0">
                <a:latin typeface="Times Neue Roman"/>
              </a:rPr>
              <a:t>, </a:t>
            </a:r>
            <a:r>
              <a:rPr lang="en-US" sz="2600" dirty="0" err="1">
                <a:latin typeface="Times Neue Roman"/>
              </a:rPr>
              <a:t>thường</a:t>
            </a:r>
            <a:r>
              <a:rPr lang="en-US" sz="2600" dirty="0">
                <a:latin typeface="Times Neue Roman"/>
              </a:rPr>
              <a:t> </a:t>
            </a:r>
            <a:r>
              <a:rPr lang="en-US" sz="2600" dirty="0" err="1">
                <a:latin typeface="Times Neue Roman"/>
              </a:rPr>
              <a:t>xuyên</a:t>
            </a:r>
            <a:r>
              <a:rPr lang="en-US" sz="2600" dirty="0">
                <a:latin typeface="Times Neue Roman"/>
              </a:rPr>
              <a:t>, </a:t>
            </a:r>
            <a:r>
              <a:rPr lang="en-US" sz="2600" dirty="0" err="1">
                <a:latin typeface="Times Neue Roman"/>
              </a:rPr>
              <a:t>liên</a:t>
            </a:r>
            <a:r>
              <a:rPr lang="en-US" sz="2600" dirty="0">
                <a:latin typeface="Times Neue Roman"/>
              </a:rPr>
              <a:t> </a:t>
            </a:r>
            <a:r>
              <a:rPr lang="en-US" sz="2600" dirty="0" err="1">
                <a:latin typeface="Times Neue Roman"/>
              </a:rPr>
              <a:t>tục</a:t>
            </a:r>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đầy</a:t>
            </a:r>
            <a:r>
              <a:rPr lang="en-US" sz="2600" dirty="0">
                <a:latin typeface="Times Neue Roman"/>
              </a:rPr>
              <a:t> </a:t>
            </a:r>
            <a:r>
              <a:rPr lang="en-US" sz="2600" dirty="0" err="1">
                <a:latin typeface="Times Neue Roman"/>
              </a:rPr>
              <a:t>đủ</a:t>
            </a:r>
            <a:r>
              <a:rPr lang="en-US" sz="2600" dirty="0">
                <a:latin typeface="Times Neue Roman"/>
              </a:rPr>
              <a:t>, </a:t>
            </a:r>
            <a:r>
              <a:rPr lang="en-US" sz="2600" dirty="0" err="1">
                <a:latin typeface="Times Neue Roman"/>
              </a:rPr>
              <a:t>chính</a:t>
            </a:r>
            <a:r>
              <a:rPr lang="en-US" sz="2600" dirty="0">
                <a:latin typeface="Times Neue Roman"/>
              </a:rPr>
              <a:t> </a:t>
            </a:r>
            <a:r>
              <a:rPr lang="en-US" sz="2600" dirty="0" err="1">
                <a:latin typeface="Times Neue Roman"/>
              </a:rPr>
              <a:t>xác</a:t>
            </a:r>
            <a:r>
              <a:rPr lang="en-US" sz="2600" dirty="0">
                <a:latin typeface="Times Neue Roman"/>
              </a:rPr>
              <a:t> </a:t>
            </a:r>
            <a:r>
              <a:rPr lang="en-US" sz="2600" dirty="0" err="1">
                <a:latin typeface="Times Neue Roman"/>
              </a:rPr>
              <a:t>sẽ</a:t>
            </a:r>
            <a:r>
              <a:rPr lang="en-US" sz="2600" dirty="0">
                <a:latin typeface="Times Neue Roman"/>
              </a:rPr>
              <a:t> </a:t>
            </a:r>
            <a:r>
              <a:rPr lang="en-US" sz="2600" dirty="0" err="1">
                <a:latin typeface="Times Neue Roman"/>
              </a:rPr>
              <a:t>giúp</a:t>
            </a:r>
            <a:r>
              <a:rPr lang="en-US" sz="2600" dirty="0">
                <a:latin typeface="Times Neue Roman"/>
              </a:rPr>
              <a:t> </a:t>
            </a:r>
            <a:r>
              <a:rPr lang="en-US" sz="2600" dirty="0" err="1">
                <a:latin typeface="Times Neue Roman"/>
              </a:rPr>
              <a:t>cho</a:t>
            </a:r>
            <a:r>
              <a:rPr lang="en-US" sz="2600" dirty="0">
                <a:latin typeface="Times Neue Roman"/>
              </a:rPr>
              <a:t> </a:t>
            </a:r>
            <a:r>
              <a:rPr lang="en-US" sz="2600" dirty="0" err="1">
                <a:latin typeface="Times Neue Roman"/>
              </a:rPr>
              <a:t>việc</a:t>
            </a:r>
            <a:r>
              <a:rPr lang="en-US" sz="2600" dirty="0">
                <a:latin typeface="Times Neue Roman"/>
              </a:rPr>
              <a:t> </a:t>
            </a:r>
            <a:r>
              <a:rPr lang="en-US" sz="2600" dirty="0" err="1">
                <a:latin typeface="Times Neue Roman"/>
              </a:rPr>
              <a:t>phân</a:t>
            </a:r>
            <a:r>
              <a:rPr lang="en-US" sz="2600" dirty="0">
                <a:latin typeface="Times Neue Roman"/>
              </a:rPr>
              <a:t> </a:t>
            </a:r>
            <a:r>
              <a:rPr lang="en-US" sz="2600" dirty="0" err="1">
                <a:latin typeface="Times Neue Roman"/>
              </a:rPr>
              <a:t>tích</a:t>
            </a:r>
            <a:r>
              <a:rPr lang="en-US" sz="2600" dirty="0">
                <a:latin typeface="Times Neue Roman"/>
              </a:rPr>
              <a:t> </a:t>
            </a:r>
            <a:r>
              <a:rPr lang="en-US" sz="2600" dirty="0" err="1">
                <a:latin typeface="Times Neue Roman"/>
              </a:rPr>
              <a:t>đối</a:t>
            </a:r>
            <a:r>
              <a:rPr lang="en-US" sz="2600" dirty="0">
                <a:latin typeface="Times Neue Roman"/>
              </a:rPr>
              <a:t> </a:t>
            </a:r>
            <a:r>
              <a:rPr lang="en-US" sz="2600" dirty="0" err="1">
                <a:latin typeface="Times Neue Roman"/>
              </a:rPr>
              <a:t>chiếu</a:t>
            </a:r>
            <a:r>
              <a:rPr lang="en-US" sz="2600" dirty="0">
                <a:latin typeface="Times Neue Roman"/>
              </a:rPr>
              <a:t> </a:t>
            </a:r>
            <a:r>
              <a:rPr lang="en-US" sz="2600" dirty="0" err="1">
                <a:latin typeface="Times Neue Roman"/>
              </a:rPr>
              <a:t>với</a:t>
            </a:r>
            <a:r>
              <a:rPr lang="en-US" sz="2600" dirty="0">
                <a:latin typeface="Times Neue Roman"/>
              </a:rPr>
              <a:t> </a:t>
            </a:r>
            <a:r>
              <a:rPr lang="en-US" sz="2600" dirty="0" err="1">
                <a:latin typeface="Times Neue Roman"/>
              </a:rPr>
              <a:t>mục</a:t>
            </a:r>
            <a:r>
              <a:rPr lang="en-US" sz="2600" dirty="0">
                <a:latin typeface="Times Neue Roman"/>
              </a:rPr>
              <a:t> </a:t>
            </a:r>
            <a:r>
              <a:rPr lang="en-US" sz="2600" dirty="0" err="1">
                <a:latin typeface="Times Neue Roman"/>
              </a:rPr>
              <a:t>tiêu</a:t>
            </a:r>
            <a:r>
              <a:rPr lang="en-US" sz="2600" dirty="0">
                <a:latin typeface="Times Neue Roman"/>
              </a:rPr>
              <a:t> </a:t>
            </a:r>
            <a:r>
              <a:rPr lang="en-US" sz="2600" dirty="0" err="1">
                <a:latin typeface="Times Neue Roman"/>
              </a:rPr>
              <a:t>dễ</a:t>
            </a:r>
            <a:r>
              <a:rPr lang="en-US" sz="2600" dirty="0">
                <a:latin typeface="Times Neue Roman"/>
              </a:rPr>
              <a:t> </a:t>
            </a:r>
            <a:r>
              <a:rPr lang="en-US" sz="2600" dirty="0" err="1">
                <a:latin typeface="Times Neue Roman"/>
              </a:rPr>
              <a:t>dàng</a:t>
            </a:r>
            <a:r>
              <a:rPr lang="en-US" sz="2600" dirty="0">
                <a:latin typeface="Times Neue Roman"/>
              </a:rPr>
              <a:t> </a:t>
            </a:r>
            <a:r>
              <a:rPr lang="en-US" sz="2600" dirty="0" err="1">
                <a:latin typeface="Times Neue Roman"/>
              </a:rPr>
              <a:t>hơn</a:t>
            </a:r>
            <a:r>
              <a:rPr lang="en-US" sz="2600" dirty="0">
                <a:latin typeface="Times Neue Roman"/>
              </a:rPr>
              <a:t> </a:t>
            </a:r>
            <a:r>
              <a:rPr lang="en-US" sz="2600" dirty="0" err="1">
                <a:latin typeface="Times Neue Roman"/>
              </a:rPr>
              <a:t>và</a:t>
            </a:r>
            <a:r>
              <a:rPr lang="en-US" sz="2600" dirty="0">
                <a:latin typeface="Times Neue Roman"/>
              </a:rPr>
              <a:t> </a:t>
            </a:r>
            <a:r>
              <a:rPr lang="en-US" sz="2600" dirty="0" err="1">
                <a:latin typeface="Times Neue Roman"/>
              </a:rPr>
              <a:t>nhận</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latin typeface="Times Neue Roman"/>
              </a:rPr>
              <a:t>về</a:t>
            </a:r>
            <a:r>
              <a:rPr lang="en-US" sz="2600" dirty="0">
                <a:latin typeface="Times Neue Roman"/>
              </a:rPr>
              <a:t> </a:t>
            </a:r>
            <a:r>
              <a:rPr lang="en-US" sz="2600" dirty="0" err="1">
                <a:latin typeface="Times Neue Roman"/>
              </a:rPr>
              <a:t>mức</a:t>
            </a:r>
            <a:r>
              <a:rPr lang="en-US" sz="2600" dirty="0">
                <a:latin typeface="Times Neue Roman"/>
              </a:rPr>
              <a:t> </a:t>
            </a:r>
            <a:r>
              <a:rPr lang="en-US" sz="2600" dirty="0" err="1">
                <a:latin typeface="Times Neue Roman"/>
              </a:rPr>
              <a:t>độ</a:t>
            </a:r>
            <a:r>
              <a:rPr lang="en-US" sz="2600" dirty="0">
                <a:latin typeface="Times Neue Roman"/>
              </a:rPr>
              <a:t> </a:t>
            </a:r>
            <a:r>
              <a:rPr lang="en-US" sz="2600" dirty="0" err="1">
                <a:latin typeface="Times Neue Roman"/>
              </a:rPr>
              <a:t>về</a:t>
            </a:r>
            <a:r>
              <a:rPr lang="en-US" sz="2600" dirty="0">
                <a:latin typeface="Times Neue Roman"/>
              </a:rPr>
              <a:t> </a:t>
            </a:r>
            <a:r>
              <a:rPr lang="en-US" sz="2600" dirty="0" err="1">
                <a:latin typeface="Times Neue Roman"/>
              </a:rPr>
              <a:t>việc</a:t>
            </a:r>
            <a:r>
              <a:rPr lang="en-US" sz="2600" dirty="0">
                <a:latin typeface="Times Neue Roman"/>
              </a:rPr>
              <a:t> </a:t>
            </a:r>
            <a:r>
              <a:rPr lang="en-US" sz="2600" dirty="0" err="1">
                <a:latin typeface="Times Neue Roman"/>
              </a:rPr>
              <a:t>quản</a:t>
            </a:r>
            <a:r>
              <a:rPr lang="en-US" sz="2600" dirty="0">
                <a:latin typeface="Times Neue Roman"/>
              </a:rPr>
              <a:t> </a:t>
            </a:r>
            <a:r>
              <a:rPr lang="en-US" sz="2600" dirty="0" err="1">
                <a:latin typeface="Times Neue Roman"/>
              </a:rPr>
              <a:t>lí</a:t>
            </a:r>
            <a:r>
              <a:rPr lang="en-US" sz="2600" dirty="0">
                <a:latin typeface="Times Neue Roman"/>
              </a:rPr>
              <a:t>, </a:t>
            </a:r>
            <a:r>
              <a:rPr lang="en-US" sz="2600" dirty="0" err="1">
                <a:latin typeface="Times Neue Roman"/>
              </a:rPr>
              <a:t>thực</a:t>
            </a:r>
            <a:r>
              <a:rPr lang="en-US" sz="2600" dirty="0">
                <a:latin typeface="Times Neue Roman"/>
              </a:rPr>
              <a:t> </a:t>
            </a:r>
            <a:r>
              <a:rPr lang="en-US" sz="2600" dirty="0" err="1">
                <a:latin typeface="Times Neue Roman"/>
              </a:rPr>
              <a:t>hiện</a:t>
            </a:r>
            <a:r>
              <a:rPr lang="en-US" sz="2600" dirty="0">
                <a:latin typeface="Times Neue Roman"/>
              </a:rPr>
              <a:t> </a:t>
            </a:r>
            <a:r>
              <a:rPr lang="en-US" sz="2600" dirty="0" err="1">
                <a:latin typeface="Times Neue Roman"/>
              </a:rPr>
              <a:t>chương</a:t>
            </a:r>
            <a:r>
              <a:rPr lang="en-US" sz="2600" dirty="0">
                <a:latin typeface="Times Neue Roman"/>
              </a:rPr>
              <a:t> </a:t>
            </a:r>
            <a:r>
              <a:rPr lang="en-US" sz="2600" dirty="0" err="1">
                <a:latin typeface="Times Neue Roman"/>
              </a:rPr>
              <a:t>trình</a:t>
            </a:r>
            <a:r>
              <a:rPr lang="en-US" sz="2600" dirty="0">
                <a:latin typeface="Times Neue Roman"/>
              </a:rPr>
              <a:t> </a:t>
            </a:r>
            <a:r>
              <a:rPr lang="en-US" sz="2600" dirty="0" err="1">
                <a:latin typeface="Times Neue Roman"/>
              </a:rPr>
              <a:t>chính</a:t>
            </a:r>
            <a:r>
              <a:rPr lang="en-US" sz="2600" dirty="0">
                <a:latin typeface="Times Neue Roman"/>
              </a:rPr>
              <a:t> </a:t>
            </a:r>
            <a:r>
              <a:rPr lang="en-US" sz="2600" dirty="0" err="1">
                <a:latin typeface="Times Neue Roman"/>
              </a:rPr>
              <a:t>xác</a:t>
            </a:r>
            <a:r>
              <a:rPr lang="en-US" sz="2600" dirty="0">
                <a:latin typeface="Times Neue Roman"/>
              </a:rPr>
              <a:t> </a:t>
            </a:r>
            <a:r>
              <a:rPr lang="en-US" sz="2600" dirty="0" err="1">
                <a:latin typeface="Times Neue Roman"/>
              </a:rPr>
              <a:t>hơn</a:t>
            </a:r>
            <a:r>
              <a:rPr lang="en-US" sz="2600" dirty="0">
                <a:latin typeface="Times Neue Roman"/>
              </a:rPr>
              <a:t>. </a:t>
            </a:r>
          </a:p>
          <a:p>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minh</a:t>
            </a:r>
            <a:r>
              <a:rPr lang="en-US" sz="2600" dirty="0">
                <a:latin typeface="Times Neue Roman"/>
              </a:rPr>
              <a:t> </a:t>
            </a:r>
            <a:r>
              <a:rPr lang="en-US" sz="2600" dirty="0" err="1">
                <a:latin typeface="Times Neue Roman"/>
              </a:rPr>
              <a:t>chứng</a:t>
            </a:r>
            <a:r>
              <a:rPr lang="en-US" sz="2600" dirty="0">
                <a:latin typeface="Times Neue Roman"/>
              </a:rPr>
              <a:t> </a:t>
            </a:r>
            <a:r>
              <a:rPr lang="en-US" sz="2600" dirty="0" err="1">
                <a:latin typeface="Times Neue Roman"/>
              </a:rPr>
              <a:t>phải</a:t>
            </a:r>
            <a:r>
              <a:rPr lang="en-US" sz="2600" dirty="0">
                <a:latin typeface="Times Neue Roman"/>
              </a:rPr>
              <a:t> </a:t>
            </a:r>
            <a:r>
              <a:rPr lang="en-US" sz="2600" dirty="0" err="1">
                <a:latin typeface="Times Neue Roman"/>
              </a:rPr>
              <a:t>được</a:t>
            </a:r>
            <a:r>
              <a:rPr lang="en-US" sz="2600" dirty="0">
                <a:latin typeface="Times Neue Roman"/>
              </a:rPr>
              <a:t> </a:t>
            </a:r>
            <a:r>
              <a:rPr lang="en-US" sz="2600" dirty="0" err="1">
                <a:solidFill>
                  <a:srgbClr val="FF0000"/>
                </a:solidFill>
                <a:latin typeface="Times Neue Roman"/>
              </a:rPr>
              <a:t>thu</a:t>
            </a:r>
            <a:r>
              <a:rPr lang="en-US" sz="2600" dirty="0">
                <a:solidFill>
                  <a:srgbClr val="FF0000"/>
                </a:solidFill>
                <a:latin typeface="Times Neue Roman"/>
              </a:rPr>
              <a:t> </a:t>
            </a:r>
            <a:r>
              <a:rPr lang="en-US" sz="2600" dirty="0" err="1">
                <a:solidFill>
                  <a:srgbClr val="FF0000"/>
                </a:solidFill>
                <a:latin typeface="Times Neue Roman"/>
              </a:rPr>
              <a:t>thập</a:t>
            </a:r>
            <a:r>
              <a:rPr lang="en-US" sz="2600" dirty="0">
                <a:solidFill>
                  <a:srgbClr val="FF0000"/>
                </a:solidFill>
                <a:latin typeface="Times Neue Roman"/>
              </a:rPr>
              <a:t> </a:t>
            </a:r>
            <a:r>
              <a:rPr lang="en-US" sz="2600" dirty="0" err="1">
                <a:solidFill>
                  <a:srgbClr val="FF0000"/>
                </a:solidFill>
                <a:latin typeface="Times Neue Roman"/>
              </a:rPr>
              <a:t>từ</a:t>
            </a:r>
            <a:r>
              <a:rPr lang="en-US" sz="2600" dirty="0">
                <a:solidFill>
                  <a:srgbClr val="FF0000"/>
                </a:solidFill>
                <a:latin typeface="Times Neue Roman"/>
              </a:rPr>
              <a:t> </a:t>
            </a:r>
            <a:r>
              <a:rPr lang="en-US" sz="2600" dirty="0" err="1">
                <a:solidFill>
                  <a:srgbClr val="FF0000"/>
                </a:solidFill>
                <a:latin typeface="Times Neue Roman"/>
              </a:rPr>
              <a:t>nhiều</a:t>
            </a:r>
            <a:r>
              <a:rPr lang="en-US" sz="2600" dirty="0">
                <a:solidFill>
                  <a:srgbClr val="FF0000"/>
                </a:solidFill>
                <a:latin typeface="Times Neue Roman"/>
              </a:rPr>
              <a:t> </a:t>
            </a:r>
            <a:r>
              <a:rPr lang="en-US" sz="2600" dirty="0" err="1">
                <a:solidFill>
                  <a:srgbClr val="FF0000"/>
                </a:solidFill>
                <a:latin typeface="Times Neue Roman"/>
              </a:rPr>
              <a:t>nguồn</a:t>
            </a:r>
            <a:r>
              <a:rPr lang="en-US" sz="2600" dirty="0">
                <a:solidFill>
                  <a:srgbClr val="FF0000"/>
                </a:solidFill>
                <a:latin typeface="Times Neue Roman"/>
              </a:rPr>
              <a:t> </a:t>
            </a:r>
            <a:r>
              <a:rPr lang="en-US" sz="2600" dirty="0" err="1">
                <a:solidFill>
                  <a:srgbClr val="FF0000"/>
                </a:solidFill>
                <a:latin typeface="Times Neue Roman"/>
              </a:rPr>
              <a:t>khác</a:t>
            </a:r>
            <a:r>
              <a:rPr lang="en-US" sz="2600" dirty="0">
                <a:solidFill>
                  <a:srgbClr val="FF0000"/>
                </a:solidFill>
                <a:latin typeface="Times Neue Roman"/>
              </a:rPr>
              <a:t> </a:t>
            </a:r>
            <a:r>
              <a:rPr lang="en-US" sz="2600" dirty="0" err="1">
                <a:solidFill>
                  <a:srgbClr val="FF0000"/>
                </a:solidFill>
                <a:latin typeface="Times Neue Roman"/>
              </a:rPr>
              <a:t>nhau</a:t>
            </a:r>
            <a:r>
              <a:rPr lang="en-US" sz="2600" dirty="0">
                <a:latin typeface="Times Neue Roman"/>
              </a:rPr>
              <a:t>: </a:t>
            </a:r>
            <a:r>
              <a:rPr lang="en-US" sz="2600" dirty="0" err="1">
                <a:latin typeface="Times Neue Roman"/>
              </a:rPr>
              <a:t>văn</a:t>
            </a:r>
            <a:r>
              <a:rPr lang="en-US" sz="2600" dirty="0">
                <a:latin typeface="Times Neue Roman"/>
              </a:rPr>
              <a:t> </a:t>
            </a:r>
            <a:r>
              <a:rPr lang="en-US" sz="2600" dirty="0" err="1">
                <a:latin typeface="Times Neue Roman"/>
              </a:rPr>
              <a:t>bản</a:t>
            </a:r>
            <a:r>
              <a:rPr lang="en-US" sz="2600" dirty="0">
                <a:latin typeface="Times Neue Roman"/>
              </a:rPr>
              <a:t> </a:t>
            </a:r>
            <a:r>
              <a:rPr lang="en-US" sz="2600" dirty="0" err="1">
                <a:latin typeface="Times Neue Roman"/>
              </a:rPr>
              <a:t>quản</a:t>
            </a:r>
            <a:r>
              <a:rPr lang="en-US" sz="2600" dirty="0">
                <a:latin typeface="Times Neue Roman"/>
              </a:rPr>
              <a:t> </a:t>
            </a:r>
            <a:r>
              <a:rPr lang="en-US" sz="2600" dirty="0" err="1">
                <a:latin typeface="Times Neue Roman"/>
              </a:rPr>
              <a:t>lí</a:t>
            </a:r>
            <a:r>
              <a:rPr lang="en-US" sz="2600" dirty="0">
                <a:latin typeface="Times Neue Roman"/>
              </a:rPr>
              <a:t> </a:t>
            </a:r>
            <a:r>
              <a:rPr lang="en-US" sz="2600" dirty="0" err="1">
                <a:latin typeface="Times Neue Roman"/>
              </a:rPr>
              <a:t>của</a:t>
            </a:r>
            <a:r>
              <a:rPr lang="en-US" sz="2600" dirty="0">
                <a:latin typeface="Times Neue Roman"/>
              </a:rPr>
              <a:t> </a:t>
            </a:r>
            <a:r>
              <a:rPr lang="en-US" sz="2600" dirty="0" err="1">
                <a:latin typeface="Times Neue Roman"/>
              </a:rPr>
              <a:t>nhà</a:t>
            </a:r>
            <a:r>
              <a:rPr lang="en-US" sz="2600" dirty="0">
                <a:latin typeface="Times Neue Roman"/>
              </a:rPr>
              <a:t> </a:t>
            </a:r>
            <a:r>
              <a:rPr lang="en-US" sz="2600" dirty="0" err="1">
                <a:latin typeface="Times Neue Roman"/>
              </a:rPr>
              <a:t>trường</a:t>
            </a:r>
            <a:r>
              <a:rPr lang="en-US" sz="2600" dirty="0">
                <a:latin typeface="Times Neue Roman"/>
              </a:rPr>
              <a:t>, </a:t>
            </a:r>
            <a:r>
              <a:rPr lang="en-US" sz="2600" dirty="0" err="1">
                <a:latin typeface="Times Neue Roman"/>
              </a:rPr>
              <a:t>hồ</a:t>
            </a:r>
            <a:r>
              <a:rPr lang="en-US" sz="2600" dirty="0">
                <a:latin typeface="Times Neue Roman"/>
              </a:rPr>
              <a:t> </a:t>
            </a:r>
            <a:r>
              <a:rPr lang="en-US" sz="2600" dirty="0" err="1">
                <a:latin typeface="Times Neue Roman"/>
              </a:rPr>
              <a:t>sơ</a:t>
            </a:r>
            <a:r>
              <a:rPr lang="en-US" sz="2600" dirty="0">
                <a:latin typeface="Times Neue Roman"/>
              </a:rPr>
              <a:t>, </a:t>
            </a:r>
            <a:r>
              <a:rPr lang="en-US" sz="2600" dirty="0" err="1">
                <a:latin typeface="Times Neue Roman"/>
              </a:rPr>
              <a:t>tài</a:t>
            </a:r>
            <a:r>
              <a:rPr lang="en-US" sz="2600" dirty="0">
                <a:latin typeface="Times Neue Roman"/>
              </a:rPr>
              <a:t> </a:t>
            </a:r>
            <a:r>
              <a:rPr lang="en-US" sz="2600" dirty="0" err="1">
                <a:latin typeface="Times Neue Roman"/>
              </a:rPr>
              <a:t>liệu</a:t>
            </a:r>
            <a:r>
              <a:rPr lang="en-US" sz="2600" dirty="0">
                <a:latin typeface="Times Neue Roman"/>
              </a:rPr>
              <a:t> </a:t>
            </a:r>
            <a:r>
              <a:rPr lang="en-US" sz="2600" dirty="0" err="1">
                <a:latin typeface="Times Neue Roman"/>
              </a:rPr>
              <a:t>của</a:t>
            </a:r>
            <a:r>
              <a:rPr lang="en-US" sz="2600" dirty="0">
                <a:latin typeface="Times Neue Roman"/>
              </a:rPr>
              <a:t> </a:t>
            </a:r>
            <a:r>
              <a:rPr lang="en-US" sz="2600" dirty="0" err="1">
                <a:latin typeface="Times Neue Roman"/>
              </a:rPr>
              <a:t>cán</a:t>
            </a:r>
            <a:r>
              <a:rPr lang="en-US" sz="2600" dirty="0">
                <a:latin typeface="Times Neue Roman"/>
              </a:rPr>
              <a:t> </a:t>
            </a:r>
            <a:r>
              <a:rPr lang="en-US" sz="2600" dirty="0" err="1">
                <a:latin typeface="Times Neue Roman"/>
              </a:rPr>
              <a:t>bộ</a:t>
            </a:r>
            <a:r>
              <a:rPr lang="en-US" sz="2600" dirty="0">
                <a:latin typeface="Times Neue Roman"/>
              </a:rPr>
              <a:t> </a:t>
            </a:r>
            <a:r>
              <a:rPr lang="en-US" sz="2600" dirty="0" err="1">
                <a:latin typeface="Times Neue Roman"/>
              </a:rPr>
              <a:t>quản</a:t>
            </a:r>
            <a:r>
              <a:rPr lang="en-US" sz="2600" dirty="0">
                <a:latin typeface="Times Neue Roman"/>
              </a:rPr>
              <a:t> </a:t>
            </a:r>
            <a:r>
              <a:rPr lang="en-US" sz="2600" dirty="0" err="1">
                <a:latin typeface="Times Neue Roman"/>
              </a:rPr>
              <a:t>lí</a:t>
            </a:r>
            <a:r>
              <a:rPr lang="en-US" sz="2600" dirty="0">
                <a:latin typeface="Times Neue Roman"/>
              </a:rPr>
              <a:t>, </a:t>
            </a:r>
            <a:r>
              <a:rPr lang="en-US" sz="2600" dirty="0" err="1">
                <a:latin typeface="Times Neue Roman"/>
              </a:rPr>
              <a:t>giáo</a:t>
            </a:r>
            <a:r>
              <a:rPr lang="en-US" sz="2600" dirty="0">
                <a:latin typeface="Times Neue Roman"/>
              </a:rPr>
              <a:t> </a:t>
            </a:r>
            <a:r>
              <a:rPr lang="en-US" sz="2600" dirty="0" err="1">
                <a:latin typeface="Times Neue Roman"/>
              </a:rPr>
              <a:t>viên</a:t>
            </a:r>
            <a:r>
              <a:rPr lang="en-US" sz="2600" dirty="0">
                <a:latin typeface="Times Neue Roman"/>
              </a:rPr>
              <a:t>, </a:t>
            </a:r>
            <a:r>
              <a:rPr lang="en-US" sz="2600" dirty="0" err="1">
                <a:latin typeface="Times Neue Roman"/>
              </a:rPr>
              <a:t>nhân</a:t>
            </a:r>
            <a:r>
              <a:rPr lang="en-US" sz="2600" dirty="0">
                <a:latin typeface="Times Neue Roman"/>
              </a:rPr>
              <a:t> </a:t>
            </a:r>
            <a:r>
              <a:rPr lang="en-US" sz="2600" dirty="0" err="1">
                <a:latin typeface="Times Neue Roman"/>
              </a:rPr>
              <a:t>viên</a:t>
            </a:r>
            <a:r>
              <a:rPr lang="en-US" sz="2600" dirty="0">
                <a:latin typeface="Times Neue Roman"/>
              </a:rPr>
              <a:t> </a:t>
            </a:r>
            <a:r>
              <a:rPr lang="en-US" sz="2600" dirty="0" err="1">
                <a:latin typeface="Times Neue Roman"/>
              </a:rPr>
              <a:t>theo</a:t>
            </a:r>
            <a:r>
              <a:rPr lang="en-US" sz="2600" dirty="0">
                <a:latin typeface="Times Neue Roman"/>
              </a:rPr>
              <a:t> </a:t>
            </a:r>
            <a:r>
              <a:rPr lang="en-US" sz="2600" dirty="0" err="1">
                <a:latin typeface="Times Neue Roman"/>
              </a:rPr>
              <a:t>quy</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latin typeface="Times Neue Roman"/>
              </a:rPr>
              <a:t>kết</a:t>
            </a:r>
            <a:r>
              <a:rPr lang="en-US" sz="2600" dirty="0">
                <a:latin typeface="Times Neue Roman"/>
              </a:rPr>
              <a:t> </a:t>
            </a:r>
            <a:r>
              <a:rPr lang="en-US" sz="2600" dirty="0" err="1">
                <a:latin typeface="Times Neue Roman"/>
              </a:rPr>
              <a:t>quả</a:t>
            </a:r>
            <a:r>
              <a:rPr lang="en-US" sz="2600" dirty="0">
                <a:latin typeface="Times Neue Roman"/>
              </a:rPr>
              <a:t> </a:t>
            </a:r>
            <a:r>
              <a:rPr lang="en-US" sz="2600" dirty="0" err="1">
                <a:latin typeface="Times Neue Roman"/>
              </a:rPr>
              <a:t>về</a:t>
            </a:r>
            <a:r>
              <a:rPr lang="en-US" sz="2600" dirty="0">
                <a:latin typeface="Times Neue Roman"/>
              </a:rPr>
              <a:t> </a:t>
            </a:r>
            <a:r>
              <a:rPr lang="en-US" sz="2600" dirty="0" err="1">
                <a:latin typeface="Times Neue Roman"/>
              </a:rPr>
              <a:t>nuôi</a:t>
            </a:r>
            <a:r>
              <a:rPr lang="en-US" sz="2600" dirty="0">
                <a:latin typeface="Times Neue Roman"/>
              </a:rPr>
              <a:t> </a:t>
            </a:r>
            <a:r>
              <a:rPr lang="en-US" sz="2600" dirty="0" err="1">
                <a:latin typeface="Times Neue Roman"/>
              </a:rPr>
              <a:t>dưỡng</a:t>
            </a:r>
            <a:r>
              <a:rPr lang="en-US" sz="2600" dirty="0">
                <a:latin typeface="Times Neue Roman"/>
              </a:rPr>
              <a:t>, </a:t>
            </a:r>
            <a:r>
              <a:rPr lang="en-US" sz="2600" dirty="0" err="1">
                <a:latin typeface="Times Neue Roman"/>
              </a:rPr>
              <a:t>chăm</a:t>
            </a:r>
            <a:r>
              <a:rPr lang="en-US" sz="2600" dirty="0">
                <a:latin typeface="Times Neue Roman"/>
              </a:rPr>
              <a:t> </a:t>
            </a:r>
            <a:r>
              <a:rPr lang="en-US" sz="2600" dirty="0" err="1">
                <a:latin typeface="Times Neue Roman"/>
              </a:rPr>
              <a:t>sóc</a:t>
            </a:r>
            <a:r>
              <a:rPr lang="en-US" sz="2600" dirty="0">
                <a:latin typeface="Times Neue Roman"/>
              </a:rPr>
              <a:t>, </a:t>
            </a:r>
            <a:r>
              <a:rPr lang="en-US" sz="2600" dirty="0" err="1">
                <a:latin typeface="Times Neue Roman"/>
              </a:rPr>
              <a:t>giáo</a:t>
            </a:r>
            <a:r>
              <a:rPr lang="en-US" sz="2600" dirty="0">
                <a:latin typeface="Times Neue Roman"/>
              </a:rPr>
              <a:t> </a:t>
            </a:r>
            <a:r>
              <a:rPr lang="en-US" sz="2600" dirty="0" err="1">
                <a:latin typeface="Times Neue Roman"/>
              </a:rPr>
              <a:t>dục</a:t>
            </a:r>
            <a:r>
              <a:rPr lang="en-US" sz="2600" dirty="0">
                <a:latin typeface="Times Neue Roman"/>
              </a:rPr>
              <a:t> </a:t>
            </a:r>
            <a:r>
              <a:rPr lang="en-US" sz="2600" dirty="0" err="1">
                <a:latin typeface="Times Neue Roman"/>
              </a:rPr>
              <a:t>trẻ</a:t>
            </a:r>
            <a:r>
              <a:rPr lang="en-US" sz="2600" dirty="0">
                <a:latin typeface="Times Neue Roman"/>
              </a:rPr>
              <a:t> </a:t>
            </a:r>
            <a:r>
              <a:rPr lang="en-US" sz="2600" dirty="0" err="1">
                <a:latin typeface="Times Neue Roman"/>
              </a:rPr>
              <a:t>và</a:t>
            </a:r>
            <a:r>
              <a:rPr lang="en-US" sz="2600" dirty="0">
                <a:latin typeface="Times Neue Roman"/>
              </a:rPr>
              <a:t> </a:t>
            </a:r>
            <a:r>
              <a:rPr lang="en-US" sz="2600" dirty="0" err="1">
                <a:latin typeface="Times Neue Roman"/>
              </a:rPr>
              <a:t>các</a:t>
            </a:r>
            <a:r>
              <a:rPr lang="en-US" sz="2600" dirty="0">
                <a:latin typeface="Times Neue Roman"/>
              </a:rPr>
              <a:t> </a:t>
            </a:r>
            <a:r>
              <a:rPr lang="en-US" sz="2600" dirty="0" err="1">
                <a:latin typeface="Times Neue Roman"/>
              </a:rPr>
              <a:t>minh</a:t>
            </a:r>
            <a:r>
              <a:rPr lang="en-US" sz="2600" dirty="0">
                <a:latin typeface="Times Neue Roman"/>
              </a:rPr>
              <a:t> </a:t>
            </a:r>
            <a:r>
              <a:rPr lang="en-US" sz="2600" dirty="0" err="1">
                <a:latin typeface="Times Neue Roman"/>
              </a:rPr>
              <a:t>chứng</a:t>
            </a:r>
            <a:r>
              <a:rPr lang="en-US" sz="2600" dirty="0">
                <a:latin typeface="Times Neue Roman"/>
              </a:rPr>
              <a:t> </a:t>
            </a:r>
            <a:r>
              <a:rPr lang="en-US" sz="2600" dirty="0" err="1">
                <a:latin typeface="Times Neue Roman"/>
              </a:rPr>
              <a:t>khác</a:t>
            </a:r>
            <a:r>
              <a:rPr lang="en-US" sz="2600" dirty="0">
                <a:latin typeface="Times Neue Roman"/>
              </a:rPr>
              <a:t> (</a:t>
            </a:r>
            <a:r>
              <a:rPr lang="en-US" sz="2600" dirty="0" err="1">
                <a:latin typeface="Times Neue Roman"/>
              </a:rPr>
              <a:t>sự</a:t>
            </a:r>
            <a:r>
              <a:rPr lang="en-US" sz="2600" dirty="0">
                <a:latin typeface="Times Neue Roman"/>
              </a:rPr>
              <a:t> </a:t>
            </a:r>
            <a:r>
              <a:rPr lang="en-US" sz="2600" dirty="0" err="1">
                <a:latin typeface="Times Neue Roman"/>
              </a:rPr>
              <a:t>vật</a:t>
            </a:r>
            <a:r>
              <a:rPr lang="en-US" sz="2600" dirty="0">
                <a:latin typeface="Times Neue Roman"/>
              </a:rPr>
              <a:t>, </a:t>
            </a:r>
            <a:r>
              <a:rPr lang="en-US" sz="2600" dirty="0" err="1">
                <a:latin typeface="Times Neue Roman"/>
              </a:rPr>
              <a:t>hiện</a:t>
            </a:r>
            <a:r>
              <a:rPr lang="en-US" sz="2600" dirty="0">
                <a:latin typeface="Times Neue Roman"/>
              </a:rPr>
              <a:t> </a:t>
            </a:r>
            <a:r>
              <a:rPr lang="en-US" sz="2600" dirty="0" err="1">
                <a:latin typeface="Times Neue Roman"/>
              </a:rPr>
              <a:t>tượng</a:t>
            </a:r>
            <a:r>
              <a:rPr lang="en-US" sz="2600" dirty="0">
                <a:latin typeface="Times Neue Roman"/>
              </a:rPr>
              <a:t>, </a:t>
            </a:r>
            <a:r>
              <a:rPr lang="en-US" sz="2600" dirty="0" err="1">
                <a:latin typeface="Times Neue Roman"/>
              </a:rPr>
              <a:t>nhân</a:t>
            </a:r>
            <a:r>
              <a:rPr lang="en-US" sz="2600" dirty="0">
                <a:latin typeface="Times Neue Roman"/>
              </a:rPr>
              <a:t> </a:t>
            </a:r>
            <a:r>
              <a:rPr lang="en-US" sz="2600" dirty="0" err="1">
                <a:latin typeface="Times Neue Roman"/>
              </a:rPr>
              <a:t>chứng</a:t>
            </a:r>
            <a:r>
              <a:rPr lang="en-US" sz="2600" dirty="0">
                <a:latin typeface="Times Neue Roman"/>
              </a:rPr>
              <a:t>,…).</a:t>
            </a:r>
          </a:p>
          <a:p>
            <a:r>
              <a:rPr lang="en-US" sz="2600" dirty="0">
                <a:latin typeface="Times Neue Roman"/>
              </a:rPr>
              <a:t>- </a:t>
            </a:r>
            <a:r>
              <a:rPr lang="en-US" sz="2600" dirty="0" err="1">
                <a:solidFill>
                  <a:srgbClr val="FF0000"/>
                </a:solidFill>
                <a:latin typeface="Times Neue Roman"/>
              </a:rPr>
              <a:t>Có</a:t>
            </a:r>
            <a:r>
              <a:rPr lang="en-US" sz="2600" dirty="0">
                <a:solidFill>
                  <a:srgbClr val="FF0000"/>
                </a:solidFill>
                <a:latin typeface="Times Neue Roman"/>
              </a:rPr>
              <a:t> </a:t>
            </a:r>
            <a:r>
              <a:rPr lang="en-US" sz="2600" dirty="0" err="1">
                <a:solidFill>
                  <a:srgbClr val="FF0000"/>
                </a:solidFill>
                <a:latin typeface="Times Neue Roman"/>
              </a:rPr>
              <a:t>thể</a:t>
            </a:r>
            <a:r>
              <a:rPr lang="en-US" sz="2600" dirty="0">
                <a:solidFill>
                  <a:srgbClr val="FF0000"/>
                </a:solidFill>
                <a:latin typeface="Times Neue Roman"/>
              </a:rPr>
              <a:t> </a:t>
            </a:r>
            <a:r>
              <a:rPr lang="en-US" sz="2600" dirty="0" err="1">
                <a:solidFill>
                  <a:srgbClr val="FF0000"/>
                </a:solidFill>
                <a:latin typeface="Times Neue Roman"/>
              </a:rPr>
              <a:t>điều</a:t>
            </a:r>
            <a:r>
              <a:rPr lang="en-US" sz="2600" dirty="0">
                <a:solidFill>
                  <a:srgbClr val="FF0000"/>
                </a:solidFill>
                <a:latin typeface="Times Neue Roman"/>
              </a:rPr>
              <a:t> </a:t>
            </a:r>
            <a:r>
              <a:rPr lang="en-US" sz="2600" dirty="0" err="1">
                <a:solidFill>
                  <a:srgbClr val="FF0000"/>
                </a:solidFill>
                <a:latin typeface="Times Neue Roman"/>
              </a:rPr>
              <a:t>chỉnh</a:t>
            </a:r>
            <a:r>
              <a:rPr lang="en-US" sz="2600" dirty="0">
                <a:solidFill>
                  <a:srgbClr val="FF0000"/>
                </a:solidFill>
                <a:latin typeface="Times Neue Roman"/>
              </a:rPr>
              <a:t>, </a:t>
            </a:r>
            <a:r>
              <a:rPr lang="en-US" sz="2600" dirty="0" err="1">
                <a:solidFill>
                  <a:srgbClr val="FF0000"/>
                </a:solidFill>
                <a:latin typeface="Times Neue Roman"/>
              </a:rPr>
              <a:t>bổ</a:t>
            </a:r>
            <a:r>
              <a:rPr lang="en-US" sz="2600" dirty="0">
                <a:solidFill>
                  <a:srgbClr val="FF0000"/>
                </a:solidFill>
                <a:latin typeface="Times Neue Roman"/>
              </a:rPr>
              <a:t> sung, </a:t>
            </a:r>
            <a:r>
              <a:rPr lang="en-US" sz="2600" dirty="0" err="1">
                <a:latin typeface="Times Neue Roman"/>
              </a:rPr>
              <a:t>thu</a:t>
            </a:r>
            <a:r>
              <a:rPr lang="en-US" sz="2600" dirty="0">
                <a:latin typeface="Times Neue Roman"/>
              </a:rPr>
              <a:t> </a:t>
            </a:r>
            <a:r>
              <a:rPr lang="en-US" sz="2600" dirty="0" err="1">
                <a:latin typeface="Times Neue Roman"/>
              </a:rPr>
              <a:t>thập</a:t>
            </a:r>
            <a:r>
              <a:rPr lang="en-US" sz="2600" dirty="0">
                <a:latin typeface="Times Neue Roman"/>
              </a:rPr>
              <a:t> </a:t>
            </a:r>
            <a:r>
              <a:rPr lang="en-US" sz="2600" dirty="0" err="1">
                <a:latin typeface="Times Neue Roman"/>
              </a:rPr>
              <a:t>minh</a:t>
            </a:r>
            <a:r>
              <a:rPr lang="en-US" sz="2600" dirty="0">
                <a:latin typeface="Times Neue Roman"/>
              </a:rPr>
              <a:t> </a:t>
            </a:r>
            <a:r>
              <a:rPr lang="en-US" sz="2600" dirty="0" err="1">
                <a:latin typeface="Times Neue Roman"/>
              </a:rPr>
              <a:t>chứng</a:t>
            </a:r>
            <a:r>
              <a:rPr lang="en-US" sz="2600" dirty="0">
                <a:latin typeface="Times Neue Roman"/>
              </a:rPr>
              <a:t> </a:t>
            </a:r>
            <a:r>
              <a:rPr lang="en-US" sz="2600" dirty="0" err="1">
                <a:latin typeface="Times Neue Roman"/>
              </a:rPr>
              <a:t>phù</a:t>
            </a:r>
            <a:r>
              <a:rPr lang="en-US" sz="2600" dirty="0">
                <a:latin typeface="Times Neue Roman"/>
              </a:rPr>
              <a:t> </a:t>
            </a:r>
            <a:r>
              <a:rPr lang="en-US" sz="2600" dirty="0" err="1">
                <a:latin typeface="Times Neue Roman"/>
              </a:rPr>
              <a:t>hợp</a:t>
            </a:r>
            <a:r>
              <a:rPr lang="en-US" sz="2600" dirty="0">
                <a:latin typeface="Times Neue Roman"/>
              </a:rPr>
              <a:t> </a:t>
            </a:r>
            <a:r>
              <a:rPr lang="en-US" sz="2600" dirty="0" err="1">
                <a:latin typeface="Times Neue Roman"/>
              </a:rPr>
              <a:t>với</a:t>
            </a:r>
            <a:r>
              <a:rPr lang="en-US" sz="2600" dirty="0">
                <a:latin typeface="Times Neue Roman"/>
              </a:rPr>
              <a:t> </a:t>
            </a:r>
            <a:r>
              <a:rPr lang="en-US" sz="2600" dirty="0" err="1">
                <a:latin typeface="Times Neue Roman"/>
              </a:rPr>
              <a:t>thực</a:t>
            </a:r>
            <a:r>
              <a:rPr lang="en-US" sz="2600" dirty="0">
                <a:latin typeface="Times Neue Roman"/>
              </a:rPr>
              <a:t> </a:t>
            </a:r>
            <a:r>
              <a:rPr lang="en-US" sz="2600" dirty="0" err="1">
                <a:latin typeface="Times Neue Roman"/>
              </a:rPr>
              <a:t>tế</a:t>
            </a:r>
            <a:r>
              <a:rPr lang="en-US" sz="2600" dirty="0">
                <a:latin typeface="Times Neue Roman"/>
              </a:rPr>
              <a:t> </a:t>
            </a:r>
          </a:p>
        </p:txBody>
      </p:sp>
    </p:spTree>
    <p:extLst>
      <p:ext uri="{BB962C8B-B14F-4D97-AF65-F5344CB8AC3E}">
        <p14:creationId xmlns:p14="http://schemas.microsoft.com/office/powerpoint/2010/main" val="139743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3D896B-A285-406F-BA40-7D8EB0D9C620}"/>
              </a:ext>
            </a:extLst>
          </p:cNvPr>
          <p:cNvSpPr>
            <a:spLocks noGrp="1"/>
          </p:cNvSpPr>
          <p:nvPr>
            <p:ph type="title"/>
          </p:nvPr>
        </p:nvSpPr>
        <p:spPr>
          <a:xfrm>
            <a:off x="1451579" y="804520"/>
            <a:ext cx="9603275" cy="627466"/>
          </a:xfrm>
        </p:spPr>
        <p:txBody>
          <a:bodyPr/>
          <a:lstStyle/>
          <a:p>
            <a:pPr algn="ctr"/>
            <a:r>
              <a:rPr lang="en-US" dirty="0" err="1"/>
              <a:t>Mục</a:t>
            </a:r>
            <a:r>
              <a:rPr lang="en-US" dirty="0"/>
              <a:t> </a:t>
            </a:r>
            <a:r>
              <a:rPr lang="en-US" dirty="0" err="1"/>
              <a:t>đích</a:t>
            </a:r>
            <a:r>
              <a:rPr lang="en-US" dirty="0"/>
              <a:t> </a:t>
            </a:r>
            <a:r>
              <a:rPr lang="en-US" dirty="0" err="1"/>
              <a:t>tập</a:t>
            </a:r>
            <a:r>
              <a:rPr lang="en-US" dirty="0"/>
              <a:t> </a:t>
            </a:r>
            <a:r>
              <a:rPr lang="en-US" dirty="0" err="1"/>
              <a:t>huấn</a:t>
            </a:r>
            <a:endParaRPr lang="en-US" dirty="0"/>
          </a:p>
        </p:txBody>
      </p:sp>
      <p:sp>
        <p:nvSpPr>
          <p:cNvPr id="3" name="Content Placeholder 2">
            <a:extLst>
              <a:ext uri="{FF2B5EF4-FFF2-40B4-BE49-F238E27FC236}">
                <a16:creationId xmlns:a16="http://schemas.microsoft.com/office/drawing/2014/main" xmlns="" id="{5656B8C5-2CEB-4690-8AED-A976230FF0C0}"/>
              </a:ext>
            </a:extLst>
          </p:cNvPr>
          <p:cNvSpPr>
            <a:spLocks noGrp="1"/>
          </p:cNvSpPr>
          <p:nvPr>
            <p:ph idx="1"/>
          </p:nvPr>
        </p:nvSpPr>
        <p:spPr>
          <a:xfrm>
            <a:off x="203201" y="1869057"/>
            <a:ext cx="11695502" cy="4370717"/>
          </a:xfrm>
        </p:spPr>
        <p:txBody>
          <a:bodyPr>
            <a:normAutofit lnSpcReduction="10000"/>
          </a:bodyPr>
          <a:lstStyle/>
          <a:p>
            <a:pPr marL="0" indent="0">
              <a:spcBef>
                <a:spcPts val="600"/>
              </a:spcBef>
              <a:buNone/>
            </a:pPr>
            <a:r>
              <a:rPr lang="en-US" dirty="0">
                <a:latin typeface="Times Neue Roman"/>
              </a:rPr>
              <a:t>1- </a:t>
            </a:r>
            <a:r>
              <a:rPr lang="en-US" dirty="0" err="1">
                <a:latin typeface="Times Neue Roman"/>
              </a:rPr>
              <a:t>CBQL</a:t>
            </a:r>
            <a:r>
              <a:rPr lang="en-US" dirty="0">
                <a:latin typeface="Times Neue Roman"/>
              </a:rPr>
              <a:t>, </a:t>
            </a:r>
            <a:r>
              <a:rPr lang="en-US" dirty="0" err="1">
                <a:latin typeface="Times Neue Roman"/>
              </a:rPr>
              <a:t>GVMN</a:t>
            </a:r>
            <a:r>
              <a:rPr lang="en-US" dirty="0">
                <a:latin typeface="Times Neue Roman"/>
              </a:rPr>
              <a:t> </a:t>
            </a:r>
            <a:r>
              <a:rPr lang="en-US" dirty="0" err="1">
                <a:solidFill>
                  <a:srgbClr val="FF0000"/>
                </a:solidFill>
                <a:latin typeface="Times Neue Roman"/>
              </a:rPr>
              <a:t>nắm</a:t>
            </a:r>
            <a:r>
              <a:rPr lang="en-US" dirty="0">
                <a:solidFill>
                  <a:srgbClr val="FF0000"/>
                </a:solidFill>
                <a:latin typeface="Times Neue Roman"/>
              </a:rPr>
              <a:t> đ</a:t>
            </a:r>
            <a:r>
              <a:rPr lang="vi-VN" dirty="0">
                <a:solidFill>
                  <a:srgbClr val="FF0000"/>
                </a:solidFill>
                <a:latin typeface="Times Neue Roman"/>
              </a:rPr>
              <a:t>ư</a:t>
            </a:r>
            <a:r>
              <a:rPr lang="en-US" dirty="0" err="1">
                <a:solidFill>
                  <a:srgbClr val="FF0000"/>
                </a:solidFill>
                <a:latin typeface="Times Neue Roman"/>
              </a:rPr>
              <a:t>ợc</a:t>
            </a:r>
            <a:r>
              <a:rPr lang="en-US" dirty="0">
                <a:solidFill>
                  <a:srgbClr val="FF0000"/>
                </a:solidFill>
                <a:latin typeface="Times Neue Roman"/>
              </a:rPr>
              <a:t> </a:t>
            </a:r>
            <a:r>
              <a:rPr lang="en-US" dirty="0" err="1" smtClean="0">
                <a:latin typeface="Times Neue Roman"/>
              </a:rPr>
              <a:t>những</a:t>
            </a:r>
            <a:r>
              <a:rPr lang="en-US" dirty="0" smtClean="0">
                <a:latin typeface="Times Neue Roman"/>
              </a:rPr>
              <a:t> </a:t>
            </a:r>
            <a:r>
              <a:rPr lang="en-US" dirty="0" err="1" smtClean="0">
                <a:latin typeface="Times Neue Roman"/>
              </a:rPr>
              <a:t>vấn</a:t>
            </a:r>
            <a:r>
              <a:rPr lang="en-US" dirty="0" smtClean="0">
                <a:latin typeface="Times Neue Roman"/>
              </a:rPr>
              <a:t> </a:t>
            </a:r>
            <a:r>
              <a:rPr lang="en-US" dirty="0" err="1" smtClean="0">
                <a:latin typeface="Times Neue Roman"/>
              </a:rPr>
              <a:t>đề</a:t>
            </a:r>
            <a:r>
              <a:rPr lang="en-US" dirty="0" smtClean="0">
                <a:latin typeface="Times Neue Roman"/>
              </a:rPr>
              <a:t> </a:t>
            </a:r>
            <a:r>
              <a:rPr lang="en-US" dirty="0" err="1" smtClean="0">
                <a:latin typeface="Times Neue Roman"/>
              </a:rPr>
              <a:t>cơ</a:t>
            </a:r>
            <a:r>
              <a:rPr lang="en-US" dirty="0" smtClean="0">
                <a:latin typeface="Times Neue Roman"/>
              </a:rPr>
              <a:t> </a:t>
            </a:r>
            <a:r>
              <a:rPr lang="en-US" dirty="0" err="1" smtClean="0">
                <a:latin typeface="Times Neue Roman"/>
              </a:rPr>
              <a:t>bản</a:t>
            </a:r>
            <a:r>
              <a:rPr lang="en-US" dirty="0" smtClean="0">
                <a:latin typeface="Times Neue Roman"/>
              </a:rPr>
              <a:t> </a:t>
            </a:r>
            <a:r>
              <a:rPr lang="en-US" dirty="0" err="1" smtClean="0">
                <a:latin typeface="Times Neue Roman"/>
              </a:rPr>
              <a:t>về</a:t>
            </a:r>
            <a:r>
              <a:rPr lang="en-US" dirty="0" smtClean="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thực hiện </a:t>
            </a:r>
            <a:r>
              <a:rPr lang="en-US" dirty="0" err="1">
                <a:latin typeface="Times Neue Roman"/>
              </a:rPr>
              <a:t>ch</a:t>
            </a:r>
            <a:r>
              <a:rPr lang="vi-VN" dirty="0">
                <a:latin typeface="Times Neue Roman"/>
              </a:rPr>
              <a:t>ư</a:t>
            </a:r>
            <a:r>
              <a:rPr lang="en-US" dirty="0" err="1">
                <a:latin typeface="Times Neue Roman"/>
              </a:rPr>
              <a:t>ơng</a:t>
            </a:r>
            <a:r>
              <a:rPr lang="en-US" dirty="0">
                <a:latin typeface="Times Neue Roman"/>
              </a:rPr>
              <a:t> </a:t>
            </a:r>
            <a:r>
              <a:rPr lang="en-US" dirty="0" err="1">
                <a:latin typeface="Times Neue Roman"/>
              </a:rPr>
              <a:t>trình</a:t>
            </a:r>
            <a:r>
              <a:rPr lang="en-US" dirty="0">
                <a:latin typeface="Times Neue Roman"/>
              </a:rPr>
              <a:t>, </a:t>
            </a:r>
            <a:r>
              <a:rPr lang="en-US" dirty="0" err="1">
                <a:latin typeface="Times Neue Roman"/>
              </a:rPr>
              <a:t>cụ</a:t>
            </a:r>
            <a:r>
              <a:rPr lang="en-US" dirty="0">
                <a:latin typeface="Times Neue Roman"/>
              </a:rPr>
              <a:t> </a:t>
            </a:r>
            <a:r>
              <a:rPr lang="en-US" dirty="0" err="1">
                <a:latin typeface="Times Neue Roman"/>
              </a:rPr>
              <a:t>thể</a:t>
            </a:r>
            <a:r>
              <a:rPr lang="en-US" dirty="0">
                <a:latin typeface="Times Neue Roman"/>
              </a:rPr>
              <a:t>:</a:t>
            </a:r>
          </a:p>
          <a:p>
            <a:pPr marL="0" indent="0">
              <a:spcBef>
                <a:spcPts val="600"/>
              </a:spcBef>
              <a:buNone/>
            </a:pPr>
            <a:r>
              <a:rPr lang="en-US" dirty="0">
                <a:latin typeface="Times Neue Roman"/>
              </a:rPr>
              <a:t>        	</a:t>
            </a:r>
            <a:r>
              <a:rPr lang="en-US" dirty="0" err="1">
                <a:latin typeface="Times Neue Roman"/>
              </a:rPr>
              <a:t>Mục</a:t>
            </a:r>
            <a:r>
              <a:rPr lang="en-US" dirty="0">
                <a:latin typeface="Times Neue Roman"/>
              </a:rPr>
              <a:t> </a:t>
            </a:r>
            <a:r>
              <a:rPr lang="en-US" dirty="0" err="1">
                <a:latin typeface="Times Neue Roman"/>
              </a:rPr>
              <a:t>đích</a:t>
            </a:r>
            <a:r>
              <a:rPr lang="en-US" dirty="0">
                <a:latin typeface="Times Neue Roman"/>
              </a:rPr>
              <a:t> </a:t>
            </a:r>
            <a:r>
              <a:rPr lang="en-US" dirty="0" err="1">
                <a:latin typeface="Times Neue Roman"/>
              </a:rPr>
              <a:t>ĐG</a:t>
            </a:r>
            <a:r>
              <a:rPr lang="en-US" dirty="0">
                <a:latin typeface="Times Neue Roman"/>
              </a:rPr>
              <a:t>, </a:t>
            </a:r>
          </a:p>
          <a:p>
            <a:pPr marL="0" indent="0">
              <a:spcBef>
                <a:spcPts val="600"/>
              </a:spcBef>
              <a:buNone/>
            </a:pPr>
            <a:r>
              <a:rPr lang="en-US" dirty="0">
                <a:latin typeface="Times Neue Roman"/>
              </a:rPr>
              <a:t>   		</a:t>
            </a:r>
            <a:r>
              <a:rPr lang="en-US" dirty="0" err="1">
                <a:latin typeface="Times Neue Roman"/>
              </a:rPr>
              <a:t>Nguyên</a:t>
            </a:r>
            <a:r>
              <a:rPr lang="en-US" dirty="0">
                <a:latin typeface="Times Neue Roman"/>
              </a:rPr>
              <a:t> </a:t>
            </a:r>
            <a:r>
              <a:rPr lang="en-US" dirty="0" err="1">
                <a:latin typeface="Times Neue Roman"/>
              </a:rPr>
              <a:t>tắc</a:t>
            </a:r>
            <a:r>
              <a:rPr lang="en-US" dirty="0">
                <a:latin typeface="Times Neue Roman"/>
              </a:rPr>
              <a:t> </a:t>
            </a:r>
            <a:r>
              <a:rPr lang="en-US" dirty="0" err="1">
                <a:latin typeface="Times Neue Roman"/>
              </a:rPr>
              <a:t>ĐG</a:t>
            </a:r>
            <a:r>
              <a:rPr lang="en-US" dirty="0">
                <a:latin typeface="Times Neue Roman"/>
              </a:rPr>
              <a:t>, </a:t>
            </a:r>
          </a:p>
          <a:p>
            <a:pPr marL="0" indent="0">
              <a:spcBef>
                <a:spcPts val="600"/>
              </a:spcBef>
              <a:buNone/>
            </a:pPr>
            <a:r>
              <a:rPr lang="en-US" dirty="0">
                <a:latin typeface="Times Neue Roman"/>
              </a:rPr>
              <a:t>   		 	</a:t>
            </a:r>
            <a:r>
              <a:rPr lang="en-US" dirty="0" err="1">
                <a:solidFill>
                  <a:srgbClr val="00B050"/>
                </a:solidFill>
                <a:latin typeface="Times Neue Roman"/>
              </a:rPr>
              <a:t>Nội</a:t>
            </a:r>
            <a:r>
              <a:rPr lang="en-US" dirty="0">
                <a:solidFill>
                  <a:srgbClr val="00B050"/>
                </a:solidFill>
                <a:latin typeface="Times Neue Roman"/>
              </a:rPr>
              <a:t> dung </a:t>
            </a:r>
            <a:r>
              <a:rPr lang="en-US" dirty="0" err="1">
                <a:solidFill>
                  <a:srgbClr val="00B050"/>
                </a:solidFill>
                <a:latin typeface="Times Neue Roman"/>
              </a:rPr>
              <a:t>ĐG</a:t>
            </a:r>
            <a:r>
              <a:rPr lang="en-US" dirty="0">
                <a:solidFill>
                  <a:srgbClr val="00B050"/>
                </a:solidFill>
                <a:latin typeface="Times Neue Roman"/>
              </a:rPr>
              <a:t>, </a:t>
            </a:r>
          </a:p>
          <a:p>
            <a:pPr marL="0" indent="0">
              <a:spcBef>
                <a:spcPts val="600"/>
              </a:spcBef>
              <a:buNone/>
            </a:pPr>
            <a:r>
              <a:rPr lang="en-US" dirty="0">
                <a:solidFill>
                  <a:srgbClr val="00B050"/>
                </a:solidFill>
                <a:latin typeface="Times Neue Roman"/>
              </a:rPr>
              <a:t>         				Ph</a:t>
            </a:r>
            <a:r>
              <a:rPr lang="vi-VN" dirty="0">
                <a:solidFill>
                  <a:srgbClr val="00B050"/>
                </a:solidFill>
                <a:latin typeface="Times Neue Roman"/>
              </a:rPr>
              <a:t>ư</a:t>
            </a:r>
            <a:r>
              <a:rPr lang="en-US" dirty="0" err="1">
                <a:solidFill>
                  <a:srgbClr val="00B050"/>
                </a:solidFill>
                <a:latin typeface="Times Neue Roman"/>
              </a:rPr>
              <a:t>ơng</a:t>
            </a:r>
            <a:r>
              <a:rPr lang="en-US" dirty="0">
                <a:solidFill>
                  <a:srgbClr val="00B050"/>
                </a:solidFill>
                <a:latin typeface="Times Neue Roman"/>
              </a:rPr>
              <a:t> </a:t>
            </a:r>
            <a:r>
              <a:rPr lang="en-US" dirty="0" err="1">
                <a:solidFill>
                  <a:srgbClr val="00B050"/>
                </a:solidFill>
                <a:latin typeface="Times Neue Roman"/>
              </a:rPr>
              <a:t>pháp</a:t>
            </a:r>
            <a:r>
              <a:rPr lang="en-US" dirty="0">
                <a:solidFill>
                  <a:srgbClr val="00B050"/>
                </a:solidFill>
                <a:latin typeface="Times Neue Roman"/>
              </a:rPr>
              <a:t>, </a:t>
            </a:r>
            <a:r>
              <a:rPr lang="en-US" dirty="0" err="1">
                <a:solidFill>
                  <a:srgbClr val="00B050"/>
                </a:solidFill>
                <a:latin typeface="Times Neue Roman"/>
              </a:rPr>
              <a:t>hình</a:t>
            </a:r>
            <a:r>
              <a:rPr lang="en-US" dirty="0">
                <a:solidFill>
                  <a:srgbClr val="00B050"/>
                </a:solidFill>
                <a:latin typeface="Times Neue Roman"/>
              </a:rPr>
              <a:t> </a:t>
            </a:r>
            <a:r>
              <a:rPr lang="en-US" dirty="0" err="1">
                <a:solidFill>
                  <a:srgbClr val="00B050"/>
                </a:solidFill>
                <a:latin typeface="Times Neue Roman"/>
              </a:rPr>
              <a:t>thức</a:t>
            </a:r>
            <a:r>
              <a:rPr lang="en-US" dirty="0">
                <a:solidFill>
                  <a:srgbClr val="00B050"/>
                </a:solidFill>
                <a:latin typeface="Times Neue Roman"/>
              </a:rPr>
              <a:t>  </a:t>
            </a:r>
            <a:r>
              <a:rPr lang="en-US" dirty="0" err="1">
                <a:solidFill>
                  <a:srgbClr val="00B050"/>
                </a:solidFill>
                <a:latin typeface="Times Neue Roman"/>
              </a:rPr>
              <a:t>ĐG</a:t>
            </a:r>
            <a:endParaRPr lang="en-US" dirty="0">
              <a:solidFill>
                <a:srgbClr val="00B050"/>
              </a:solidFill>
              <a:latin typeface="Times Neue Roman"/>
            </a:endParaRPr>
          </a:p>
          <a:p>
            <a:pPr marL="0" indent="0">
              <a:spcBef>
                <a:spcPts val="600"/>
              </a:spcBef>
              <a:buNone/>
            </a:pPr>
            <a:r>
              <a:rPr lang="en-US" dirty="0">
                <a:solidFill>
                  <a:srgbClr val="00B050"/>
                </a:solidFill>
                <a:latin typeface="Times Neue Roman"/>
              </a:rPr>
              <a:t>         					</a:t>
            </a:r>
            <a:r>
              <a:rPr lang="en-US" dirty="0" err="1" smtClean="0">
                <a:solidFill>
                  <a:srgbClr val="00B050"/>
                </a:solidFill>
                <a:latin typeface="Times Neue Roman"/>
              </a:rPr>
              <a:t>Tiêu</a:t>
            </a:r>
            <a:r>
              <a:rPr lang="en-US" dirty="0" smtClean="0">
                <a:solidFill>
                  <a:srgbClr val="00B050"/>
                </a:solidFill>
                <a:latin typeface="Times Neue Roman"/>
              </a:rPr>
              <a:t> </a:t>
            </a:r>
            <a:r>
              <a:rPr lang="en-US" dirty="0" err="1">
                <a:solidFill>
                  <a:srgbClr val="00B050"/>
                </a:solidFill>
                <a:latin typeface="Times Neue Roman"/>
              </a:rPr>
              <a:t>chí</a:t>
            </a:r>
            <a:r>
              <a:rPr lang="en-US" dirty="0">
                <a:solidFill>
                  <a:srgbClr val="00B050"/>
                </a:solidFill>
                <a:latin typeface="Times Neue Roman"/>
              </a:rPr>
              <a:t>, minh </a:t>
            </a:r>
            <a:r>
              <a:rPr lang="en-US" dirty="0" err="1">
                <a:solidFill>
                  <a:srgbClr val="00B050"/>
                </a:solidFill>
                <a:latin typeface="Times Neue Roman"/>
              </a:rPr>
              <a:t>chứng</a:t>
            </a:r>
            <a:r>
              <a:rPr lang="en-US" dirty="0">
                <a:solidFill>
                  <a:srgbClr val="00B050"/>
                </a:solidFill>
                <a:latin typeface="Times Neue Roman"/>
              </a:rPr>
              <a:t> ĐG, </a:t>
            </a:r>
          </a:p>
          <a:p>
            <a:pPr marL="0" indent="0">
              <a:spcBef>
                <a:spcPts val="600"/>
              </a:spcBef>
              <a:buNone/>
            </a:pPr>
            <a:r>
              <a:rPr lang="en-US" dirty="0">
                <a:latin typeface="Times Neue Roman"/>
              </a:rPr>
              <a:t>             						</a:t>
            </a:r>
            <a:r>
              <a:rPr lang="en-US" dirty="0" err="1">
                <a:latin typeface="Times Neue Roman"/>
              </a:rPr>
              <a:t>Cách</a:t>
            </a:r>
            <a:r>
              <a:rPr lang="en-US" dirty="0">
                <a:latin typeface="Times Neue Roman"/>
              </a:rPr>
              <a:t> </a:t>
            </a:r>
            <a:r>
              <a:rPr lang="en-US" dirty="0" err="1">
                <a:latin typeface="Times Neue Roman"/>
              </a:rPr>
              <a:t>tổng</a:t>
            </a:r>
            <a:r>
              <a:rPr lang="en-US" dirty="0">
                <a:latin typeface="Times Neue Roman"/>
              </a:rPr>
              <a:t> </a:t>
            </a:r>
            <a:r>
              <a:rPr lang="en-US" dirty="0" err="1">
                <a:latin typeface="Times Neue Roman"/>
              </a:rPr>
              <a:t>hợp</a:t>
            </a:r>
            <a:r>
              <a:rPr lang="en-US" dirty="0">
                <a:latin typeface="Times Neue Roman"/>
              </a:rPr>
              <a:t>, </a:t>
            </a:r>
            <a:r>
              <a:rPr lang="en-US" dirty="0" err="1">
                <a:latin typeface="Times Neue Roman"/>
              </a:rPr>
              <a:t>đề</a:t>
            </a:r>
            <a:r>
              <a:rPr lang="en-US" dirty="0">
                <a:latin typeface="Times Neue Roman"/>
              </a:rPr>
              <a:t> </a:t>
            </a:r>
            <a:r>
              <a:rPr lang="en-US" dirty="0" err="1">
                <a:latin typeface="Times Neue Roman"/>
              </a:rPr>
              <a:t>xuất</a:t>
            </a:r>
            <a:r>
              <a:rPr lang="en-US" dirty="0">
                <a:latin typeface="Times Neue Roman"/>
              </a:rPr>
              <a:t> </a:t>
            </a:r>
            <a:r>
              <a:rPr lang="en-US" dirty="0" err="1">
                <a:latin typeface="Times Neue Roman"/>
              </a:rPr>
              <a:t>trong</a:t>
            </a:r>
            <a:r>
              <a:rPr lang="en-US" dirty="0">
                <a:latin typeface="Times Neue Roman"/>
              </a:rPr>
              <a:t> </a:t>
            </a:r>
            <a:r>
              <a:rPr lang="en-US" dirty="0" err="1">
                <a:latin typeface="Times Neue Roman"/>
              </a:rPr>
              <a:t>ĐG</a:t>
            </a:r>
            <a:endParaRPr lang="en-US" dirty="0">
              <a:latin typeface="Times Neue Roman"/>
            </a:endParaRPr>
          </a:p>
          <a:p>
            <a:pPr marL="0" indent="0">
              <a:spcBef>
                <a:spcPts val="600"/>
              </a:spcBef>
              <a:buNone/>
            </a:pPr>
            <a:r>
              <a:rPr lang="en-US" dirty="0">
                <a:latin typeface="Times Neue Roman"/>
              </a:rPr>
              <a:t>							</a:t>
            </a:r>
            <a:r>
              <a:rPr lang="en-US" dirty="0" err="1">
                <a:latin typeface="Times Neue Roman"/>
              </a:rPr>
              <a:t>Một</a:t>
            </a:r>
            <a:r>
              <a:rPr lang="en-US" dirty="0">
                <a:latin typeface="Times Neue Roman"/>
              </a:rPr>
              <a:t> </a:t>
            </a:r>
            <a:r>
              <a:rPr lang="en-US" dirty="0" err="1">
                <a:latin typeface="Times Neue Roman"/>
              </a:rPr>
              <a:t>số</a:t>
            </a:r>
            <a:r>
              <a:rPr lang="en-US" dirty="0">
                <a:latin typeface="Times Neue Roman"/>
              </a:rPr>
              <a:t> l</a:t>
            </a:r>
            <a:r>
              <a:rPr lang="vi-VN" dirty="0">
                <a:latin typeface="Times Neue Roman"/>
              </a:rPr>
              <a:t>ư</a:t>
            </a:r>
            <a:r>
              <a:rPr lang="en-US" dirty="0">
                <a:latin typeface="Times Neue Roman"/>
              </a:rPr>
              <a:t>u ý </a:t>
            </a:r>
            <a:r>
              <a:rPr lang="en-US" dirty="0" err="1">
                <a:latin typeface="Times Neue Roman"/>
              </a:rPr>
              <a:t>trong</a:t>
            </a:r>
            <a:r>
              <a:rPr lang="en-US" dirty="0">
                <a:latin typeface="Times Neue Roman"/>
              </a:rPr>
              <a:t> </a:t>
            </a:r>
            <a:r>
              <a:rPr lang="en-US" dirty="0" err="1">
                <a:latin typeface="Times Neue Roman"/>
              </a:rPr>
              <a:t>ĐG</a:t>
            </a:r>
            <a:endParaRPr lang="en-US" dirty="0">
              <a:latin typeface="Times Neue Roman"/>
            </a:endParaRPr>
          </a:p>
          <a:p>
            <a:pPr marL="0" indent="0">
              <a:buNone/>
            </a:pPr>
            <a:r>
              <a:rPr lang="en-US" dirty="0">
                <a:latin typeface="Times Neue Roman"/>
              </a:rPr>
              <a:t>2- CBQL, GVMN </a:t>
            </a:r>
            <a:r>
              <a:rPr lang="en-US" dirty="0" err="1">
                <a:solidFill>
                  <a:srgbClr val="FF0000"/>
                </a:solidFill>
                <a:latin typeface="Times Neue Roman"/>
              </a:rPr>
              <a:t>vận</a:t>
            </a:r>
            <a:r>
              <a:rPr lang="en-US" dirty="0">
                <a:solidFill>
                  <a:srgbClr val="FF0000"/>
                </a:solidFill>
                <a:latin typeface="Times Neue Roman"/>
              </a:rPr>
              <a:t> </a:t>
            </a:r>
            <a:r>
              <a:rPr lang="en-US" dirty="0" err="1">
                <a:solidFill>
                  <a:srgbClr val="FF0000"/>
                </a:solidFill>
                <a:latin typeface="Times Neue Roman"/>
              </a:rPr>
              <a:t>dụng</a:t>
            </a:r>
            <a:r>
              <a:rPr lang="en-US" dirty="0">
                <a:solidFill>
                  <a:srgbClr val="FF0000"/>
                </a:solidFill>
                <a:latin typeface="Times Neue Roman"/>
              </a:rPr>
              <a:t> </a:t>
            </a:r>
            <a:r>
              <a:rPr lang="en-US" dirty="0" err="1" smtClean="0">
                <a:latin typeface="Times Neue Roman"/>
              </a:rPr>
              <a:t>vào</a:t>
            </a:r>
            <a:r>
              <a:rPr lang="en-US" dirty="0" smtClean="0">
                <a:latin typeface="Times Neue Roman"/>
              </a:rPr>
              <a:t> thực </a:t>
            </a:r>
            <a:r>
              <a:rPr lang="en-US" dirty="0" err="1">
                <a:latin typeface="Times Neue Roman"/>
              </a:rPr>
              <a:t>tiễn</a:t>
            </a:r>
            <a:r>
              <a:rPr lang="en-US" dirty="0">
                <a:latin typeface="Times Neue Roman"/>
              </a:rPr>
              <a:t>  </a:t>
            </a:r>
            <a:r>
              <a:rPr lang="en-US" dirty="0" err="1">
                <a:latin typeface="Times Neue Roman"/>
              </a:rPr>
              <a:t>để</a:t>
            </a:r>
            <a:r>
              <a:rPr lang="en-US" dirty="0">
                <a:latin typeface="Times Neue Roman"/>
              </a:rPr>
              <a:t> </a:t>
            </a:r>
            <a:r>
              <a:rPr lang="en-US" dirty="0" err="1" smtClean="0">
                <a:latin typeface="Times Neue Roman"/>
              </a:rPr>
              <a:t>đánh</a:t>
            </a:r>
            <a:r>
              <a:rPr lang="en-US" dirty="0" smtClean="0">
                <a:latin typeface="Times Neue Roman"/>
              </a:rPr>
              <a:t> </a:t>
            </a:r>
            <a:r>
              <a:rPr lang="en-US" dirty="0" err="1" smtClean="0">
                <a:latin typeface="Times Neue Roman"/>
              </a:rPr>
              <a:t>giá</a:t>
            </a:r>
            <a:r>
              <a:rPr lang="en-US" dirty="0" smtClean="0">
                <a:latin typeface="Times Neue Roman"/>
              </a:rPr>
              <a:t> </a:t>
            </a:r>
            <a:r>
              <a:rPr lang="en-US" dirty="0" err="1" smtClean="0">
                <a:latin typeface="Times Neue Roman"/>
              </a:rPr>
              <a:t>việc</a:t>
            </a:r>
            <a:r>
              <a:rPr lang="en-US" dirty="0" smtClean="0">
                <a:latin typeface="Times Neue Roman"/>
              </a:rPr>
              <a:t> thực hiện </a:t>
            </a:r>
            <a:r>
              <a:rPr lang="en-US" dirty="0" err="1" smtClean="0">
                <a:latin typeface="Times Neue Roman"/>
              </a:rPr>
              <a:t>Chương</a:t>
            </a:r>
            <a:r>
              <a:rPr lang="en-US" dirty="0" smtClean="0">
                <a:latin typeface="Times Neue Roman"/>
              </a:rPr>
              <a:t> </a:t>
            </a:r>
            <a:r>
              <a:rPr lang="en-US" dirty="0" err="1" smtClean="0">
                <a:latin typeface="Times Neue Roman"/>
              </a:rPr>
              <a:t>trình</a:t>
            </a:r>
            <a:r>
              <a:rPr lang="en-US" dirty="0" smtClean="0">
                <a:latin typeface="Times Neue Roman"/>
              </a:rPr>
              <a:t> GDMN</a:t>
            </a:r>
            <a:r>
              <a:rPr lang="en-US" dirty="0" smtClean="0">
                <a:solidFill>
                  <a:srgbClr val="FF0000"/>
                </a:solidFill>
                <a:latin typeface="Times Neue Roman"/>
              </a:rPr>
              <a:t>  </a:t>
            </a:r>
            <a:r>
              <a:rPr lang="en-US" dirty="0" err="1">
                <a:solidFill>
                  <a:srgbClr val="FF0000"/>
                </a:solidFill>
                <a:latin typeface="Times Neue Roman"/>
              </a:rPr>
              <a:t>nhằm</a:t>
            </a:r>
            <a:r>
              <a:rPr lang="en-US" dirty="0">
                <a:solidFill>
                  <a:srgbClr val="FF0000"/>
                </a:solidFill>
                <a:latin typeface="Times Neue Roman"/>
              </a:rPr>
              <a:t> </a:t>
            </a:r>
            <a:r>
              <a:rPr lang="en-US" dirty="0" err="1">
                <a:solidFill>
                  <a:srgbClr val="FF0000"/>
                </a:solidFill>
                <a:latin typeface="Times Neue Roman"/>
              </a:rPr>
              <a:t>điều</a:t>
            </a:r>
            <a:r>
              <a:rPr lang="en-US" dirty="0">
                <a:solidFill>
                  <a:srgbClr val="FF0000"/>
                </a:solidFill>
                <a:latin typeface="Times Neue Roman"/>
              </a:rPr>
              <a:t> </a:t>
            </a:r>
            <a:r>
              <a:rPr lang="en-US" dirty="0" err="1">
                <a:solidFill>
                  <a:srgbClr val="FF0000"/>
                </a:solidFill>
                <a:latin typeface="Times Neue Roman"/>
              </a:rPr>
              <a:t>chỉnh</a:t>
            </a:r>
            <a:r>
              <a:rPr lang="en-US" dirty="0">
                <a:solidFill>
                  <a:srgbClr val="FF0000"/>
                </a:solidFill>
                <a:latin typeface="Times Neue Roman"/>
              </a:rPr>
              <a:t> </a:t>
            </a:r>
            <a:r>
              <a:rPr lang="en-US" dirty="0" err="1">
                <a:solidFill>
                  <a:srgbClr val="FF0000"/>
                </a:solidFill>
                <a:latin typeface="Times Neue Roman"/>
              </a:rPr>
              <a:t>nâng</a:t>
            </a:r>
            <a:r>
              <a:rPr lang="en-US" dirty="0">
                <a:solidFill>
                  <a:srgbClr val="FF0000"/>
                </a:solidFill>
                <a:latin typeface="Times Neue Roman"/>
              </a:rPr>
              <a:t> </a:t>
            </a:r>
            <a:r>
              <a:rPr lang="en-US" dirty="0" err="1">
                <a:solidFill>
                  <a:srgbClr val="FF0000"/>
                </a:solidFill>
                <a:latin typeface="Times Neue Roman"/>
              </a:rPr>
              <a:t>cao</a:t>
            </a:r>
            <a:r>
              <a:rPr lang="en-US" dirty="0">
                <a:solidFill>
                  <a:srgbClr val="FF0000"/>
                </a:solidFill>
                <a:latin typeface="Times Neue Roman"/>
              </a:rPr>
              <a:t> </a:t>
            </a:r>
            <a:r>
              <a:rPr lang="en-US" dirty="0" err="1">
                <a:solidFill>
                  <a:srgbClr val="FF0000"/>
                </a:solidFill>
                <a:latin typeface="Times Neue Roman"/>
              </a:rPr>
              <a:t>chất</a:t>
            </a:r>
            <a:r>
              <a:rPr lang="en-US" dirty="0">
                <a:solidFill>
                  <a:srgbClr val="FF0000"/>
                </a:solidFill>
                <a:latin typeface="Times Neue Roman"/>
              </a:rPr>
              <a:t> l</a:t>
            </a:r>
            <a:r>
              <a:rPr lang="vi-VN" dirty="0">
                <a:solidFill>
                  <a:srgbClr val="FF0000"/>
                </a:solidFill>
                <a:latin typeface="Times Neue Roman"/>
              </a:rPr>
              <a:t>ư</a:t>
            </a:r>
            <a:r>
              <a:rPr lang="en-US" dirty="0" err="1">
                <a:solidFill>
                  <a:srgbClr val="FF0000"/>
                </a:solidFill>
                <a:latin typeface="Times Neue Roman"/>
              </a:rPr>
              <a:t>ợng</a:t>
            </a:r>
            <a:r>
              <a:rPr lang="en-US" dirty="0">
                <a:solidFill>
                  <a:srgbClr val="FF0000"/>
                </a:solidFill>
                <a:latin typeface="Times Neue Roman"/>
              </a:rPr>
              <a:t> </a:t>
            </a:r>
            <a:r>
              <a:rPr lang="en-US" dirty="0" err="1">
                <a:latin typeface="Times Neue Roman"/>
              </a:rPr>
              <a:t>thực</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ch</a:t>
            </a:r>
            <a:r>
              <a:rPr lang="vi-VN" dirty="0">
                <a:latin typeface="Times Neue Roman"/>
              </a:rPr>
              <a:t>ư</a:t>
            </a:r>
            <a:r>
              <a:rPr lang="en-US" dirty="0" err="1">
                <a:latin typeface="Times Neue Roman"/>
              </a:rPr>
              <a:t>ơng</a:t>
            </a:r>
            <a:r>
              <a:rPr lang="en-US" dirty="0">
                <a:latin typeface="Times Neue Roman"/>
              </a:rPr>
              <a:t> </a:t>
            </a:r>
            <a:r>
              <a:rPr lang="en-US" dirty="0" err="1">
                <a:latin typeface="Times Neue Roman"/>
              </a:rPr>
              <a:t>trình</a:t>
            </a:r>
            <a:r>
              <a:rPr lang="en-US" dirty="0">
                <a:latin typeface="Times Neue Roman"/>
              </a:rPr>
              <a:t> </a:t>
            </a:r>
            <a:r>
              <a:rPr lang="en-US" dirty="0" err="1">
                <a:latin typeface="Times Neue Roman"/>
              </a:rPr>
              <a:t>tại</a:t>
            </a:r>
            <a:r>
              <a:rPr lang="en-US" dirty="0">
                <a:latin typeface="Times Neue Roman"/>
              </a:rPr>
              <a:t> tr</a:t>
            </a:r>
            <a:r>
              <a:rPr lang="vi-VN" dirty="0">
                <a:latin typeface="Times Neue Roman"/>
              </a:rPr>
              <a:t>ư</a:t>
            </a:r>
            <a:r>
              <a:rPr lang="en-US" dirty="0" err="1">
                <a:latin typeface="Times Neue Roman"/>
              </a:rPr>
              <a:t>ờng</a:t>
            </a:r>
            <a:r>
              <a:rPr lang="en-US" dirty="0">
                <a:latin typeface="Times Neue Roman"/>
              </a:rPr>
              <a:t>, </a:t>
            </a:r>
            <a:r>
              <a:rPr lang="en-US" dirty="0" err="1">
                <a:latin typeface="Times Neue Roman"/>
              </a:rPr>
              <a:t>lớp</a:t>
            </a:r>
            <a:r>
              <a:rPr lang="en-US" dirty="0">
                <a:latin typeface="Times Neue Roman"/>
              </a:rPr>
              <a:t>.</a:t>
            </a:r>
            <a:endParaRPr lang="en-US" dirty="0">
              <a:solidFill>
                <a:srgbClr val="FF0000"/>
              </a:solidFill>
              <a:latin typeface="Times Neue Roman"/>
            </a:endParaRPr>
          </a:p>
        </p:txBody>
      </p:sp>
    </p:spTree>
    <p:extLst>
      <p:ext uri="{BB962C8B-B14F-4D97-AF65-F5344CB8AC3E}">
        <p14:creationId xmlns:p14="http://schemas.microsoft.com/office/powerpoint/2010/main" val="607028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4A34A-8957-48B8-9594-55F0116ACE01}"/>
              </a:ext>
            </a:extLst>
          </p:cNvPr>
          <p:cNvSpPr>
            <a:spLocks noGrp="1"/>
          </p:cNvSpPr>
          <p:nvPr>
            <p:ph type="title"/>
          </p:nvPr>
        </p:nvSpPr>
        <p:spPr>
          <a:xfrm>
            <a:off x="1389252" y="1097817"/>
            <a:ext cx="10170144" cy="719481"/>
          </a:xfrm>
        </p:spPr>
        <p:txBody>
          <a:bodyPr>
            <a:normAutofit fontScale="90000"/>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3. </a:t>
            </a:r>
            <a:r>
              <a:rPr lang="en-US" sz="2000" b="1" dirty="0" err="1">
                <a:latin typeface="Times Neue Roman"/>
                <a:ea typeface="+mn-ea"/>
                <a:cs typeface="+mn-cs"/>
              </a:rPr>
              <a:t>Phân</a:t>
            </a:r>
            <a:r>
              <a:rPr lang="en-US" sz="2000" b="1" dirty="0">
                <a:latin typeface="Times Neue Roman"/>
                <a:ea typeface="+mn-ea"/>
                <a:cs typeface="+mn-cs"/>
              </a:rPr>
              <a:t> </a:t>
            </a:r>
            <a:r>
              <a:rPr lang="en-US" sz="2000" b="1" dirty="0" err="1">
                <a:latin typeface="Times Neue Roman"/>
                <a:ea typeface="+mn-ea"/>
                <a:cs typeface="+mn-cs"/>
              </a:rPr>
              <a:t>tích</a:t>
            </a:r>
            <a:r>
              <a:rPr lang="en-US" sz="2000" b="1" dirty="0">
                <a:latin typeface="Times Neue Roman"/>
                <a:ea typeface="+mn-ea"/>
                <a:cs typeface="+mn-cs"/>
              </a:rPr>
              <a:t> </a:t>
            </a:r>
            <a:r>
              <a:rPr lang="en-US" sz="2000" b="1" dirty="0" err="1">
                <a:latin typeface="Times Neue Roman"/>
                <a:ea typeface="+mn-ea"/>
                <a:cs typeface="+mn-cs"/>
              </a:rPr>
              <a:t>thông</a:t>
            </a:r>
            <a:r>
              <a:rPr lang="en-US" sz="2000" b="1" dirty="0">
                <a:latin typeface="Times Neue Roman"/>
                <a:ea typeface="+mn-ea"/>
                <a:cs typeface="+mn-cs"/>
              </a:rPr>
              <a:t> tin </a:t>
            </a:r>
            <a:r>
              <a:rPr lang="en-US" sz="2000" b="1" dirty="0" err="1">
                <a:latin typeface="Times Neue Roman"/>
                <a:ea typeface="+mn-ea"/>
                <a:cs typeface="+mn-cs"/>
              </a:rPr>
              <a:t>và</a:t>
            </a:r>
            <a:r>
              <a:rPr lang="en-US" sz="2000" b="1" dirty="0">
                <a:latin typeface="Times Neue Roman"/>
                <a:ea typeface="+mn-ea"/>
                <a:cs typeface="+mn-cs"/>
              </a:rPr>
              <a:t> </a:t>
            </a:r>
            <a:r>
              <a:rPr lang="en-US" sz="2000" b="1" dirty="0" err="1">
                <a:latin typeface="Times Neue Roman"/>
                <a:ea typeface="+mn-ea"/>
                <a:cs typeface="+mn-cs"/>
              </a:rPr>
              <a:t>đối</a:t>
            </a:r>
            <a:r>
              <a:rPr lang="en-US" sz="2000" b="1" dirty="0">
                <a:latin typeface="Times Neue Roman"/>
                <a:ea typeface="+mn-ea"/>
                <a:cs typeface="+mn-cs"/>
              </a:rPr>
              <a:t> </a:t>
            </a:r>
            <a:r>
              <a:rPr lang="en-US" sz="2000" b="1" dirty="0" err="1">
                <a:latin typeface="Times Neue Roman"/>
                <a:ea typeface="+mn-ea"/>
                <a:cs typeface="+mn-cs"/>
              </a:rPr>
              <a:t>chiếu</a:t>
            </a:r>
            <a:r>
              <a:rPr lang="en-US" sz="2000" b="1" dirty="0">
                <a:latin typeface="Times Neue Roman"/>
                <a:ea typeface="+mn-ea"/>
                <a:cs typeface="+mn-cs"/>
              </a:rPr>
              <a:t> </a:t>
            </a:r>
            <a:r>
              <a:rPr lang="en-US" sz="2000" b="1" dirty="0" err="1">
                <a:latin typeface="Times Neue Roman"/>
                <a:ea typeface="+mn-ea"/>
                <a:cs typeface="+mn-cs"/>
              </a:rPr>
              <a:t>với</a:t>
            </a:r>
            <a:r>
              <a:rPr lang="en-US" sz="2000" b="1" dirty="0">
                <a:latin typeface="Times Neue Roman"/>
                <a:ea typeface="+mn-ea"/>
                <a:cs typeface="+mn-cs"/>
              </a:rPr>
              <a:t> </a:t>
            </a:r>
            <a:r>
              <a:rPr lang="en-US" sz="2000" b="1" dirty="0" err="1">
                <a:latin typeface="Times Neue Roman"/>
                <a:ea typeface="+mn-ea"/>
                <a:cs typeface="+mn-cs"/>
              </a:rPr>
              <a:t>mục</a:t>
            </a:r>
            <a:r>
              <a:rPr lang="en-US" sz="2000" b="1" dirty="0">
                <a:latin typeface="Times Neue Roman"/>
                <a:ea typeface="+mn-ea"/>
                <a:cs typeface="+mn-cs"/>
              </a:rPr>
              <a:t> </a:t>
            </a:r>
            <a:r>
              <a:rPr lang="en-US" sz="2000" b="1" dirty="0" err="1">
                <a:latin typeface="Times Neue Roman"/>
                <a:ea typeface="+mn-ea"/>
                <a:cs typeface="+mn-cs"/>
              </a:rPr>
              <a:t>đích</a:t>
            </a:r>
            <a:r>
              <a:rPr lang="en-US" sz="2000" b="1" dirty="0">
                <a:latin typeface="Times Neue Roman"/>
                <a:ea typeface="+mn-ea"/>
                <a:cs typeface="+mn-cs"/>
              </a:rPr>
              <a:t> </a:t>
            </a:r>
            <a:r>
              <a:rPr lang="en-US" sz="2000" b="1" dirty="0" err="1">
                <a:latin typeface="Times Neue Roman"/>
                <a:ea typeface="+mn-ea"/>
                <a:cs typeface="+mn-cs"/>
              </a:rPr>
              <a:t>đánh</a:t>
            </a:r>
            <a:r>
              <a:rPr lang="en-US" sz="2000" b="1" dirty="0">
                <a:latin typeface="Times Neue Roman"/>
                <a:ea typeface="+mn-ea"/>
                <a:cs typeface="+mn-cs"/>
              </a:rPr>
              <a:t> </a:t>
            </a:r>
            <a:r>
              <a:rPr lang="en-US" sz="2000" b="1" dirty="0" err="1">
                <a:latin typeface="Times Neue Roman"/>
                <a:ea typeface="+mn-ea"/>
                <a:cs typeface="+mn-cs"/>
              </a:rPr>
              <a:t>giá</a:t>
            </a:r>
            <a:r>
              <a:rPr lang="en-US" sz="2000" b="1" dirty="0">
                <a:latin typeface="Times Neue Roman"/>
                <a:ea typeface="+mn-ea"/>
                <a:cs typeface="+mn-cs"/>
              </a:rPr>
              <a:t> </a:t>
            </a:r>
            <a:r>
              <a:rPr lang="en-US" sz="2000" b="1" dirty="0" err="1">
                <a:latin typeface="Times Neue Roman"/>
                <a:ea typeface="+mn-ea"/>
                <a:cs typeface="+mn-cs"/>
              </a:rPr>
              <a:t>đã</a:t>
            </a:r>
            <a:r>
              <a:rPr lang="en-US" sz="2000" b="1" dirty="0">
                <a:latin typeface="Times Neue Roman"/>
                <a:ea typeface="+mn-ea"/>
                <a:cs typeface="+mn-cs"/>
              </a:rPr>
              <a:t> </a:t>
            </a:r>
            <a:r>
              <a:rPr lang="en-US" sz="2000" b="1" dirty="0" err="1">
                <a:latin typeface="Times Neue Roman"/>
                <a:ea typeface="+mn-ea"/>
                <a:cs typeface="+mn-cs"/>
              </a:rPr>
              <a:t>đề</a:t>
            </a:r>
            <a:r>
              <a:rPr lang="en-US" sz="2000" b="1" dirty="0">
                <a:latin typeface="Times Neue Roman"/>
                <a:ea typeface="+mn-ea"/>
                <a:cs typeface="+mn-cs"/>
              </a:rPr>
              <a:t> ra</a:t>
            </a:r>
            <a:r>
              <a:rPr lang="en-US" dirty="0"/>
              <a:t/>
            </a:r>
            <a:br>
              <a:rPr lang="en-US" dirty="0"/>
            </a:br>
            <a:endParaRPr lang="en-US" sz="1700" b="1" dirty="0">
              <a:latin typeface="Times Neue Roman"/>
              <a:ea typeface="+mn-ea"/>
              <a:cs typeface="+mn-cs"/>
            </a:endParaRPr>
          </a:p>
        </p:txBody>
      </p:sp>
      <p:sp>
        <p:nvSpPr>
          <p:cNvPr id="3" name="Content Placeholder 2">
            <a:extLst>
              <a:ext uri="{FF2B5EF4-FFF2-40B4-BE49-F238E27FC236}">
                <a16:creationId xmlns:a16="http://schemas.microsoft.com/office/drawing/2014/main" xmlns="" id="{96DBB284-7DB5-4746-8DDD-8EE469C2F913}"/>
              </a:ext>
            </a:extLst>
          </p:cNvPr>
          <p:cNvSpPr>
            <a:spLocks noGrp="1"/>
          </p:cNvSpPr>
          <p:nvPr>
            <p:ph idx="1"/>
          </p:nvPr>
        </p:nvSpPr>
        <p:spPr>
          <a:xfrm>
            <a:off x="690113" y="2015732"/>
            <a:ext cx="11001555" cy="3878985"/>
          </a:xfrm>
        </p:spPr>
        <p:txBody>
          <a:bodyPr>
            <a:normAutofit/>
          </a:bodyPr>
          <a:lstStyle/>
          <a:p>
            <a:pPr algn="just"/>
            <a:r>
              <a:rPr lang="en-US" sz="2600" dirty="0">
                <a:latin typeface="Times Neue Roman"/>
              </a:rPr>
              <a:t>- </a:t>
            </a:r>
            <a:r>
              <a:rPr lang="en-US" sz="2600" dirty="0" err="1">
                <a:latin typeface="Times Neue Roman"/>
              </a:rPr>
              <a:t>Phân</a:t>
            </a:r>
            <a:r>
              <a:rPr lang="en-US" sz="2600" dirty="0">
                <a:latin typeface="Times Neue Roman"/>
              </a:rPr>
              <a:t> </a:t>
            </a:r>
            <a:r>
              <a:rPr lang="en-US" sz="2600" dirty="0" err="1">
                <a:latin typeface="Times Neue Roman"/>
              </a:rPr>
              <a:t>tích</a:t>
            </a:r>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là</a:t>
            </a:r>
            <a:r>
              <a:rPr lang="en-US" sz="2600" dirty="0">
                <a:latin typeface="Times Neue Roman"/>
              </a:rPr>
              <a:t> </a:t>
            </a:r>
            <a:r>
              <a:rPr lang="en-US" sz="2600" dirty="0" err="1">
                <a:latin typeface="Times Neue Roman"/>
              </a:rPr>
              <a:t>quá</a:t>
            </a:r>
            <a:r>
              <a:rPr lang="en-US" sz="2600" dirty="0">
                <a:latin typeface="Times Neue Roman"/>
              </a:rPr>
              <a:t> </a:t>
            </a:r>
            <a:r>
              <a:rPr lang="en-US" sz="2600" dirty="0" err="1">
                <a:latin typeface="Times Neue Roman"/>
              </a:rPr>
              <a:t>trình</a:t>
            </a:r>
            <a:r>
              <a:rPr lang="en-US" sz="2600" dirty="0">
                <a:latin typeface="Times Neue Roman"/>
              </a:rPr>
              <a:t> </a:t>
            </a:r>
            <a:r>
              <a:rPr lang="en-US" sz="2600" dirty="0" err="1">
                <a:solidFill>
                  <a:srgbClr val="FF0000"/>
                </a:solidFill>
                <a:latin typeface="Times Neue Roman"/>
              </a:rPr>
              <a:t>phân</a:t>
            </a:r>
            <a:r>
              <a:rPr lang="en-US" sz="2600" dirty="0">
                <a:solidFill>
                  <a:srgbClr val="FF0000"/>
                </a:solidFill>
                <a:latin typeface="Times Neue Roman"/>
              </a:rPr>
              <a:t> </a:t>
            </a:r>
            <a:r>
              <a:rPr lang="en-US" sz="2600" dirty="0" err="1">
                <a:solidFill>
                  <a:srgbClr val="FF0000"/>
                </a:solidFill>
                <a:latin typeface="Times Neue Roman"/>
              </a:rPr>
              <a:t>loại</a:t>
            </a:r>
            <a:r>
              <a:rPr lang="en-US" sz="2600" dirty="0">
                <a:solidFill>
                  <a:srgbClr val="FF0000"/>
                </a:solidFill>
                <a:latin typeface="Times Neue Roman"/>
              </a:rPr>
              <a:t> </a:t>
            </a:r>
            <a:r>
              <a:rPr lang="en-US" sz="2600" dirty="0">
                <a:latin typeface="Times Neue Roman"/>
              </a:rPr>
              <a:t>(</a:t>
            </a:r>
            <a:r>
              <a:rPr lang="en-US" sz="2600" dirty="0" err="1">
                <a:latin typeface="Times Neue Roman"/>
              </a:rPr>
              <a:t>phân</a:t>
            </a:r>
            <a:r>
              <a:rPr lang="en-US" sz="2600" dirty="0">
                <a:latin typeface="Times Neue Roman"/>
              </a:rPr>
              <a:t> </a:t>
            </a:r>
            <a:r>
              <a:rPr lang="en-US" sz="2600" dirty="0" err="1">
                <a:latin typeface="Times Neue Roman"/>
              </a:rPr>
              <a:t>loại</a:t>
            </a:r>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nào</a:t>
            </a:r>
            <a:r>
              <a:rPr lang="en-US" sz="2600" dirty="0">
                <a:latin typeface="Times Neue Roman"/>
              </a:rPr>
              <a:t> </a:t>
            </a:r>
            <a:r>
              <a:rPr lang="en-US" sz="2600" dirty="0" err="1">
                <a:latin typeface="Times Neue Roman"/>
              </a:rPr>
              <a:t>phù</a:t>
            </a:r>
            <a:r>
              <a:rPr lang="en-US" sz="2600" dirty="0">
                <a:latin typeface="Times Neue Roman"/>
              </a:rPr>
              <a:t> </a:t>
            </a:r>
            <a:r>
              <a:rPr lang="en-US" sz="2600" dirty="0" err="1">
                <a:latin typeface="Times Neue Roman"/>
              </a:rPr>
              <a:t>hợp</a:t>
            </a:r>
            <a:r>
              <a:rPr lang="en-US" sz="2600" dirty="0">
                <a:latin typeface="Times Neue Roman"/>
              </a:rPr>
              <a:t>, </a:t>
            </a:r>
            <a:r>
              <a:rPr lang="en-US" sz="2600" dirty="0" err="1">
                <a:latin typeface="Times Neue Roman"/>
              </a:rPr>
              <a:t>không</a:t>
            </a:r>
            <a:r>
              <a:rPr lang="en-US" sz="2600" dirty="0">
                <a:latin typeface="Times Neue Roman"/>
              </a:rPr>
              <a:t> </a:t>
            </a:r>
            <a:r>
              <a:rPr lang="en-US" sz="2600" dirty="0" err="1">
                <a:latin typeface="Times Neue Roman"/>
              </a:rPr>
              <a:t>phù</a:t>
            </a:r>
            <a:r>
              <a:rPr lang="en-US" sz="2600" dirty="0">
                <a:latin typeface="Times Neue Roman"/>
              </a:rPr>
              <a:t> </a:t>
            </a:r>
            <a:r>
              <a:rPr lang="en-US" sz="2600" dirty="0" err="1">
                <a:latin typeface="Times Neue Roman"/>
              </a:rPr>
              <a:t>hợp</a:t>
            </a:r>
            <a:r>
              <a:rPr lang="en-US" sz="2600" dirty="0">
                <a:latin typeface="Times Neue Roman"/>
              </a:rPr>
              <a:t>), </a:t>
            </a:r>
            <a:r>
              <a:rPr lang="en-US" sz="2600" dirty="0">
                <a:solidFill>
                  <a:srgbClr val="FF0000"/>
                </a:solidFill>
                <a:latin typeface="Times Neue Roman"/>
              </a:rPr>
              <a:t>so </a:t>
            </a:r>
            <a:r>
              <a:rPr lang="en-US" sz="2600" dirty="0" err="1">
                <a:solidFill>
                  <a:srgbClr val="FF0000"/>
                </a:solidFill>
                <a:latin typeface="Times Neue Roman"/>
              </a:rPr>
              <a:t>sánh</a:t>
            </a:r>
            <a:r>
              <a:rPr lang="en-US" sz="2600" dirty="0">
                <a:solidFill>
                  <a:srgbClr val="FF0000"/>
                </a:solidFill>
                <a:latin typeface="Times Neue Roman"/>
              </a:rPr>
              <a:t>, </a:t>
            </a:r>
            <a:r>
              <a:rPr lang="en-US" sz="2600" dirty="0" err="1">
                <a:solidFill>
                  <a:srgbClr val="FF0000"/>
                </a:solidFill>
                <a:latin typeface="Times Neue Roman"/>
              </a:rPr>
              <a:t>đối</a:t>
            </a:r>
            <a:r>
              <a:rPr lang="en-US" sz="2600" dirty="0">
                <a:solidFill>
                  <a:srgbClr val="FF0000"/>
                </a:solidFill>
                <a:latin typeface="Times Neue Roman"/>
              </a:rPr>
              <a:t> </a:t>
            </a:r>
            <a:r>
              <a:rPr lang="en-US" sz="2600" dirty="0" err="1">
                <a:solidFill>
                  <a:srgbClr val="FF0000"/>
                </a:solidFill>
                <a:latin typeface="Times Neue Roman"/>
              </a:rPr>
              <a:t>chiếu</a:t>
            </a:r>
            <a:r>
              <a:rPr lang="en-US" sz="2600" dirty="0">
                <a:solidFill>
                  <a:srgbClr val="FF0000"/>
                </a:solidFill>
                <a:latin typeface="Times Neue Roman"/>
              </a:rPr>
              <a:t> </a:t>
            </a:r>
            <a:r>
              <a:rPr lang="en-US" sz="2600" dirty="0" err="1">
                <a:solidFill>
                  <a:srgbClr val="FF0000"/>
                </a:solidFill>
                <a:latin typeface="Times Neue Roman"/>
              </a:rPr>
              <a:t>với</a:t>
            </a:r>
            <a:r>
              <a:rPr lang="en-US" sz="2600" dirty="0">
                <a:solidFill>
                  <a:srgbClr val="FF0000"/>
                </a:solidFill>
                <a:latin typeface="Times Neue Roman"/>
              </a:rPr>
              <a:t> </a:t>
            </a:r>
            <a:r>
              <a:rPr lang="en-US" sz="2600" dirty="0" err="1">
                <a:solidFill>
                  <a:srgbClr val="FF0000"/>
                </a:solidFill>
                <a:latin typeface="Times Neue Roman"/>
              </a:rPr>
              <a:t>tiêu</a:t>
            </a:r>
            <a:r>
              <a:rPr lang="en-US" sz="2600" dirty="0">
                <a:solidFill>
                  <a:srgbClr val="FF0000"/>
                </a:solidFill>
                <a:latin typeface="Times Neue Roman"/>
              </a:rPr>
              <a:t> </a:t>
            </a:r>
            <a:r>
              <a:rPr lang="en-US" sz="2600" dirty="0" err="1">
                <a:solidFill>
                  <a:srgbClr val="FF0000"/>
                </a:solidFill>
                <a:latin typeface="Times Neue Roman"/>
              </a:rPr>
              <a:t>chí</a:t>
            </a:r>
            <a:r>
              <a:rPr lang="en-US" sz="2600" dirty="0">
                <a:solidFill>
                  <a:srgbClr val="FF0000"/>
                </a:solidFill>
                <a:latin typeface="Times Neue Roman"/>
              </a:rPr>
              <a:t>, </a:t>
            </a:r>
            <a:r>
              <a:rPr lang="en-US" sz="2600" dirty="0" err="1">
                <a:solidFill>
                  <a:srgbClr val="FF0000"/>
                </a:solidFill>
                <a:latin typeface="Times Neue Roman"/>
              </a:rPr>
              <a:t>minh</a:t>
            </a:r>
            <a:r>
              <a:rPr lang="en-US" sz="2600" dirty="0">
                <a:solidFill>
                  <a:srgbClr val="FF0000"/>
                </a:solidFill>
                <a:latin typeface="Times Neue Roman"/>
              </a:rPr>
              <a:t> </a:t>
            </a:r>
            <a:r>
              <a:rPr lang="en-US" sz="2600" dirty="0" err="1">
                <a:solidFill>
                  <a:srgbClr val="FF0000"/>
                </a:solidFill>
                <a:latin typeface="Times Neue Roman"/>
              </a:rPr>
              <a:t>chứng</a:t>
            </a:r>
            <a:r>
              <a:rPr lang="en-US" sz="2600" dirty="0">
                <a:solidFill>
                  <a:srgbClr val="FF0000"/>
                </a:solidFill>
                <a:latin typeface="Times Neue Roman"/>
              </a:rPr>
              <a:t> </a:t>
            </a:r>
            <a:r>
              <a:rPr lang="en-US" sz="2600" dirty="0" err="1">
                <a:latin typeface="Times Neue Roman"/>
              </a:rPr>
              <a:t>để</a:t>
            </a:r>
            <a:r>
              <a:rPr lang="en-US" sz="2600" dirty="0">
                <a:latin typeface="Times Neue Roman"/>
              </a:rPr>
              <a:t> </a:t>
            </a:r>
            <a:r>
              <a:rPr lang="en-US" sz="2600" dirty="0" err="1">
                <a:solidFill>
                  <a:srgbClr val="FF0000"/>
                </a:solidFill>
                <a:latin typeface="Times Neue Roman"/>
              </a:rPr>
              <a:t>xem</a:t>
            </a:r>
            <a:r>
              <a:rPr lang="en-US" sz="2600" dirty="0">
                <a:solidFill>
                  <a:srgbClr val="FF0000"/>
                </a:solidFill>
                <a:latin typeface="Times Neue Roman"/>
              </a:rPr>
              <a:t> </a:t>
            </a:r>
            <a:r>
              <a:rPr lang="en-US" sz="2600" dirty="0" err="1">
                <a:solidFill>
                  <a:srgbClr val="FF0000"/>
                </a:solidFill>
                <a:latin typeface="Times Neue Roman"/>
              </a:rPr>
              <a:t>xét</a:t>
            </a:r>
            <a:r>
              <a:rPr lang="en-US" sz="2600" dirty="0">
                <a:solidFill>
                  <a:srgbClr val="FF0000"/>
                </a:solidFill>
                <a:latin typeface="Times Neue Roman"/>
              </a:rPr>
              <a:t> </a:t>
            </a:r>
            <a:r>
              <a:rPr lang="en-US" sz="2600" dirty="0" err="1">
                <a:solidFill>
                  <a:srgbClr val="FF0000"/>
                </a:solidFill>
                <a:latin typeface="Times Neue Roman"/>
              </a:rPr>
              <a:t>tính</a:t>
            </a:r>
            <a:r>
              <a:rPr lang="en-US" sz="2600" dirty="0">
                <a:solidFill>
                  <a:srgbClr val="FF0000"/>
                </a:solidFill>
                <a:latin typeface="Times Neue Roman"/>
              </a:rPr>
              <a:t> </a:t>
            </a:r>
            <a:r>
              <a:rPr lang="en-US" sz="2600" dirty="0" err="1">
                <a:solidFill>
                  <a:srgbClr val="FF0000"/>
                </a:solidFill>
                <a:latin typeface="Times Neue Roman"/>
              </a:rPr>
              <a:t>chính</a:t>
            </a:r>
            <a:r>
              <a:rPr lang="en-US" sz="2600" dirty="0">
                <a:solidFill>
                  <a:srgbClr val="FF0000"/>
                </a:solidFill>
                <a:latin typeface="Times Neue Roman"/>
              </a:rPr>
              <a:t> </a:t>
            </a:r>
            <a:r>
              <a:rPr lang="en-US" sz="2600" dirty="0" err="1">
                <a:solidFill>
                  <a:srgbClr val="FF0000"/>
                </a:solidFill>
                <a:latin typeface="Times Neue Roman"/>
              </a:rPr>
              <a:t>xác</a:t>
            </a:r>
            <a:r>
              <a:rPr lang="en-US" sz="2600" dirty="0">
                <a:latin typeface="Times Neue Roman"/>
              </a:rPr>
              <a:t>, </a:t>
            </a:r>
            <a:r>
              <a:rPr lang="en-US" sz="2600" dirty="0" err="1">
                <a:latin typeface="Times Neue Roman"/>
              </a:rPr>
              <a:t>tính</a:t>
            </a:r>
            <a:r>
              <a:rPr lang="en-US" sz="2600" dirty="0">
                <a:latin typeface="Times Neue Roman"/>
              </a:rPr>
              <a:t> khoa </a:t>
            </a:r>
            <a:r>
              <a:rPr lang="en-US" sz="2600" dirty="0" err="1">
                <a:latin typeface="Times Neue Roman"/>
              </a:rPr>
              <a:t>học</a:t>
            </a:r>
            <a:r>
              <a:rPr lang="en-US" sz="2600" dirty="0">
                <a:latin typeface="Times Neue Roman"/>
              </a:rPr>
              <a:t>, </a:t>
            </a:r>
            <a:r>
              <a:rPr lang="en-US" sz="2600" dirty="0" err="1">
                <a:latin typeface="Times Neue Roman"/>
              </a:rPr>
              <a:t>hợp</a:t>
            </a:r>
            <a:r>
              <a:rPr lang="en-US" sz="2600" dirty="0">
                <a:latin typeface="Times Neue Roman"/>
              </a:rPr>
              <a:t> </a:t>
            </a:r>
            <a:r>
              <a:rPr lang="en-US" sz="2600" dirty="0" err="1">
                <a:latin typeface="Times Neue Roman"/>
              </a:rPr>
              <a:t>lý</a:t>
            </a:r>
            <a:r>
              <a:rPr lang="en-US" sz="2600" dirty="0">
                <a:latin typeface="Times Neue Roman"/>
              </a:rPr>
              <a:t> </a:t>
            </a:r>
            <a:r>
              <a:rPr lang="en-US" sz="2600" dirty="0" err="1">
                <a:latin typeface="Times Neue Roman"/>
              </a:rPr>
              <a:t>của</a:t>
            </a:r>
            <a:r>
              <a:rPr lang="en-US" sz="2600" dirty="0">
                <a:latin typeface="Times Neue Roman"/>
              </a:rPr>
              <a:t> </a:t>
            </a:r>
            <a:r>
              <a:rPr lang="en-US" sz="2600" dirty="0" err="1">
                <a:latin typeface="Times Neue Roman"/>
              </a:rPr>
              <a:t>thông</a:t>
            </a:r>
            <a:r>
              <a:rPr lang="en-US" sz="2600" dirty="0">
                <a:latin typeface="Times Neue Roman"/>
              </a:rPr>
              <a:t> tin.</a:t>
            </a:r>
          </a:p>
          <a:p>
            <a:pPr algn="just"/>
            <a:r>
              <a:rPr lang="en-US" sz="2600" dirty="0">
                <a:latin typeface="Times Neue Roman"/>
              </a:rPr>
              <a:t>- </a:t>
            </a:r>
            <a:r>
              <a:rPr lang="en-US" sz="2600" dirty="0" err="1">
                <a:latin typeface="Times Neue Roman"/>
              </a:rPr>
              <a:t>Đối</a:t>
            </a:r>
            <a:r>
              <a:rPr lang="en-US" sz="2600" dirty="0">
                <a:latin typeface="Times Neue Roman"/>
              </a:rPr>
              <a:t> </a:t>
            </a:r>
            <a:r>
              <a:rPr lang="en-US" sz="2600" dirty="0" err="1">
                <a:latin typeface="Times Neue Roman"/>
              </a:rPr>
              <a:t>chiếu</a:t>
            </a:r>
            <a:r>
              <a:rPr lang="en-US" sz="2600" dirty="0">
                <a:latin typeface="Times Neue Roman"/>
              </a:rPr>
              <a:t> </a:t>
            </a:r>
            <a:r>
              <a:rPr lang="en-US" sz="2600" dirty="0" err="1">
                <a:latin typeface="Times Neue Roman"/>
              </a:rPr>
              <a:t>kết</a:t>
            </a:r>
            <a:r>
              <a:rPr lang="en-US" sz="2600" dirty="0">
                <a:latin typeface="Times Neue Roman"/>
              </a:rPr>
              <a:t> </a:t>
            </a:r>
            <a:r>
              <a:rPr lang="en-US" sz="2600" dirty="0" err="1">
                <a:latin typeface="Times Neue Roman"/>
              </a:rPr>
              <a:t>quả</a:t>
            </a:r>
            <a:r>
              <a:rPr lang="en-US" sz="2600" dirty="0">
                <a:latin typeface="Times Neue Roman"/>
              </a:rPr>
              <a:t> </a:t>
            </a:r>
            <a:r>
              <a:rPr lang="en-US" sz="2600" dirty="0" err="1">
                <a:latin typeface="Times Neue Roman"/>
              </a:rPr>
              <a:t>phân</a:t>
            </a:r>
            <a:r>
              <a:rPr lang="en-US" sz="2600" dirty="0">
                <a:latin typeface="Times Neue Roman"/>
              </a:rPr>
              <a:t> </a:t>
            </a:r>
            <a:r>
              <a:rPr lang="en-US" sz="2600" dirty="0" err="1">
                <a:latin typeface="Times Neue Roman"/>
              </a:rPr>
              <a:t>tích</a:t>
            </a:r>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với</a:t>
            </a:r>
            <a:r>
              <a:rPr lang="en-US" sz="2600" dirty="0">
                <a:latin typeface="Times Neue Roman"/>
              </a:rPr>
              <a:t> </a:t>
            </a:r>
            <a:r>
              <a:rPr lang="en-US" sz="2600" dirty="0" err="1">
                <a:latin typeface="Times Neue Roman"/>
              </a:rPr>
              <a:t>mục</a:t>
            </a:r>
            <a:r>
              <a:rPr lang="en-US" sz="2600" dirty="0">
                <a:latin typeface="Times Neue Roman"/>
              </a:rPr>
              <a:t> </a:t>
            </a:r>
            <a:r>
              <a:rPr lang="en-US" sz="2600" dirty="0" err="1">
                <a:latin typeface="Times Neue Roman"/>
              </a:rPr>
              <a:t>đích</a:t>
            </a:r>
            <a:r>
              <a:rPr lang="en-US" sz="2600" dirty="0">
                <a:latin typeface="Times Neue Roman"/>
              </a:rPr>
              <a:t> </a:t>
            </a:r>
            <a:r>
              <a:rPr lang="en-US" sz="2600" dirty="0" err="1">
                <a:latin typeface="Times Neue Roman"/>
              </a:rPr>
              <a:t>đánh</a:t>
            </a:r>
            <a:r>
              <a:rPr lang="en-US" sz="2600" dirty="0">
                <a:latin typeface="Times Neue Roman"/>
              </a:rPr>
              <a:t> </a:t>
            </a:r>
            <a:r>
              <a:rPr lang="en-US" sz="2600" dirty="0" err="1">
                <a:latin typeface="Times Neue Roman"/>
              </a:rPr>
              <a:t>giá</a:t>
            </a:r>
            <a:r>
              <a:rPr lang="en-US" sz="2600" dirty="0">
                <a:latin typeface="Times Neue Roman"/>
              </a:rPr>
              <a:t> </a:t>
            </a:r>
            <a:r>
              <a:rPr lang="en-US" sz="2600" dirty="0" err="1">
                <a:latin typeface="Times Neue Roman"/>
              </a:rPr>
              <a:t>đã</a:t>
            </a:r>
            <a:r>
              <a:rPr lang="en-US" sz="2600" dirty="0">
                <a:latin typeface="Times Neue Roman"/>
              </a:rPr>
              <a:t> </a:t>
            </a:r>
            <a:r>
              <a:rPr lang="en-US" sz="2600" dirty="0" err="1">
                <a:latin typeface="Times Neue Roman"/>
              </a:rPr>
              <a:t>đề</a:t>
            </a:r>
            <a:r>
              <a:rPr lang="en-US" sz="2600" dirty="0">
                <a:latin typeface="Times Neue Roman"/>
              </a:rPr>
              <a:t> ra </a:t>
            </a:r>
            <a:r>
              <a:rPr lang="en-US" sz="2600" dirty="0" err="1">
                <a:latin typeface="Times Neue Roman"/>
              </a:rPr>
              <a:t>để</a:t>
            </a:r>
            <a:r>
              <a:rPr lang="en-US" sz="2600" dirty="0">
                <a:latin typeface="Times Neue Roman"/>
              </a:rPr>
              <a:t> </a:t>
            </a:r>
            <a:r>
              <a:rPr lang="en-US" sz="2600" dirty="0" err="1">
                <a:latin typeface="Times Neue Roman"/>
              </a:rPr>
              <a:t>xác</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solidFill>
                  <a:srgbClr val="FF0000"/>
                </a:solidFill>
                <a:latin typeface="Times Neue Roman"/>
              </a:rPr>
              <a:t>thông</a:t>
            </a:r>
            <a:r>
              <a:rPr lang="en-US" sz="2600" dirty="0">
                <a:solidFill>
                  <a:srgbClr val="FF0000"/>
                </a:solidFill>
                <a:latin typeface="Times Neue Roman"/>
              </a:rPr>
              <a:t> tin </a:t>
            </a:r>
            <a:r>
              <a:rPr lang="en-US" sz="2600" dirty="0" err="1">
                <a:solidFill>
                  <a:srgbClr val="FF0000"/>
                </a:solidFill>
                <a:latin typeface="Times Neue Roman"/>
              </a:rPr>
              <a:t>thu</a:t>
            </a:r>
            <a:r>
              <a:rPr lang="en-US" sz="2600" dirty="0">
                <a:solidFill>
                  <a:srgbClr val="FF0000"/>
                </a:solidFill>
                <a:latin typeface="Times Neue Roman"/>
              </a:rPr>
              <a:t> </a:t>
            </a:r>
            <a:r>
              <a:rPr lang="en-US" sz="2600" dirty="0" err="1">
                <a:solidFill>
                  <a:srgbClr val="FF0000"/>
                </a:solidFill>
                <a:latin typeface="Times Neue Roman"/>
              </a:rPr>
              <a:t>thập</a:t>
            </a:r>
            <a:r>
              <a:rPr lang="en-US" sz="2600" dirty="0">
                <a:solidFill>
                  <a:srgbClr val="FF0000"/>
                </a:solidFill>
                <a:latin typeface="Times Neue Roman"/>
              </a:rPr>
              <a:t> </a:t>
            </a:r>
            <a:r>
              <a:rPr lang="en-US" sz="2600" dirty="0" err="1">
                <a:solidFill>
                  <a:srgbClr val="FF0000"/>
                </a:solidFill>
                <a:latin typeface="Times Neue Roman"/>
              </a:rPr>
              <a:t>có</a:t>
            </a:r>
            <a:r>
              <a:rPr lang="en-US" sz="2600" dirty="0">
                <a:solidFill>
                  <a:srgbClr val="FF0000"/>
                </a:solidFill>
                <a:latin typeface="Times Neue Roman"/>
              </a:rPr>
              <a:t> </a:t>
            </a:r>
            <a:r>
              <a:rPr lang="en-US" sz="2600" dirty="0" err="1">
                <a:solidFill>
                  <a:srgbClr val="FF0000"/>
                </a:solidFill>
                <a:latin typeface="Times Neue Roman"/>
              </a:rPr>
              <a:t>đủ</a:t>
            </a:r>
            <a:r>
              <a:rPr lang="en-US" sz="2600" dirty="0">
                <a:solidFill>
                  <a:srgbClr val="FF0000"/>
                </a:solidFill>
                <a:latin typeface="Times Neue Roman"/>
              </a:rPr>
              <a:t>, </a:t>
            </a:r>
            <a:r>
              <a:rPr lang="en-US" sz="2600" dirty="0" err="1">
                <a:solidFill>
                  <a:srgbClr val="FF0000"/>
                </a:solidFill>
                <a:latin typeface="Times Neue Roman"/>
              </a:rPr>
              <a:t>thích</a:t>
            </a:r>
            <a:r>
              <a:rPr lang="en-US" sz="2600" dirty="0">
                <a:solidFill>
                  <a:srgbClr val="FF0000"/>
                </a:solidFill>
                <a:latin typeface="Times Neue Roman"/>
              </a:rPr>
              <a:t> </a:t>
            </a:r>
            <a:r>
              <a:rPr lang="en-US" sz="2600" dirty="0" err="1">
                <a:solidFill>
                  <a:srgbClr val="FF0000"/>
                </a:solidFill>
                <a:latin typeface="Times Neue Roman"/>
              </a:rPr>
              <a:t>hợp</a:t>
            </a:r>
            <a:r>
              <a:rPr lang="en-US" sz="2600" dirty="0">
                <a:solidFill>
                  <a:srgbClr val="FF0000"/>
                </a:solidFill>
                <a:latin typeface="Times Neue Roman"/>
              </a:rPr>
              <a:t>, </a:t>
            </a:r>
            <a:r>
              <a:rPr lang="en-US" sz="2600" dirty="0" err="1">
                <a:solidFill>
                  <a:srgbClr val="FF0000"/>
                </a:solidFill>
                <a:latin typeface="Times Neue Roman"/>
              </a:rPr>
              <a:t>có</a:t>
            </a:r>
            <a:r>
              <a:rPr lang="en-US" sz="2600" dirty="0">
                <a:solidFill>
                  <a:srgbClr val="FF0000"/>
                </a:solidFill>
                <a:latin typeface="Times Neue Roman"/>
              </a:rPr>
              <a:t> </a:t>
            </a:r>
            <a:r>
              <a:rPr lang="en-US" sz="2600" dirty="0" err="1">
                <a:solidFill>
                  <a:srgbClr val="FF0000"/>
                </a:solidFill>
                <a:latin typeface="Times Neue Roman"/>
              </a:rPr>
              <a:t>giá</a:t>
            </a:r>
            <a:r>
              <a:rPr lang="en-US" sz="2600" dirty="0">
                <a:solidFill>
                  <a:srgbClr val="FF0000"/>
                </a:solidFill>
                <a:latin typeface="Times Neue Roman"/>
              </a:rPr>
              <a:t> </a:t>
            </a:r>
            <a:r>
              <a:rPr lang="en-US" sz="2600" dirty="0" err="1">
                <a:solidFill>
                  <a:srgbClr val="FF0000"/>
                </a:solidFill>
                <a:latin typeface="Times Neue Roman"/>
              </a:rPr>
              <a:t>trị</a:t>
            </a:r>
            <a:r>
              <a:rPr lang="en-US" sz="2600" dirty="0">
                <a:solidFill>
                  <a:srgbClr val="FF0000"/>
                </a:solidFill>
                <a:latin typeface="Times Neue Roman"/>
              </a:rPr>
              <a:t>, </a:t>
            </a:r>
            <a:r>
              <a:rPr lang="en-US" sz="2600" dirty="0" err="1">
                <a:solidFill>
                  <a:srgbClr val="FF0000"/>
                </a:solidFill>
                <a:latin typeface="Times Neue Roman"/>
              </a:rPr>
              <a:t>đáng</a:t>
            </a:r>
            <a:r>
              <a:rPr lang="en-US" sz="2600" dirty="0">
                <a:solidFill>
                  <a:srgbClr val="FF0000"/>
                </a:solidFill>
                <a:latin typeface="Times Neue Roman"/>
              </a:rPr>
              <a:t> tin </a:t>
            </a:r>
            <a:r>
              <a:rPr lang="en-US" sz="2600" dirty="0" err="1">
                <a:solidFill>
                  <a:srgbClr val="FF0000"/>
                </a:solidFill>
                <a:latin typeface="Times Neue Roman"/>
              </a:rPr>
              <a:t>cậy</a:t>
            </a:r>
            <a:r>
              <a:rPr lang="en-US" sz="2600" dirty="0">
                <a:solidFill>
                  <a:srgbClr val="FF0000"/>
                </a:solidFill>
                <a:latin typeface="Times Neue Roman"/>
              </a:rPr>
              <a:t> </a:t>
            </a:r>
            <a:r>
              <a:rPr lang="en-US" sz="2600" dirty="0" err="1">
                <a:solidFill>
                  <a:srgbClr val="FF0000"/>
                </a:solidFill>
                <a:latin typeface="Times Neue Roman"/>
              </a:rPr>
              <a:t>và</a:t>
            </a:r>
            <a:r>
              <a:rPr lang="en-US" sz="2600" dirty="0">
                <a:solidFill>
                  <a:srgbClr val="FF0000"/>
                </a:solidFill>
                <a:latin typeface="Times Neue Roman"/>
              </a:rPr>
              <a:t> </a:t>
            </a:r>
            <a:r>
              <a:rPr lang="en-US" sz="2600" dirty="0" err="1">
                <a:solidFill>
                  <a:srgbClr val="FF0000"/>
                </a:solidFill>
                <a:latin typeface="Times Neue Roman"/>
              </a:rPr>
              <a:t>phù</a:t>
            </a:r>
            <a:r>
              <a:rPr lang="en-US" sz="2600" dirty="0">
                <a:solidFill>
                  <a:srgbClr val="FF0000"/>
                </a:solidFill>
                <a:latin typeface="Times Neue Roman"/>
              </a:rPr>
              <a:t> </a:t>
            </a:r>
            <a:r>
              <a:rPr lang="en-US" sz="2600" dirty="0" err="1">
                <a:solidFill>
                  <a:srgbClr val="FF0000"/>
                </a:solidFill>
                <a:latin typeface="Times Neue Roman"/>
              </a:rPr>
              <a:t>hợp</a:t>
            </a:r>
            <a:r>
              <a:rPr lang="en-US" sz="2600" dirty="0">
                <a:solidFill>
                  <a:srgbClr val="FF0000"/>
                </a:solidFill>
                <a:latin typeface="Times Neue Roman"/>
              </a:rPr>
              <a:t> </a:t>
            </a:r>
            <a:r>
              <a:rPr lang="en-US" sz="2600" dirty="0" err="1">
                <a:solidFill>
                  <a:srgbClr val="FF0000"/>
                </a:solidFill>
                <a:latin typeface="Times Neue Roman"/>
              </a:rPr>
              <a:t>với</a:t>
            </a:r>
            <a:r>
              <a:rPr lang="en-US" sz="2600" dirty="0">
                <a:solidFill>
                  <a:srgbClr val="FF0000"/>
                </a:solidFill>
                <a:latin typeface="Times Neue Roman"/>
              </a:rPr>
              <a:t> </a:t>
            </a:r>
            <a:r>
              <a:rPr lang="en-US" sz="2600" dirty="0" err="1">
                <a:solidFill>
                  <a:srgbClr val="FF0000"/>
                </a:solidFill>
                <a:latin typeface="Times Neue Roman"/>
              </a:rPr>
              <a:t>mục</a:t>
            </a:r>
            <a:r>
              <a:rPr lang="en-US" sz="2600" dirty="0">
                <a:solidFill>
                  <a:srgbClr val="FF0000"/>
                </a:solidFill>
                <a:latin typeface="Times Neue Roman"/>
              </a:rPr>
              <a:t> </a:t>
            </a:r>
            <a:r>
              <a:rPr lang="en-US" sz="2600" dirty="0" err="1">
                <a:solidFill>
                  <a:srgbClr val="FF0000"/>
                </a:solidFill>
                <a:latin typeface="Times Neue Roman"/>
              </a:rPr>
              <a:t>đích</a:t>
            </a:r>
            <a:r>
              <a:rPr lang="en-US" sz="2600" dirty="0">
                <a:solidFill>
                  <a:srgbClr val="FF0000"/>
                </a:solidFill>
                <a:latin typeface="Times Neue Roman"/>
              </a:rPr>
              <a:t> </a:t>
            </a:r>
            <a:r>
              <a:rPr lang="en-US" sz="2600" dirty="0" err="1">
                <a:solidFill>
                  <a:srgbClr val="FF0000"/>
                </a:solidFill>
                <a:latin typeface="Times Neue Roman"/>
              </a:rPr>
              <a:t>đánh</a:t>
            </a:r>
            <a:r>
              <a:rPr lang="en-US" sz="2600" dirty="0">
                <a:solidFill>
                  <a:srgbClr val="FF0000"/>
                </a:solidFill>
                <a:latin typeface="Times Neue Roman"/>
              </a:rPr>
              <a:t> </a:t>
            </a:r>
            <a:r>
              <a:rPr lang="en-US" sz="2600" dirty="0" err="1">
                <a:solidFill>
                  <a:srgbClr val="FF0000"/>
                </a:solidFill>
                <a:latin typeface="Times Neue Roman"/>
              </a:rPr>
              <a:t>giá</a:t>
            </a:r>
            <a:r>
              <a:rPr lang="en-US" sz="2600" dirty="0">
                <a:solidFill>
                  <a:srgbClr val="FF0000"/>
                </a:solidFill>
                <a:latin typeface="Times Neue Roman"/>
              </a:rPr>
              <a:t> hay </a:t>
            </a:r>
            <a:r>
              <a:rPr lang="en-US" sz="2600" dirty="0" err="1">
                <a:solidFill>
                  <a:srgbClr val="FF0000"/>
                </a:solidFill>
                <a:latin typeface="Times Neue Roman"/>
              </a:rPr>
              <a:t>không</a:t>
            </a:r>
            <a:r>
              <a:rPr lang="en-US" sz="2600" dirty="0">
                <a:latin typeface="Times Neue Roman"/>
              </a:rPr>
              <a:t>. </a:t>
            </a:r>
          </a:p>
          <a:p>
            <a:endParaRPr lang="en-US" sz="2600" dirty="0">
              <a:latin typeface="Times Neue Roman"/>
            </a:endParaRPr>
          </a:p>
        </p:txBody>
      </p:sp>
    </p:spTree>
    <p:extLst>
      <p:ext uri="{BB962C8B-B14F-4D97-AF65-F5344CB8AC3E}">
        <p14:creationId xmlns:p14="http://schemas.microsoft.com/office/powerpoint/2010/main" val="4194697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4A34A-8957-48B8-9594-55F0116ACE01}"/>
              </a:ext>
            </a:extLst>
          </p:cNvPr>
          <p:cNvSpPr>
            <a:spLocks noGrp="1"/>
          </p:cNvSpPr>
          <p:nvPr>
            <p:ph type="title"/>
          </p:nvPr>
        </p:nvSpPr>
        <p:spPr>
          <a:xfrm>
            <a:off x="1389252" y="1097817"/>
            <a:ext cx="9603275" cy="719481"/>
          </a:xfrm>
        </p:spPr>
        <p:txBody>
          <a:bodyPr>
            <a:normAutofit fontScale="90000"/>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4. </a:t>
            </a:r>
            <a:r>
              <a:rPr lang="en-US" sz="2400" b="1" dirty="0" err="1">
                <a:latin typeface="Times Neue Roman"/>
                <a:ea typeface="+mn-ea"/>
                <a:cs typeface="+mn-cs"/>
              </a:rPr>
              <a:t>Nhận</a:t>
            </a:r>
            <a:r>
              <a:rPr lang="en-US" sz="2400" b="1" dirty="0">
                <a:latin typeface="Times Neue Roman"/>
                <a:ea typeface="+mn-ea"/>
                <a:cs typeface="+mn-cs"/>
              </a:rPr>
              <a:t> </a:t>
            </a:r>
            <a:r>
              <a:rPr lang="en-US" sz="2400" b="1" dirty="0" err="1">
                <a:latin typeface="Times Neue Roman"/>
                <a:ea typeface="+mn-ea"/>
                <a:cs typeface="+mn-cs"/>
              </a:rPr>
              <a:t>định</a:t>
            </a:r>
            <a:r>
              <a:rPr lang="en-US" sz="2400" b="1" dirty="0">
                <a:latin typeface="Times Neue Roman"/>
                <a:ea typeface="+mn-ea"/>
                <a:cs typeface="+mn-cs"/>
              </a:rPr>
              <a:t> / </a:t>
            </a:r>
            <a:r>
              <a:rPr lang="en-US" sz="2400" b="1" dirty="0" err="1">
                <a:latin typeface="Times Neue Roman"/>
                <a:ea typeface="+mn-ea"/>
                <a:cs typeface="+mn-cs"/>
              </a:rPr>
              <a:t>xác</a:t>
            </a:r>
            <a:r>
              <a:rPr lang="en-US" sz="2400" b="1" dirty="0">
                <a:latin typeface="Times Neue Roman"/>
                <a:ea typeface="+mn-ea"/>
                <a:cs typeface="+mn-cs"/>
              </a:rPr>
              <a:t> </a:t>
            </a:r>
            <a:r>
              <a:rPr lang="en-US" sz="2400" b="1" dirty="0" err="1">
                <a:latin typeface="Times Neue Roman"/>
                <a:ea typeface="+mn-ea"/>
                <a:cs typeface="+mn-cs"/>
              </a:rPr>
              <a:t>định</a:t>
            </a:r>
            <a:r>
              <a:rPr lang="en-US" sz="2400" b="1" dirty="0">
                <a:latin typeface="Times Neue Roman"/>
                <a:ea typeface="+mn-ea"/>
                <a:cs typeface="+mn-cs"/>
              </a:rPr>
              <a:t> </a:t>
            </a:r>
            <a:r>
              <a:rPr lang="en-US" sz="2400" b="1" dirty="0" err="1">
                <a:latin typeface="Times Neue Roman"/>
                <a:ea typeface="+mn-ea"/>
                <a:cs typeface="+mn-cs"/>
              </a:rPr>
              <a:t>mức</a:t>
            </a:r>
            <a:r>
              <a:rPr lang="en-US" sz="2400" b="1" dirty="0">
                <a:latin typeface="Times Neue Roman"/>
                <a:ea typeface="+mn-ea"/>
                <a:cs typeface="+mn-cs"/>
              </a:rPr>
              <a:t> </a:t>
            </a:r>
            <a:r>
              <a:rPr lang="en-US" sz="2400" b="1" dirty="0" err="1">
                <a:latin typeface="Times Neue Roman"/>
                <a:ea typeface="+mn-ea"/>
                <a:cs typeface="+mn-cs"/>
              </a:rPr>
              <a:t>độ</a:t>
            </a:r>
            <a:r>
              <a:rPr lang="en-US" sz="2400" b="1" dirty="0">
                <a:latin typeface="Times Neue Roman"/>
                <a:ea typeface="+mn-ea"/>
                <a:cs typeface="+mn-cs"/>
              </a:rPr>
              <a:t> </a:t>
            </a:r>
            <a:r>
              <a:rPr lang="en-US" sz="2400" b="1" dirty="0" err="1">
                <a:latin typeface="Times Neue Roman"/>
                <a:ea typeface="+mn-ea"/>
                <a:cs typeface="+mn-cs"/>
              </a:rPr>
              <a:t>đạt</a:t>
            </a:r>
            <a:r>
              <a:rPr lang="en-US" sz="2400" b="1" dirty="0">
                <a:latin typeface="Times Neue Roman"/>
                <a:ea typeface="+mn-ea"/>
                <a:cs typeface="+mn-cs"/>
              </a:rPr>
              <a:t> </a:t>
            </a:r>
            <a:r>
              <a:rPr lang="en-US" dirty="0"/>
              <a:t/>
            </a:r>
            <a:br>
              <a:rPr lang="en-US" dirty="0"/>
            </a:br>
            <a:r>
              <a:rPr lang="en-US" dirty="0"/>
              <a:t/>
            </a:r>
            <a:br>
              <a:rPr lang="en-US" dirty="0"/>
            </a:br>
            <a:endParaRPr lang="en-US" sz="1700" b="1" dirty="0">
              <a:latin typeface="Times Neue Roman"/>
              <a:ea typeface="+mn-ea"/>
              <a:cs typeface="+mn-cs"/>
            </a:endParaRPr>
          </a:p>
        </p:txBody>
      </p:sp>
      <p:sp>
        <p:nvSpPr>
          <p:cNvPr id="3" name="Content Placeholder 2">
            <a:extLst>
              <a:ext uri="{FF2B5EF4-FFF2-40B4-BE49-F238E27FC236}">
                <a16:creationId xmlns:a16="http://schemas.microsoft.com/office/drawing/2014/main" xmlns="" id="{96DBB284-7DB5-4746-8DDD-8EE469C2F913}"/>
              </a:ext>
            </a:extLst>
          </p:cNvPr>
          <p:cNvSpPr>
            <a:spLocks noGrp="1"/>
          </p:cNvSpPr>
          <p:nvPr>
            <p:ph idx="1"/>
          </p:nvPr>
        </p:nvSpPr>
        <p:spPr>
          <a:xfrm>
            <a:off x="483079" y="1748284"/>
            <a:ext cx="6079452" cy="3734880"/>
          </a:xfrm>
        </p:spPr>
        <p:txBody>
          <a:bodyPr>
            <a:normAutofit lnSpcReduction="10000"/>
          </a:bodyPr>
          <a:lstStyle/>
          <a:p>
            <a:pPr algn="just"/>
            <a:endParaRPr lang="en-US" dirty="0"/>
          </a:p>
          <a:p>
            <a:pPr algn="just"/>
            <a:r>
              <a:rPr lang="en-US" sz="2600" dirty="0" err="1">
                <a:latin typeface="Times Neue Roman"/>
              </a:rPr>
              <a:t>Nhận</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latin typeface="Times Neue Roman"/>
              </a:rPr>
              <a:t>các</a:t>
            </a:r>
            <a:r>
              <a:rPr lang="en-US" sz="2600" dirty="0">
                <a:latin typeface="Times Neue Roman"/>
              </a:rPr>
              <a:t> </a:t>
            </a:r>
            <a:r>
              <a:rPr lang="en-US" sz="2600" dirty="0" err="1">
                <a:latin typeface="Times Neue Roman"/>
              </a:rPr>
              <a:t>thông</a:t>
            </a:r>
            <a:r>
              <a:rPr lang="en-US" sz="2600" dirty="0">
                <a:latin typeface="Times Neue Roman"/>
              </a:rPr>
              <a:t> tin, </a:t>
            </a:r>
            <a:r>
              <a:rPr lang="en-US" sz="2600" dirty="0" err="1">
                <a:latin typeface="Times Neue Roman"/>
              </a:rPr>
              <a:t>minh</a:t>
            </a:r>
            <a:r>
              <a:rPr lang="en-US" sz="2600" dirty="0">
                <a:latin typeface="Times Neue Roman"/>
              </a:rPr>
              <a:t> </a:t>
            </a:r>
            <a:r>
              <a:rPr lang="en-US" sz="2600" dirty="0" err="1">
                <a:latin typeface="Times Neue Roman"/>
              </a:rPr>
              <a:t>chứng</a:t>
            </a:r>
            <a:r>
              <a:rPr lang="en-US" sz="2600" dirty="0">
                <a:latin typeface="Times Neue Roman"/>
              </a:rPr>
              <a:t> ở </a:t>
            </a:r>
            <a:r>
              <a:rPr lang="en-US" sz="2600" dirty="0" err="1">
                <a:latin typeface="Times Neue Roman"/>
              </a:rPr>
              <a:t>mức</a:t>
            </a:r>
            <a:r>
              <a:rPr lang="en-US" sz="2600" dirty="0">
                <a:latin typeface="Times Neue Roman"/>
              </a:rPr>
              <a:t> </a:t>
            </a:r>
            <a:r>
              <a:rPr lang="en-US" sz="2600" dirty="0" err="1">
                <a:latin typeface="Times Neue Roman"/>
              </a:rPr>
              <a:t>độ</a:t>
            </a:r>
            <a:r>
              <a:rPr lang="en-US" sz="2600" dirty="0">
                <a:latin typeface="Times Neue Roman"/>
              </a:rPr>
              <a:t> </a:t>
            </a:r>
            <a:r>
              <a:rPr lang="en-US" sz="2600" dirty="0" err="1">
                <a:latin typeface="Times Neue Roman"/>
              </a:rPr>
              <a:t>nào</a:t>
            </a:r>
            <a:r>
              <a:rPr lang="en-US" sz="2600" dirty="0">
                <a:latin typeface="Times Neue Roman"/>
              </a:rPr>
              <a:t>: </a:t>
            </a:r>
            <a:r>
              <a:rPr lang="en-US" sz="2600" i="1" dirty="0">
                <a:latin typeface="Times Neue Roman"/>
              </a:rPr>
              <a:t>“</a:t>
            </a:r>
            <a:r>
              <a:rPr lang="en-US" sz="2600" i="1" dirty="0" err="1">
                <a:latin typeface="Times Neue Roman"/>
              </a:rPr>
              <a:t>Luôn</a:t>
            </a:r>
            <a:r>
              <a:rPr lang="en-US" sz="2600" i="1" dirty="0">
                <a:latin typeface="Times Neue Roman"/>
              </a:rPr>
              <a:t> </a:t>
            </a:r>
            <a:r>
              <a:rPr lang="en-US" sz="2600" i="1" dirty="0" err="1">
                <a:latin typeface="Times Neue Roman"/>
              </a:rPr>
              <a:t>quan</a:t>
            </a:r>
            <a:r>
              <a:rPr lang="en-US" sz="2600" i="1" dirty="0">
                <a:latin typeface="Times Neue Roman"/>
              </a:rPr>
              <a:t> </a:t>
            </a:r>
            <a:r>
              <a:rPr lang="en-US" sz="2600" i="1" dirty="0" err="1">
                <a:latin typeface="Times Neue Roman"/>
              </a:rPr>
              <a:t>sát</a:t>
            </a:r>
            <a:r>
              <a:rPr lang="en-US" sz="2600" i="1" dirty="0">
                <a:latin typeface="Times Neue Roman"/>
              </a:rPr>
              <a:t> </a:t>
            </a:r>
            <a:r>
              <a:rPr lang="en-US" sz="2600" i="1" dirty="0" err="1">
                <a:latin typeface="Times Neue Roman"/>
              </a:rPr>
              <a:t>được</a:t>
            </a:r>
            <a:r>
              <a:rPr lang="en-US" sz="2600" i="1" dirty="0">
                <a:latin typeface="Times Neue Roman"/>
              </a:rPr>
              <a:t>”</a:t>
            </a:r>
            <a:r>
              <a:rPr lang="en-US" sz="2600" dirty="0">
                <a:latin typeface="Times Neue Roman"/>
              </a:rPr>
              <a:t> hay </a:t>
            </a:r>
            <a:r>
              <a:rPr lang="en-US" sz="2600" i="1" dirty="0">
                <a:latin typeface="Times Neue Roman"/>
              </a:rPr>
              <a:t>“</a:t>
            </a:r>
            <a:r>
              <a:rPr lang="en-US" sz="2600" i="1" dirty="0" err="1">
                <a:latin typeface="Times Neue Roman"/>
              </a:rPr>
              <a:t>Hầu</a:t>
            </a:r>
            <a:r>
              <a:rPr lang="en-US" sz="2600" i="1" dirty="0">
                <a:latin typeface="Times Neue Roman"/>
              </a:rPr>
              <a:t> </a:t>
            </a:r>
            <a:r>
              <a:rPr lang="en-US" sz="2600" i="1" dirty="0" err="1">
                <a:latin typeface="Times Neue Roman"/>
              </a:rPr>
              <a:t>hết</a:t>
            </a:r>
            <a:r>
              <a:rPr lang="en-US" sz="2600" i="1" dirty="0">
                <a:latin typeface="Times Neue Roman"/>
              </a:rPr>
              <a:t> </a:t>
            </a:r>
            <a:r>
              <a:rPr lang="en-US" sz="2600" i="1" dirty="0" err="1">
                <a:latin typeface="Times Neue Roman"/>
              </a:rPr>
              <a:t>quan</a:t>
            </a:r>
            <a:r>
              <a:rPr lang="en-US" sz="2600" i="1" dirty="0">
                <a:latin typeface="Times Neue Roman"/>
              </a:rPr>
              <a:t> </a:t>
            </a:r>
            <a:r>
              <a:rPr lang="en-US" sz="2600" i="1" dirty="0" err="1">
                <a:latin typeface="Times Neue Roman"/>
              </a:rPr>
              <a:t>sát</a:t>
            </a:r>
            <a:r>
              <a:rPr lang="en-US" sz="2600" i="1" dirty="0">
                <a:latin typeface="Times Neue Roman"/>
              </a:rPr>
              <a:t> </a:t>
            </a:r>
            <a:r>
              <a:rPr lang="en-US" sz="2600" i="1" dirty="0" err="1">
                <a:latin typeface="Times Neue Roman"/>
              </a:rPr>
              <a:t>được</a:t>
            </a:r>
            <a:r>
              <a:rPr lang="en-US" sz="2600" i="1" dirty="0">
                <a:latin typeface="Times Neue Roman"/>
              </a:rPr>
              <a:t>” </a:t>
            </a:r>
            <a:r>
              <a:rPr lang="en-US" sz="2600" dirty="0" err="1">
                <a:latin typeface="Times Neue Roman"/>
              </a:rPr>
              <a:t>hoặc</a:t>
            </a:r>
            <a:r>
              <a:rPr lang="en-US" sz="2600" dirty="0">
                <a:latin typeface="Times Neue Roman"/>
              </a:rPr>
              <a:t> </a:t>
            </a:r>
            <a:r>
              <a:rPr lang="en-US" sz="2600" i="1" dirty="0">
                <a:latin typeface="Times Neue Roman"/>
              </a:rPr>
              <a:t>“</a:t>
            </a:r>
            <a:r>
              <a:rPr lang="en-US" sz="2600" i="1" dirty="0" err="1">
                <a:latin typeface="Times Neue Roman"/>
              </a:rPr>
              <a:t>Không</a:t>
            </a:r>
            <a:r>
              <a:rPr lang="en-US" sz="2600" i="1" dirty="0">
                <a:latin typeface="Times Neue Roman"/>
              </a:rPr>
              <a:t> </a:t>
            </a:r>
            <a:r>
              <a:rPr lang="en-US" sz="2600" i="1" dirty="0" err="1">
                <a:latin typeface="Times Neue Roman"/>
              </a:rPr>
              <a:t>quan</a:t>
            </a:r>
            <a:r>
              <a:rPr lang="en-US" sz="2600" i="1" dirty="0">
                <a:latin typeface="Times Neue Roman"/>
              </a:rPr>
              <a:t> </a:t>
            </a:r>
            <a:r>
              <a:rPr lang="en-US" sz="2600" i="1" dirty="0" err="1">
                <a:latin typeface="Times Neue Roman"/>
              </a:rPr>
              <a:t>sát</a:t>
            </a:r>
            <a:r>
              <a:rPr lang="en-US" sz="2600" i="1" dirty="0">
                <a:latin typeface="Times Neue Roman"/>
              </a:rPr>
              <a:t> </a:t>
            </a:r>
            <a:r>
              <a:rPr lang="en-US" sz="2600" i="1" dirty="0" err="1">
                <a:latin typeface="Times Neue Roman"/>
              </a:rPr>
              <a:t>được</a:t>
            </a:r>
            <a:r>
              <a:rPr lang="en-US" sz="2600" i="1" dirty="0">
                <a:latin typeface="Times Neue Roman"/>
              </a:rPr>
              <a:t>” ..…</a:t>
            </a:r>
            <a:r>
              <a:rPr lang="en-US" sz="2600" dirty="0" err="1">
                <a:latin typeface="Times Neue Roman"/>
              </a:rPr>
              <a:t>để</a:t>
            </a:r>
            <a:r>
              <a:rPr lang="en-US" sz="2600" dirty="0">
                <a:latin typeface="Times Neue Roman"/>
              </a:rPr>
              <a:t> </a:t>
            </a:r>
            <a:r>
              <a:rPr lang="en-US" sz="2600" dirty="0" err="1">
                <a:latin typeface="Times Neue Roman"/>
              </a:rPr>
              <a:t>xác</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latin typeface="Times Neue Roman"/>
              </a:rPr>
              <a:t>mức</a:t>
            </a:r>
            <a:r>
              <a:rPr lang="en-US" sz="2600" dirty="0">
                <a:latin typeface="Times Neue Roman"/>
              </a:rPr>
              <a:t> </a:t>
            </a:r>
            <a:r>
              <a:rPr lang="en-US" sz="2600" dirty="0" err="1">
                <a:latin typeface="Times Neue Roman"/>
              </a:rPr>
              <a:t>độ</a:t>
            </a:r>
            <a:r>
              <a:rPr lang="en-US" sz="2600" dirty="0">
                <a:latin typeface="Times Neue Roman"/>
              </a:rPr>
              <a:t> </a:t>
            </a:r>
            <a:r>
              <a:rPr lang="en-US" sz="2600" dirty="0" err="1">
                <a:latin typeface="Times Neue Roman"/>
              </a:rPr>
              <a:t>đạt</a:t>
            </a:r>
            <a:r>
              <a:rPr lang="en-US" sz="2600" dirty="0">
                <a:latin typeface="Times Neue Roman"/>
              </a:rPr>
              <a:t> </a:t>
            </a:r>
            <a:r>
              <a:rPr lang="en-US" sz="2600" dirty="0" err="1">
                <a:latin typeface="Times Neue Roman"/>
              </a:rPr>
              <a:t>được</a:t>
            </a:r>
            <a:r>
              <a:rPr lang="en-US" sz="2600" dirty="0">
                <a:latin typeface="Times Neue Roman"/>
              </a:rPr>
              <a:t> </a:t>
            </a:r>
            <a:r>
              <a:rPr lang="en-US" sz="2600" dirty="0" err="1">
                <a:latin typeface="Times Neue Roman"/>
              </a:rPr>
              <a:t>theo</a:t>
            </a:r>
            <a:r>
              <a:rPr lang="en-US" sz="2600" dirty="0">
                <a:latin typeface="Times Neue Roman"/>
              </a:rPr>
              <a:t> 5 </a:t>
            </a:r>
            <a:r>
              <a:rPr lang="en-US" sz="2600" dirty="0" err="1">
                <a:latin typeface="Times Neue Roman"/>
              </a:rPr>
              <a:t>mức</a:t>
            </a:r>
            <a:r>
              <a:rPr lang="en-US" sz="2600" dirty="0">
                <a:latin typeface="Times Neue Roman"/>
              </a:rPr>
              <a:t> </a:t>
            </a:r>
            <a:r>
              <a:rPr lang="en-US" sz="2600" dirty="0" err="1">
                <a:latin typeface="Times Neue Roman"/>
              </a:rPr>
              <a:t>độ</a:t>
            </a:r>
            <a:r>
              <a:rPr lang="en-US" sz="2600" dirty="0">
                <a:latin typeface="Times Neue Roman"/>
              </a:rPr>
              <a:t> (</a:t>
            </a:r>
            <a:r>
              <a:rPr lang="en-US" sz="2600" dirty="0" err="1">
                <a:latin typeface="Times Neue Roman"/>
              </a:rPr>
              <a:t>Rất</a:t>
            </a:r>
            <a:r>
              <a:rPr lang="en-US" sz="2600" dirty="0">
                <a:latin typeface="Times Neue Roman"/>
              </a:rPr>
              <a:t> </a:t>
            </a:r>
            <a:r>
              <a:rPr lang="en-US" sz="2600" dirty="0" err="1">
                <a:latin typeface="Times Neue Roman"/>
              </a:rPr>
              <a:t>tốt</a:t>
            </a:r>
            <a:r>
              <a:rPr lang="en-US" sz="2600" dirty="0">
                <a:latin typeface="Times Neue Roman"/>
              </a:rPr>
              <a:t>, </a:t>
            </a:r>
            <a:r>
              <a:rPr lang="en-US" sz="2600" dirty="0" err="1">
                <a:latin typeface="Times Neue Roman"/>
              </a:rPr>
              <a:t>Tốt</a:t>
            </a:r>
            <a:r>
              <a:rPr lang="en-US" sz="2600" dirty="0">
                <a:latin typeface="Times Neue Roman"/>
              </a:rPr>
              <a:t>, </a:t>
            </a:r>
            <a:r>
              <a:rPr lang="en-US" sz="2600" dirty="0" err="1">
                <a:latin typeface="Times Neue Roman"/>
              </a:rPr>
              <a:t>Trung</a:t>
            </a:r>
            <a:r>
              <a:rPr lang="en-US" sz="2600" dirty="0">
                <a:latin typeface="Times Neue Roman"/>
              </a:rPr>
              <a:t> </a:t>
            </a:r>
            <a:r>
              <a:rPr lang="en-US" sz="2600" dirty="0" err="1">
                <a:latin typeface="Times Neue Roman"/>
              </a:rPr>
              <a:t>bình</a:t>
            </a:r>
            <a:r>
              <a:rPr lang="en-US" sz="2600" dirty="0">
                <a:latin typeface="Times Neue Roman"/>
              </a:rPr>
              <a:t>, </a:t>
            </a:r>
            <a:r>
              <a:rPr lang="en-US" sz="2600" dirty="0" err="1">
                <a:latin typeface="Times Neue Roman"/>
              </a:rPr>
              <a:t>Hạn</a:t>
            </a:r>
            <a:r>
              <a:rPr lang="en-US" sz="2600" dirty="0">
                <a:latin typeface="Times Neue Roman"/>
              </a:rPr>
              <a:t> </a:t>
            </a:r>
            <a:r>
              <a:rPr lang="en-US" sz="2600" dirty="0" err="1">
                <a:latin typeface="Times Neue Roman"/>
              </a:rPr>
              <a:t>chế</a:t>
            </a:r>
            <a:r>
              <a:rPr lang="en-US" sz="2600" dirty="0">
                <a:latin typeface="Times Neue Roman"/>
              </a:rPr>
              <a:t>, </a:t>
            </a:r>
            <a:r>
              <a:rPr lang="en-US" sz="2600" dirty="0" err="1">
                <a:latin typeface="Times Neue Roman"/>
              </a:rPr>
              <a:t>Không</a:t>
            </a:r>
            <a:r>
              <a:rPr lang="en-US" sz="2600" dirty="0">
                <a:latin typeface="Times Neue Roman"/>
              </a:rPr>
              <a:t> </a:t>
            </a:r>
            <a:r>
              <a:rPr lang="en-US" sz="2600" dirty="0" err="1">
                <a:latin typeface="Times Neue Roman"/>
              </a:rPr>
              <a:t>được</a:t>
            </a:r>
            <a:r>
              <a:rPr lang="en-US" sz="2600" dirty="0">
                <a:latin typeface="Times Neue Roman"/>
              </a:rPr>
              <a:t> </a:t>
            </a:r>
            <a:r>
              <a:rPr lang="en-US" sz="2600" dirty="0" err="1">
                <a:latin typeface="Times Neue Roman"/>
              </a:rPr>
              <a:t>áp</a:t>
            </a:r>
            <a:r>
              <a:rPr lang="en-US" sz="2600" dirty="0">
                <a:latin typeface="Times Neue Roman"/>
              </a:rPr>
              <a:t> </a:t>
            </a:r>
            <a:r>
              <a:rPr lang="en-US" sz="2600" dirty="0" err="1">
                <a:latin typeface="Times Neue Roman"/>
              </a:rPr>
              <a:t>dụng</a:t>
            </a:r>
            <a:r>
              <a:rPr lang="en-US" sz="2600" dirty="0">
                <a:latin typeface="Times Neue Roman"/>
              </a:rPr>
              <a:t>)</a:t>
            </a:r>
          </a:p>
          <a:p>
            <a:pPr algn="just"/>
            <a:endParaRPr lang="en-US" sz="2600" dirty="0">
              <a:latin typeface="Times Neue Roman"/>
            </a:endParaRPr>
          </a:p>
          <a:p>
            <a:pPr algn="just"/>
            <a:endParaRPr lang="en-US" sz="2600" dirty="0">
              <a:latin typeface="Times Neue Roman"/>
            </a:endParaRPr>
          </a:p>
        </p:txBody>
      </p:sp>
      <p:pic>
        <p:nvPicPr>
          <p:cNvPr id="1026" name="Picture 2" descr="Muc do danh gia">
            <a:extLst>
              <a:ext uri="{FF2B5EF4-FFF2-40B4-BE49-F238E27FC236}">
                <a16:creationId xmlns:a16="http://schemas.microsoft.com/office/drawing/2014/main" xmlns="" id="{3752A7F6-C9F6-4A20-9572-8AED7A822F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9534" y="2035834"/>
            <a:ext cx="4659085" cy="373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9562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4A34A-8957-48B8-9594-55F0116ACE01}"/>
              </a:ext>
            </a:extLst>
          </p:cNvPr>
          <p:cNvSpPr>
            <a:spLocks noGrp="1"/>
          </p:cNvSpPr>
          <p:nvPr>
            <p:ph type="title"/>
          </p:nvPr>
        </p:nvSpPr>
        <p:spPr>
          <a:xfrm>
            <a:off x="1550279" y="378336"/>
            <a:ext cx="9603275" cy="1189406"/>
          </a:xfrm>
        </p:spPr>
        <p:txBody>
          <a:bodyPr>
            <a:normAutofit fontScale="90000"/>
          </a:bodyPr>
          <a:lstStyle/>
          <a:p>
            <a:r>
              <a:rPr lang="en-US" sz="2600" b="1" dirty="0">
                <a:latin typeface="Times Neue Roman"/>
              </a:rPr>
              <a:t>B</a:t>
            </a:r>
            <a:r>
              <a:rPr lang="vi-VN" sz="2600" b="1" dirty="0">
                <a:latin typeface="Times Neue Roman"/>
              </a:rPr>
              <a:t>ư</a:t>
            </a:r>
            <a:r>
              <a:rPr lang="en-US" sz="2600" b="1" dirty="0" err="1">
                <a:latin typeface="Times Neue Roman"/>
              </a:rPr>
              <a:t>ớc</a:t>
            </a:r>
            <a:r>
              <a:rPr lang="en-US" sz="2600" b="1" dirty="0">
                <a:latin typeface="Times Neue Roman"/>
              </a:rPr>
              <a:t> 5</a:t>
            </a:r>
            <a:r>
              <a:rPr lang="en-US" sz="2400" b="1" dirty="0">
                <a:latin typeface="Times Neue Roman"/>
                <a:ea typeface="+mn-ea"/>
                <a:cs typeface="+mn-cs"/>
              </a:rPr>
              <a:t>. </a:t>
            </a:r>
            <a:r>
              <a:rPr lang="en-US" sz="2400" b="1" dirty="0" err="1">
                <a:latin typeface="Times Neue Roman"/>
                <a:ea typeface="+mn-ea"/>
                <a:cs typeface="+mn-cs"/>
              </a:rPr>
              <a:t>Đề</a:t>
            </a:r>
            <a:r>
              <a:rPr lang="en-US" sz="2400" b="1" dirty="0">
                <a:latin typeface="Times Neue Roman"/>
                <a:ea typeface="+mn-ea"/>
                <a:cs typeface="+mn-cs"/>
              </a:rPr>
              <a:t> </a:t>
            </a:r>
            <a:r>
              <a:rPr lang="en-US" sz="2400" b="1" dirty="0" err="1">
                <a:latin typeface="Times Neue Roman"/>
                <a:ea typeface="+mn-ea"/>
                <a:cs typeface="+mn-cs"/>
              </a:rPr>
              <a:t>xuất</a:t>
            </a:r>
            <a:r>
              <a:rPr lang="en-US" sz="2400" b="1" dirty="0">
                <a:latin typeface="Times Neue Roman"/>
                <a:ea typeface="+mn-ea"/>
                <a:cs typeface="+mn-cs"/>
              </a:rPr>
              <a:t> </a:t>
            </a:r>
            <a:r>
              <a:rPr lang="en-US" sz="2400" b="1" dirty="0" err="1">
                <a:latin typeface="Times Neue Roman"/>
                <a:ea typeface="+mn-ea"/>
                <a:cs typeface="+mn-cs"/>
              </a:rPr>
              <a:t>giải</a:t>
            </a:r>
            <a:r>
              <a:rPr lang="en-US" sz="2400" b="1" dirty="0">
                <a:latin typeface="Times Neue Roman"/>
                <a:ea typeface="+mn-ea"/>
                <a:cs typeface="+mn-cs"/>
              </a:rPr>
              <a:t> </a:t>
            </a:r>
            <a:r>
              <a:rPr lang="en-US" sz="2400" b="1" dirty="0" err="1">
                <a:latin typeface="Times Neue Roman"/>
                <a:ea typeface="+mn-ea"/>
                <a:cs typeface="+mn-cs"/>
              </a:rPr>
              <a:t>pháp</a:t>
            </a:r>
            <a:r>
              <a:rPr lang="en-US" sz="2400" b="1" dirty="0">
                <a:latin typeface="Times Neue Roman"/>
                <a:ea typeface="+mn-ea"/>
                <a:cs typeface="+mn-cs"/>
              </a:rPr>
              <a:t> </a:t>
            </a:r>
            <a:r>
              <a:rPr lang="en-US" sz="2400" b="1" dirty="0" err="1">
                <a:latin typeface="Times Neue Roman"/>
                <a:ea typeface="+mn-ea"/>
                <a:cs typeface="+mn-cs"/>
              </a:rPr>
              <a:t>và</a:t>
            </a:r>
            <a:r>
              <a:rPr lang="en-US" sz="2400" b="1" dirty="0">
                <a:latin typeface="Times Neue Roman"/>
                <a:ea typeface="+mn-ea"/>
                <a:cs typeface="+mn-cs"/>
              </a:rPr>
              <a:t> </a:t>
            </a:r>
            <a:r>
              <a:rPr lang="en-US" sz="2400" b="1" dirty="0" err="1">
                <a:latin typeface="Times Neue Roman"/>
                <a:ea typeface="+mn-ea"/>
                <a:cs typeface="+mn-cs"/>
              </a:rPr>
              <a:t>thực</a:t>
            </a:r>
            <a:r>
              <a:rPr lang="en-US" sz="2400" b="1" dirty="0">
                <a:latin typeface="Times Neue Roman"/>
                <a:ea typeface="+mn-ea"/>
                <a:cs typeface="+mn-cs"/>
              </a:rPr>
              <a:t> </a:t>
            </a:r>
            <a:r>
              <a:rPr lang="en-US" sz="2400" b="1" dirty="0" err="1">
                <a:latin typeface="Times Neue Roman"/>
                <a:ea typeface="+mn-ea"/>
                <a:cs typeface="+mn-cs"/>
              </a:rPr>
              <a:t>hiện</a:t>
            </a:r>
            <a:r>
              <a:rPr lang="en-US" sz="2400" b="1" dirty="0">
                <a:latin typeface="Times Neue Roman"/>
                <a:ea typeface="+mn-ea"/>
                <a:cs typeface="+mn-cs"/>
              </a:rPr>
              <a:t> </a:t>
            </a:r>
            <a:r>
              <a:rPr lang="en-US" sz="2400" b="1" dirty="0" err="1">
                <a:latin typeface="Times Neue Roman"/>
                <a:ea typeface="+mn-ea"/>
                <a:cs typeface="+mn-cs"/>
              </a:rPr>
              <a:t>điều</a:t>
            </a:r>
            <a:r>
              <a:rPr lang="en-US" sz="2400" b="1" dirty="0">
                <a:latin typeface="Times Neue Roman"/>
                <a:ea typeface="+mn-ea"/>
                <a:cs typeface="+mn-cs"/>
              </a:rPr>
              <a:t> </a:t>
            </a:r>
            <a:r>
              <a:rPr lang="en-US" sz="2400" b="1" dirty="0" err="1">
                <a:latin typeface="Times Neue Roman"/>
                <a:ea typeface="+mn-ea"/>
                <a:cs typeface="+mn-cs"/>
              </a:rPr>
              <a:t>chỉnh</a:t>
            </a:r>
            <a:r>
              <a:rPr lang="en-US" dirty="0"/>
              <a:t/>
            </a:r>
            <a:br>
              <a:rPr lang="en-US" dirty="0"/>
            </a:br>
            <a:r>
              <a:rPr lang="en-US" dirty="0"/>
              <a:t/>
            </a:r>
            <a:br>
              <a:rPr lang="en-US" dirty="0"/>
            </a:br>
            <a:r>
              <a:rPr lang="en-US" dirty="0"/>
              <a:t/>
            </a:r>
            <a:br>
              <a:rPr lang="en-US" dirty="0"/>
            </a:br>
            <a:endParaRPr lang="en-US" sz="1700" b="1" dirty="0">
              <a:latin typeface="Times Neue Roman"/>
              <a:ea typeface="+mn-ea"/>
              <a:cs typeface="+mn-cs"/>
            </a:endParaRPr>
          </a:p>
        </p:txBody>
      </p:sp>
      <p:sp>
        <p:nvSpPr>
          <p:cNvPr id="3" name="Content Placeholder 2">
            <a:extLst>
              <a:ext uri="{FF2B5EF4-FFF2-40B4-BE49-F238E27FC236}">
                <a16:creationId xmlns:a16="http://schemas.microsoft.com/office/drawing/2014/main" xmlns="" id="{96DBB284-7DB5-4746-8DDD-8EE469C2F913}"/>
              </a:ext>
            </a:extLst>
          </p:cNvPr>
          <p:cNvSpPr>
            <a:spLocks noGrp="1"/>
          </p:cNvSpPr>
          <p:nvPr>
            <p:ph idx="1"/>
          </p:nvPr>
        </p:nvSpPr>
        <p:spPr>
          <a:xfrm>
            <a:off x="404327" y="935139"/>
            <a:ext cx="10925031" cy="5073775"/>
          </a:xfrm>
        </p:spPr>
        <p:txBody>
          <a:bodyPr>
            <a:normAutofit fontScale="25000" lnSpcReduction="20000"/>
          </a:bodyPr>
          <a:lstStyle/>
          <a:p>
            <a:pPr algn="just"/>
            <a:endParaRPr lang="en-US" dirty="0"/>
          </a:p>
          <a:p>
            <a:pPr marL="0" indent="0" algn="just">
              <a:buNone/>
            </a:pPr>
            <a:r>
              <a:rPr lang="en-US" sz="8800" b="1" i="1" dirty="0" err="1">
                <a:solidFill>
                  <a:srgbClr val="0000FF"/>
                </a:solidFill>
                <a:latin typeface="Times Neue Roman" panose="020B0604020202020204"/>
                <a:ea typeface="Calibri" panose="020F0502020204030204" pitchFamily="34" charset="0"/>
              </a:rPr>
              <a:t>Có</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thể</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nói</a:t>
            </a:r>
            <a:r>
              <a:rPr lang="en-US" sz="8800" b="1" i="1" dirty="0">
                <a:solidFill>
                  <a:srgbClr val="0000FF"/>
                </a:solidFill>
                <a:latin typeface="Times Neue Roman" panose="020B0604020202020204"/>
                <a:ea typeface="Calibri" panose="020F0502020204030204" pitchFamily="34" charset="0"/>
              </a:rPr>
              <a:t> “Ch</a:t>
            </a:r>
            <a:r>
              <a:rPr lang="vi-VN" sz="8800" b="1" i="1" dirty="0">
                <a:solidFill>
                  <a:srgbClr val="0000FF"/>
                </a:solidFill>
                <a:latin typeface="Times Neue Roman" panose="020B0604020202020204"/>
                <a:ea typeface="Calibri" panose="020F0502020204030204" pitchFamily="34" charset="0"/>
              </a:rPr>
              <a:t>ư</a:t>
            </a:r>
            <a:r>
              <a:rPr lang="en-US" sz="8800" b="1" i="1" dirty="0">
                <a:solidFill>
                  <a:srgbClr val="0000FF"/>
                </a:solidFill>
                <a:latin typeface="Times Neue Roman" panose="020B0604020202020204"/>
                <a:ea typeface="Calibri" panose="020F0502020204030204" pitchFamily="34" charset="0"/>
              </a:rPr>
              <a:t>a </a:t>
            </a:r>
            <a:r>
              <a:rPr lang="en-US" sz="8800" b="1" i="1" dirty="0" err="1">
                <a:solidFill>
                  <a:srgbClr val="0000FF"/>
                </a:solidFill>
                <a:latin typeface="Times Neue Roman" panose="020B0604020202020204"/>
                <a:ea typeface="Calibri" panose="020F0502020204030204" pitchFamily="34" charset="0"/>
              </a:rPr>
              <a:t>đề</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xuất</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giải</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pháp</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thì</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ch</a:t>
            </a:r>
            <a:r>
              <a:rPr lang="vi-VN" sz="8800" b="1" i="1" dirty="0">
                <a:solidFill>
                  <a:srgbClr val="0000FF"/>
                </a:solidFill>
                <a:latin typeface="Times Neue Roman" panose="020B0604020202020204"/>
                <a:ea typeface="Calibri" panose="020F0502020204030204" pitchFamily="34" charset="0"/>
              </a:rPr>
              <a:t>ư</a:t>
            </a:r>
            <a:r>
              <a:rPr lang="en-US" sz="8800" b="1" i="1" dirty="0">
                <a:solidFill>
                  <a:srgbClr val="0000FF"/>
                </a:solidFill>
                <a:latin typeface="Times Neue Roman" panose="020B0604020202020204"/>
                <a:ea typeface="Calibri" panose="020F0502020204030204" pitchFamily="34" charset="0"/>
              </a:rPr>
              <a:t>a </a:t>
            </a:r>
            <a:r>
              <a:rPr lang="en-US" sz="8800" b="1" i="1" dirty="0" err="1">
                <a:solidFill>
                  <a:srgbClr val="0000FF"/>
                </a:solidFill>
                <a:latin typeface="Times Neue Roman" panose="020B0604020202020204"/>
                <a:ea typeface="Calibri" panose="020F0502020204030204" pitchFamily="34" charset="0"/>
              </a:rPr>
              <a:t>thể</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nói</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quy</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trình</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đánh</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giá</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đã</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hoàn</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thành</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và</a:t>
            </a:r>
            <a:r>
              <a:rPr lang="en-US" sz="8800" b="1" i="1" dirty="0">
                <a:solidFill>
                  <a:srgbClr val="0000FF"/>
                </a:solidFill>
                <a:latin typeface="Times Neue Roman" panose="020B0604020202020204"/>
                <a:ea typeface="Calibri" panose="020F0502020204030204" pitchFamily="34" charset="0"/>
              </a:rPr>
              <a:t> “</a:t>
            </a:r>
            <a:r>
              <a:rPr lang="en-US" sz="8800" b="1" i="1" dirty="0" err="1">
                <a:solidFill>
                  <a:srgbClr val="0000FF"/>
                </a:solidFill>
                <a:latin typeface="Times Neue Roman" panose="020B0604020202020204"/>
                <a:ea typeface="Calibri" panose="020F0502020204030204" pitchFamily="34" charset="0"/>
              </a:rPr>
              <a:t>N</a:t>
            </a:r>
            <a:r>
              <a:rPr lang="en-US" sz="8800" b="1" i="1" dirty="0" err="1">
                <a:solidFill>
                  <a:srgbClr val="0000FF"/>
                </a:solidFill>
                <a:latin typeface="Times Neue Roman" panose="020B0604020202020204"/>
              </a:rPr>
              <a:t>hiệm</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vụ</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của</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kiểm</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tra</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đánh</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giá</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là</a:t>
            </a:r>
            <a:r>
              <a:rPr lang="en-US" sz="8800" b="1" i="1" dirty="0">
                <a:solidFill>
                  <a:srgbClr val="0000FF"/>
                </a:solidFill>
                <a:latin typeface="Times Neue Roman" panose="020B0604020202020204"/>
              </a:rPr>
              <a:t> t</a:t>
            </a:r>
            <a:r>
              <a:rPr lang="vi-VN" sz="8800" b="1" i="1" dirty="0">
                <a:solidFill>
                  <a:srgbClr val="0000FF"/>
                </a:solidFill>
                <a:latin typeface="Times Neue Roman" panose="020B0604020202020204"/>
              </a:rPr>
              <a:t>ư</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vấn</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hỗ</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trợ</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định</a:t>
            </a:r>
            <a:r>
              <a:rPr lang="en-US" sz="8800" b="1" i="1" dirty="0">
                <a:solidFill>
                  <a:srgbClr val="0000FF"/>
                </a:solidFill>
                <a:latin typeface="Times Neue Roman" panose="020B0604020202020204"/>
              </a:rPr>
              <a:t> h</a:t>
            </a:r>
            <a:r>
              <a:rPr lang="vi-VN" sz="8800" b="1" i="1" dirty="0">
                <a:solidFill>
                  <a:srgbClr val="0000FF"/>
                </a:solidFill>
                <a:latin typeface="Times Neue Roman" panose="020B0604020202020204"/>
              </a:rPr>
              <a:t>ư</a:t>
            </a:r>
            <a:r>
              <a:rPr lang="en-US" sz="8800" b="1" i="1" dirty="0" err="1">
                <a:solidFill>
                  <a:srgbClr val="0000FF"/>
                </a:solidFill>
                <a:latin typeface="Times Neue Roman" panose="020B0604020202020204"/>
              </a:rPr>
              <a:t>ớng</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thúc</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đẩy</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phát</a:t>
            </a:r>
            <a:r>
              <a:rPr lang="en-US" sz="8800" b="1" i="1" dirty="0">
                <a:solidFill>
                  <a:srgbClr val="0000FF"/>
                </a:solidFill>
                <a:latin typeface="Times Neue Roman" panose="020B0604020202020204"/>
              </a:rPr>
              <a:t> </a:t>
            </a:r>
            <a:r>
              <a:rPr lang="en-US" sz="8800" b="1" i="1" dirty="0" err="1">
                <a:solidFill>
                  <a:srgbClr val="0000FF"/>
                </a:solidFill>
                <a:latin typeface="Times Neue Roman" panose="020B0604020202020204"/>
              </a:rPr>
              <a:t>triển</a:t>
            </a:r>
            <a:r>
              <a:rPr lang="en-US" sz="8800" b="1" i="1" dirty="0">
                <a:solidFill>
                  <a:srgbClr val="0000FF"/>
                </a:solidFill>
                <a:latin typeface="Times Neue Roman" panose="020B0604020202020204"/>
              </a:rPr>
              <a:t>…</a:t>
            </a:r>
            <a:r>
              <a:rPr lang="en-US" sz="8800" b="1" i="1" dirty="0">
                <a:solidFill>
                  <a:srgbClr val="0000FF"/>
                </a:solidFill>
                <a:latin typeface="Times Neue Roman" panose="020B0604020202020204"/>
                <a:ea typeface="Calibri" panose="020F0502020204030204" pitchFamily="34" charset="0"/>
              </a:rPr>
              <a:t>”</a:t>
            </a:r>
          </a:p>
          <a:p>
            <a:pPr algn="just">
              <a:buFontTx/>
              <a:buChar char="-"/>
            </a:pPr>
            <a:r>
              <a:rPr lang="en-US" sz="8800" i="1" dirty="0" err="1">
                <a:latin typeface="Times Neue Roman" panose="020B0604020202020204"/>
              </a:rPr>
              <a:t>Mục</a:t>
            </a:r>
            <a:r>
              <a:rPr lang="en-US" sz="8800" i="1" dirty="0">
                <a:latin typeface="Times Neue Roman" panose="020B0604020202020204"/>
              </a:rPr>
              <a:t> </a:t>
            </a:r>
            <a:r>
              <a:rPr lang="en-US" sz="8800" i="1" dirty="0" err="1">
                <a:latin typeface="Times Neue Roman" panose="020B0604020202020204"/>
              </a:rPr>
              <a:t>đích</a:t>
            </a:r>
            <a:r>
              <a:rPr lang="en-US" sz="8800" i="1" dirty="0">
                <a:latin typeface="Times Neue Roman" panose="020B0604020202020204"/>
              </a:rPr>
              <a:t> </a:t>
            </a:r>
            <a:r>
              <a:rPr lang="en-US" sz="8800" i="1" dirty="0" err="1">
                <a:latin typeface="Times Neue Roman" panose="020B0604020202020204"/>
              </a:rPr>
              <a:t>đánh</a:t>
            </a:r>
            <a:r>
              <a:rPr lang="en-US" sz="8800" i="1" dirty="0">
                <a:latin typeface="Times Neue Roman" panose="020B0604020202020204"/>
              </a:rPr>
              <a:t> </a:t>
            </a:r>
            <a:r>
              <a:rPr lang="en-US" sz="8800" i="1" dirty="0" err="1">
                <a:latin typeface="Times Neue Roman" panose="020B0604020202020204"/>
              </a:rPr>
              <a:t>giá</a:t>
            </a:r>
            <a:r>
              <a:rPr lang="en-US" sz="8800" i="1" dirty="0">
                <a:latin typeface="Times Neue Roman" panose="020B0604020202020204"/>
              </a:rPr>
              <a:t> </a:t>
            </a:r>
            <a:r>
              <a:rPr lang="en-US" sz="8800" i="1" dirty="0" err="1">
                <a:latin typeface="Times Neue Roman" panose="020B0604020202020204"/>
              </a:rPr>
              <a:t>thực</a:t>
            </a:r>
            <a:r>
              <a:rPr lang="en-US" sz="8800" i="1" dirty="0">
                <a:latin typeface="Times Neue Roman" panose="020B0604020202020204"/>
              </a:rPr>
              <a:t> </a:t>
            </a:r>
            <a:r>
              <a:rPr lang="en-US" sz="8800" i="1" dirty="0" err="1">
                <a:latin typeface="Times Neue Roman" panose="020B0604020202020204"/>
              </a:rPr>
              <a:t>hiện</a:t>
            </a:r>
            <a:r>
              <a:rPr lang="en-US" sz="8800" i="1" dirty="0">
                <a:latin typeface="Times Neue Roman" panose="020B0604020202020204"/>
              </a:rPr>
              <a:t> </a:t>
            </a:r>
            <a:r>
              <a:rPr lang="en-US" sz="8800" i="1" dirty="0" err="1">
                <a:latin typeface="Times Neue Roman" panose="020B0604020202020204"/>
              </a:rPr>
              <a:t>ch</a:t>
            </a:r>
            <a:r>
              <a:rPr lang="vi-VN" sz="8800" i="1" dirty="0">
                <a:latin typeface="Times Neue Roman" panose="020B0604020202020204"/>
              </a:rPr>
              <a:t>ư</a:t>
            </a:r>
            <a:r>
              <a:rPr lang="en-US" sz="8800" i="1" dirty="0" err="1">
                <a:latin typeface="Times Neue Roman" panose="020B0604020202020204"/>
              </a:rPr>
              <a:t>ơng</a:t>
            </a:r>
            <a:r>
              <a:rPr lang="en-US" sz="8800" i="1" dirty="0">
                <a:latin typeface="Times Neue Roman" panose="020B0604020202020204"/>
              </a:rPr>
              <a:t> </a:t>
            </a:r>
            <a:r>
              <a:rPr lang="en-US" sz="8800" i="1" dirty="0" err="1">
                <a:latin typeface="Times Neue Roman" panose="020B0604020202020204"/>
              </a:rPr>
              <a:t>trình</a:t>
            </a:r>
            <a:r>
              <a:rPr lang="en-US" sz="8800" i="1" dirty="0">
                <a:latin typeface="Times Neue Roman" panose="020B0604020202020204"/>
              </a:rPr>
              <a:t> </a:t>
            </a:r>
            <a:r>
              <a:rPr lang="en-US" sz="8800" i="1" dirty="0" err="1">
                <a:latin typeface="Times Neue Roman" panose="020B0604020202020204"/>
              </a:rPr>
              <a:t>là</a:t>
            </a:r>
            <a:r>
              <a:rPr lang="en-US" sz="8800" i="1" dirty="0">
                <a:latin typeface="Times Neue Roman" panose="020B0604020202020204"/>
              </a:rPr>
              <a:t> </a:t>
            </a:r>
            <a:r>
              <a:rPr lang="en-US" sz="8800" i="1" dirty="0" err="1">
                <a:solidFill>
                  <a:srgbClr val="0000FF"/>
                </a:solidFill>
                <a:latin typeface="Times Neue Roman" panose="020B0604020202020204"/>
              </a:rPr>
              <a:t>nhằm</a:t>
            </a:r>
            <a:r>
              <a:rPr lang="en-US" sz="8800" i="1" dirty="0">
                <a:solidFill>
                  <a:srgbClr val="0000FF"/>
                </a:solidFill>
                <a:latin typeface="Times Neue Roman" panose="020B0604020202020204"/>
              </a:rPr>
              <a:t> </a:t>
            </a:r>
            <a:r>
              <a:rPr lang="en-US" sz="8800" i="1" dirty="0" err="1">
                <a:solidFill>
                  <a:srgbClr val="0000FF"/>
                </a:solidFill>
                <a:latin typeface="Times Neue Roman" panose="020B0604020202020204"/>
              </a:rPr>
              <a:t>điều</a:t>
            </a:r>
            <a:r>
              <a:rPr lang="en-US" sz="8800" i="1" dirty="0">
                <a:solidFill>
                  <a:srgbClr val="0000FF"/>
                </a:solidFill>
                <a:latin typeface="Times Neue Roman" panose="020B0604020202020204"/>
              </a:rPr>
              <a:t> </a:t>
            </a:r>
            <a:r>
              <a:rPr lang="en-US" sz="8800" i="1" dirty="0" err="1">
                <a:solidFill>
                  <a:srgbClr val="0000FF"/>
                </a:solidFill>
                <a:latin typeface="Times Neue Roman" panose="020B0604020202020204"/>
              </a:rPr>
              <a:t>chỉnh</a:t>
            </a:r>
            <a:r>
              <a:rPr lang="en-US" sz="8800" i="1" dirty="0">
                <a:solidFill>
                  <a:srgbClr val="0000FF"/>
                </a:solidFill>
                <a:latin typeface="Times Neue Roman" panose="020B0604020202020204"/>
              </a:rPr>
              <a:t> </a:t>
            </a:r>
            <a:r>
              <a:rPr lang="en-US" sz="8800" i="1" dirty="0" err="1">
                <a:solidFill>
                  <a:srgbClr val="0000FF"/>
                </a:solidFill>
                <a:latin typeface="Times Neue Roman" panose="020B0604020202020204"/>
              </a:rPr>
              <a:t>thực</a:t>
            </a:r>
            <a:r>
              <a:rPr lang="en-US" sz="8800" i="1" dirty="0">
                <a:solidFill>
                  <a:srgbClr val="0000FF"/>
                </a:solidFill>
                <a:latin typeface="Times Neue Roman" panose="020B0604020202020204"/>
              </a:rPr>
              <a:t> </a:t>
            </a:r>
            <a:r>
              <a:rPr lang="en-US" sz="8800" i="1" dirty="0" err="1">
                <a:solidFill>
                  <a:srgbClr val="0000FF"/>
                </a:solidFill>
                <a:latin typeface="Times Neue Roman" panose="020B0604020202020204"/>
              </a:rPr>
              <a:t>hiện</a:t>
            </a:r>
            <a:r>
              <a:rPr lang="en-US" sz="8800" i="1" dirty="0">
                <a:solidFill>
                  <a:srgbClr val="0000FF"/>
                </a:solidFill>
                <a:latin typeface="Times Neue Roman" panose="020B0604020202020204"/>
              </a:rPr>
              <a:t> </a:t>
            </a:r>
            <a:r>
              <a:rPr lang="en-US" sz="8800" dirty="0" err="1">
                <a:solidFill>
                  <a:srgbClr val="0000FF"/>
                </a:solidFill>
                <a:latin typeface="Times Neue Roman" panose="020B0604020202020204"/>
              </a:rPr>
              <a:t>chương</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trình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nhà</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trường</a:t>
            </a:r>
            <a:r>
              <a:rPr lang="en-US" sz="8800" dirty="0">
                <a:solidFill>
                  <a:srgbClr val="0000FF"/>
                </a:solidFill>
                <a:latin typeface="Times Neue Roman" panose="020B0604020202020204"/>
              </a:rPr>
              <a:t> do </a:t>
            </a:r>
            <a:r>
              <a:rPr lang="en-US" sz="8800" dirty="0" err="1">
                <a:solidFill>
                  <a:srgbClr val="0000FF"/>
                </a:solidFill>
                <a:latin typeface="Times Neue Roman" panose="020B0604020202020204"/>
              </a:rPr>
              <a:t>đó</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xuất</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giải</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pháp</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trong</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đánh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giá</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là</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rất</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cần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thiết</a:t>
            </a:r>
            <a:endParaRPr lang="en-US" sz="8800" dirty="0">
              <a:solidFill>
                <a:srgbClr val="0000FF"/>
              </a:solidFill>
              <a:latin typeface="Times Neue Roman" panose="020B0604020202020204"/>
            </a:endParaRPr>
          </a:p>
          <a:p>
            <a:pPr algn="just">
              <a:buFontTx/>
              <a:buChar char="-"/>
            </a:pPr>
            <a:r>
              <a:rPr lang="en-US" sz="8800" dirty="0" err="1">
                <a:solidFill>
                  <a:srgbClr val="0000FF"/>
                </a:solidFill>
                <a:latin typeface="Times Neue Roman" panose="020B0604020202020204"/>
              </a:rPr>
              <a:t>Việc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đề</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xuất</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giải</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pháp</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và</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việc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thực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hiện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điều</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chỉnh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là</a:t>
            </a:r>
            <a:r>
              <a:rPr lang="en-US" sz="8800" dirty="0">
                <a:solidFill>
                  <a:srgbClr val="0000FF"/>
                </a:solidFill>
                <a:latin typeface="Times Neue Roman" panose="020B0604020202020204"/>
              </a:rPr>
              <a:t> 2 </a:t>
            </a:r>
            <a:r>
              <a:rPr lang="en-US" sz="8800" dirty="0" err="1">
                <a:solidFill>
                  <a:srgbClr val="0000FF"/>
                </a:solidFill>
                <a:latin typeface="Times Neue Roman" panose="020B0604020202020204"/>
              </a:rPr>
              <a:t>việc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có</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tính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quyết</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định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đến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sự</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thay</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đổi</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và</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phát</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triển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nâng</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cao</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chất</a:t>
            </a:r>
            <a:r>
              <a:rPr lang="en-US" sz="8800" dirty="0">
                <a:solidFill>
                  <a:srgbClr val="0000FF"/>
                </a:solidFill>
                <a:latin typeface="Times Neue Roman" panose="020B0604020202020204"/>
              </a:rPr>
              <a:t> l</a:t>
            </a:r>
            <a:r>
              <a:rPr lang="vi-VN" sz="8800" dirty="0">
                <a:solidFill>
                  <a:srgbClr val="0000FF"/>
                </a:solidFill>
                <a:latin typeface="Times Neue Roman" panose="020B0604020202020204"/>
              </a:rPr>
              <a:t>ư</a:t>
            </a:r>
            <a:r>
              <a:rPr lang="en-US" sz="8800" dirty="0" err="1">
                <a:solidFill>
                  <a:srgbClr val="0000FF"/>
                </a:solidFill>
                <a:latin typeface="Times Neue Roman" panose="020B0604020202020204"/>
              </a:rPr>
              <a:t>ợng</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thực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hiện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CTGDMN</a:t>
            </a:r>
            <a:r>
              <a:rPr lang="en-US" sz="8800" dirty="0">
                <a:solidFill>
                  <a:srgbClr val="0000FF"/>
                </a:solidFill>
                <a:latin typeface="Times Neue Roman" panose="020B0604020202020204"/>
              </a:rPr>
              <a:t>.</a:t>
            </a:r>
          </a:p>
          <a:p>
            <a:pPr algn="just">
              <a:buFontTx/>
              <a:buChar char="-"/>
            </a:pPr>
            <a:r>
              <a:rPr lang="en-US" sz="8800" dirty="0" err="1">
                <a:solidFill>
                  <a:srgbClr val="0000FF"/>
                </a:solidFill>
                <a:latin typeface="Times Neue Roman" panose="020B0604020202020204"/>
              </a:rPr>
              <a:t>Xác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định</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được</a:t>
            </a:r>
            <a:r>
              <a:rPr lang="en-US" sz="8800" dirty="0">
                <a:solidFill>
                  <a:srgbClr val="0000FF"/>
                </a:solidFill>
                <a:latin typeface="Times Neue Roman" panose="020B0604020202020204"/>
              </a:rPr>
              <a:t> </a:t>
            </a:r>
            <a:r>
              <a:rPr lang="en-US" sz="8800" dirty="0" err="1">
                <a:latin typeface="Times Neue Roman" panose="020B0604020202020204"/>
              </a:rPr>
              <a:t>các</a:t>
            </a:r>
            <a:r>
              <a:rPr lang="en-US" sz="8800" dirty="0">
                <a:latin typeface="Times Neue Roman" panose="020B0604020202020204"/>
              </a:rPr>
              <a:t> </a:t>
            </a:r>
            <a:r>
              <a:rPr lang="en-US" sz="8800" dirty="0" err="1">
                <a:latin typeface="Times Neue Roman" panose="020B0604020202020204"/>
              </a:rPr>
              <a:t>yếu</a:t>
            </a:r>
            <a:r>
              <a:rPr lang="en-US" sz="8800" dirty="0">
                <a:latin typeface="Times Neue Roman" panose="020B0604020202020204"/>
              </a:rPr>
              <a:t> </a:t>
            </a:r>
            <a:r>
              <a:rPr lang="en-US" sz="8800" dirty="0" err="1">
                <a:latin typeface="Times Neue Roman" panose="020B0604020202020204"/>
              </a:rPr>
              <a:t>tố</a:t>
            </a:r>
            <a:r>
              <a:rPr lang="en-US" sz="8800" dirty="0">
                <a:latin typeface="Times Neue Roman" panose="020B0604020202020204"/>
              </a:rPr>
              <a:t> </a:t>
            </a:r>
            <a:r>
              <a:rPr lang="en-US" sz="8800" dirty="0" err="1">
                <a:latin typeface="Times Neue Roman" panose="020B0604020202020204"/>
              </a:rPr>
              <a:t>tác</a:t>
            </a:r>
            <a:r>
              <a:rPr lang="en-US" sz="8800" dirty="0">
                <a:latin typeface="Times Neue Roman" panose="020B0604020202020204"/>
              </a:rPr>
              <a:t> </a:t>
            </a:r>
            <a:r>
              <a:rPr lang="en-US" sz="8800" dirty="0" err="1">
                <a:latin typeface="Times Neue Roman" panose="020B0604020202020204"/>
              </a:rPr>
              <a:t>động</a:t>
            </a:r>
            <a:r>
              <a:rPr lang="en-US" sz="8800" dirty="0">
                <a:latin typeface="Times Neue Roman" panose="020B0604020202020204"/>
              </a:rPr>
              <a:t>, </a:t>
            </a:r>
            <a:r>
              <a:rPr lang="en-US" sz="8800" dirty="0" err="1">
                <a:latin typeface="Times Neue Roman" panose="020B0604020202020204"/>
              </a:rPr>
              <a:t>nguyên</a:t>
            </a:r>
            <a:r>
              <a:rPr lang="en-US" sz="8800" dirty="0">
                <a:latin typeface="Times Neue Roman" panose="020B0604020202020204"/>
              </a:rPr>
              <a:t> </a:t>
            </a:r>
            <a:r>
              <a:rPr lang="en-US" sz="8800" dirty="0" err="1">
                <a:latin typeface="Times Neue Roman" panose="020B0604020202020204"/>
              </a:rPr>
              <a:t>nhân</a:t>
            </a:r>
            <a:r>
              <a:rPr lang="en-US" sz="8800" dirty="0">
                <a:latin typeface="Times Neue Roman" panose="020B0604020202020204"/>
              </a:rPr>
              <a:t>, </a:t>
            </a:r>
            <a:r>
              <a:rPr lang="en-US" sz="8800" dirty="0" err="1">
                <a:latin typeface="Times Neue Roman" panose="020B0604020202020204"/>
              </a:rPr>
              <a:t>đề</a:t>
            </a:r>
            <a:r>
              <a:rPr lang="en-US" sz="8800" dirty="0">
                <a:latin typeface="Times Neue Roman" panose="020B0604020202020204"/>
              </a:rPr>
              <a:t> </a:t>
            </a:r>
            <a:r>
              <a:rPr lang="en-US" sz="8800" dirty="0" err="1">
                <a:latin typeface="Times Neue Roman" panose="020B0604020202020204"/>
              </a:rPr>
              <a:t>xuất</a:t>
            </a:r>
            <a:r>
              <a:rPr lang="en-US" sz="8800" dirty="0">
                <a:latin typeface="Times Neue Roman" panose="020B0604020202020204"/>
              </a:rPr>
              <a:t> </a:t>
            </a:r>
            <a:r>
              <a:rPr lang="en-US" sz="8800" dirty="0" err="1">
                <a:latin typeface="Times Neue Roman" panose="020B0604020202020204"/>
              </a:rPr>
              <a:t>các</a:t>
            </a:r>
            <a:r>
              <a:rPr lang="en-US" sz="8800" dirty="0">
                <a:latin typeface="Times Neue Roman" panose="020B0604020202020204"/>
              </a:rPr>
              <a:t> </a:t>
            </a:r>
            <a:r>
              <a:rPr lang="en-US" sz="8800" dirty="0" err="1">
                <a:latin typeface="Times Neue Roman" panose="020B0604020202020204"/>
              </a:rPr>
              <a:t>giải</a:t>
            </a:r>
            <a:r>
              <a:rPr lang="en-US" sz="8800" dirty="0">
                <a:latin typeface="Times Neue Roman" panose="020B0604020202020204"/>
              </a:rPr>
              <a:t> </a:t>
            </a:r>
            <a:r>
              <a:rPr lang="en-US" sz="8800" dirty="0" err="1">
                <a:latin typeface="Times Neue Roman" panose="020B0604020202020204"/>
              </a:rPr>
              <a:t>pháp</a:t>
            </a:r>
            <a:r>
              <a:rPr lang="en-US" sz="8800" dirty="0">
                <a:latin typeface="Times Neue Roman" panose="020B0604020202020204"/>
              </a:rPr>
              <a:t>… </a:t>
            </a:r>
          </a:p>
          <a:p>
            <a:pPr marL="0" indent="0" algn="just">
              <a:buNone/>
            </a:pPr>
            <a:r>
              <a:rPr lang="en-US" sz="8800" i="1" dirty="0" err="1">
                <a:latin typeface="Times Neue Roman" panose="020B0604020202020204"/>
              </a:rPr>
              <a:t>Ví</a:t>
            </a:r>
            <a:r>
              <a:rPr lang="en-US" sz="8800" i="1" dirty="0">
                <a:latin typeface="Times Neue Roman" panose="020B0604020202020204"/>
              </a:rPr>
              <a:t> </a:t>
            </a:r>
            <a:r>
              <a:rPr lang="en-US" sz="8800" i="1" dirty="0" err="1">
                <a:latin typeface="Times Neue Roman" panose="020B0604020202020204"/>
              </a:rPr>
              <a:t>dụ</a:t>
            </a:r>
            <a:r>
              <a:rPr lang="en-US" sz="8800" i="1" dirty="0">
                <a:latin typeface="Times Neue Roman" panose="020B0604020202020204"/>
              </a:rPr>
              <a:t>: </a:t>
            </a:r>
            <a:r>
              <a:rPr lang="en-US" sz="8800" i="1" dirty="0" err="1">
                <a:latin typeface="Times Neue Roman" panose="020B0604020202020204"/>
              </a:rPr>
              <a:t>Tiêu</a:t>
            </a:r>
            <a:r>
              <a:rPr lang="en-US" sz="8800" i="1" dirty="0">
                <a:latin typeface="Times Neue Roman" panose="020B0604020202020204"/>
              </a:rPr>
              <a:t> </a:t>
            </a:r>
            <a:r>
              <a:rPr lang="en-US" sz="8800" i="1" dirty="0" err="1">
                <a:latin typeface="Times Neue Roman" panose="020B0604020202020204"/>
              </a:rPr>
              <a:t>chí</a:t>
            </a:r>
            <a:r>
              <a:rPr lang="en-US" sz="8800" i="1" dirty="0">
                <a:latin typeface="Times Neue Roman" panose="020B0604020202020204"/>
              </a:rPr>
              <a:t>, </a:t>
            </a:r>
            <a:r>
              <a:rPr lang="en-US" sz="8800" i="1" dirty="0" err="1">
                <a:latin typeface="Times Neue Roman" panose="020B0604020202020204"/>
              </a:rPr>
              <a:t>minh</a:t>
            </a:r>
            <a:r>
              <a:rPr lang="en-US" sz="8800" i="1" dirty="0">
                <a:latin typeface="Times Neue Roman" panose="020B0604020202020204"/>
              </a:rPr>
              <a:t> </a:t>
            </a:r>
            <a:r>
              <a:rPr lang="en-US" sz="8800" i="1" dirty="0" err="1">
                <a:latin typeface="Times Neue Roman" panose="020B0604020202020204"/>
              </a:rPr>
              <a:t>chứng</a:t>
            </a:r>
            <a:r>
              <a:rPr lang="en-US" sz="8800" i="1" dirty="0">
                <a:latin typeface="Times Neue Roman" panose="020B0604020202020204"/>
              </a:rPr>
              <a:t> </a:t>
            </a:r>
            <a:r>
              <a:rPr lang="en-US" sz="8800" i="1" dirty="0" err="1">
                <a:latin typeface="Times Neue Roman" panose="020B0604020202020204"/>
              </a:rPr>
              <a:t>nào</a:t>
            </a:r>
            <a:r>
              <a:rPr lang="en-US" sz="8800" i="1" dirty="0">
                <a:latin typeface="Times Neue Roman" panose="020B0604020202020204"/>
              </a:rPr>
              <a:t> “</a:t>
            </a:r>
            <a:r>
              <a:rPr lang="en-US" sz="8800" i="1" dirty="0" err="1">
                <a:latin typeface="Times Neue Roman" panose="020B0604020202020204"/>
              </a:rPr>
              <a:t>Thỉnh</a:t>
            </a:r>
            <a:r>
              <a:rPr lang="en-US" sz="8800" i="1" dirty="0">
                <a:latin typeface="Times Neue Roman" panose="020B0604020202020204"/>
              </a:rPr>
              <a:t> </a:t>
            </a:r>
            <a:r>
              <a:rPr lang="en-US" sz="8800" i="1" dirty="0" err="1">
                <a:latin typeface="Times Neue Roman" panose="020B0604020202020204"/>
              </a:rPr>
              <a:t>thoảng</a:t>
            </a:r>
            <a:r>
              <a:rPr lang="en-US" sz="8800" i="1" dirty="0">
                <a:latin typeface="Times Neue Roman" panose="020B0604020202020204"/>
              </a:rPr>
              <a:t> </a:t>
            </a:r>
            <a:r>
              <a:rPr lang="en-US" sz="8800" i="1" dirty="0" err="1">
                <a:latin typeface="Times Neue Roman" panose="020B0604020202020204"/>
              </a:rPr>
              <a:t>quan</a:t>
            </a:r>
            <a:r>
              <a:rPr lang="en-US" sz="8800" i="1" dirty="0">
                <a:latin typeface="Times Neue Roman" panose="020B0604020202020204"/>
              </a:rPr>
              <a:t> </a:t>
            </a:r>
            <a:r>
              <a:rPr lang="en-US" sz="8800" i="1" dirty="0" err="1">
                <a:latin typeface="Times Neue Roman" panose="020B0604020202020204"/>
              </a:rPr>
              <a:t>sát</a:t>
            </a:r>
            <a:r>
              <a:rPr lang="en-US" sz="8800" i="1" dirty="0">
                <a:latin typeface="Times Neue Roman" panose="020B0604020202020204"/>
              </a:rPr>
              <a:t> </a:t>
            </a:r>
            <a:r>
              <a:rPr lang="en-US" sz="8800" i="1" dirty="0" err="1">
                <a:latin typeface="Times Neue Roman" panose="020B0604020202020204"/>
              </a:rPr>
              <a:t>được</a:t>
            </a:r>
            <a:r>
              <a:rPr lang="en-US" sz="8800" i="1" dirty="0">
                <a:latin typeface="Times Neue Roman" panose="020B0604020202020204"/>
              </a:rPr>
              <a:t>” </a:t>
            </a:r>
            <a:r>
              <a:rPr lang="en-US" sz="8800" i="1" dirty="0" err="1">
                <a:latin typeface="Times Neue Roman" panose="020B0604020202020204"/>
              </a:rPr>
              <a:t>hoặc</a:t>
            </a:r>
            <a:r>
              <a:rPr lang="en-US" sz="8800" i="1" dirty="0">
                <a:latin typeface="Times Neue Roman" panose="020B0604020202020204"/>
              </a:rPr>
              <a:t> “</a:t>
            </a:r>
            <a:r>
              <a:rPr lang="en-US" sz="8800" i="1" dirty="0" err="1">
                <a:latin typeface="Times Neue Roman" panose="020B0604020202020204"/>
              </a:rPr>
              <a:t>Không</a:t>
            </a:r>
            <a:r>
              <a:rPr lang="en-US" sz="8800" i="1" dirty="0">
                <a:latin typeface="Times Neue Roman" panose="020B0604020202020204"/>
              </a:rPr>
              <a:t> </a:t>
            </a:r>
            <a:r>
              <a:rPr lang="en-US" sz="8800" i="1" dirty="0" err="1">
                <a:latin typeface="Times Neue Roman" panose="020B0604020202020204"/>
              </a:rPr>
              <a:t>quan</a:t>
            </a:r>
            <a:r>
              <a:rPr lang="en-US" sz="8800" i="1" dirty="0">
                <a:latin typeface="Times Neue Roman" panose="020B0604020202020204"/>
              </a:rPr>
              <a:t> </a:t>
            </a:r>
            <a:r>
              <a:rPr lang="en-US" sz="8800" i="1" dirty="0" err="1">
                <a:latin typeface="Times Neue Roman" panose="020B0604020202020204"/>
              </a:rPr>
              <a:t>sát</a:t>
            </a:r>
            <a:r>
              <a:rPr lang="en-US" sz="8800" i="1" dirty="0">
                <a:latin typeface="Times Neue Roman" panose="020B0604020202020204"/>
              </a:rPr>
              <a:t> </a:t>
            </a:r>
            <a:r>
              <a:rPr lang="en-US" sz="8800" i="1" dirty="0" err="1">
                <a:latin typeface="Times Neue Roman" panose="020B0604020202020204"/>
              </a:rPr>
              <a:t>được</a:t>
            </a:r>
            <a:r>
              <a:rPr lang="en-US" sz="8800" i="1" dirty="0">
                <a:latin typeface="Times Neue Roman" panose="020B0604020202020204"/>
              </a:rPr>
              <a:t>”, </a:t>
            </a:r>
            <a:r>
              <a:rPr lang="en-US" sz="8800" i="1" dirty="0" err="1">
                <a:latin typeface="Times Neue Roman" panose="020B0604020202020204"/>
              </a:rPr>
              <a:t>nguyên</a:t>
            </a:r>
            <a:r>
              <a:rPr lang="en-US" sz="8800" i="1" dirty="0">
                <a:latin typeface="Times Neue Roman" panose="020B0604020202020204"/>
              </a:rPr>
              <a:t> </a:t>
            </a:r>
            <a:r>
              <a:rPr lang="en-US" sz="8800" i="1" dirty="0" err="1">
                <a:latin typeface="Times Neue Roman" panose="020B0604020202020204"/>
              </a:rPr>
              <a:t>nhân</a:t>
            </a:r>
            <a:r>
              <a:rPr lang="en-US" sz="8800" i="1" dirty="0">
                <a:latin typeface="Times Neue Roman" panose="020B0604020202020204"/>
              </a:rPr>
              <a:t>? </a:t>
            </a:r>
            <a:r>
              <a:rPr lang="en-US" sz="8800" i="1" dirty="0" err="1">
                <a:latin typeface="Times Neue Roman" panose="020B0604020202020204"/>
              </a:rPr>
              <a:t>Giải</a:t>
            </a:r>
            <a:r>
              <a:rPr lang="en-US" sz="8800" i="1" dirty="0">
                <a:latin typeface="Times Neue Roman" panose="020B0604020202020204"/>
              </a:rPr>
              <a:t> </a:t>
            </a:r>
            <a:r>
              <a:rPr lang="en-US" sz="8800" i="1" dirty="0" err="1">
                <a:latin typeface="Times Neue Roman" panose="020B0604020202020204"/>
              </a:rPr>
              <a:t>pháp</a:t>
            </a:r>
            <a:r>
              <a:rPr lang="en-US" sz="8800" i="1" dirty="0">
                <a:latin typeface="Times Neue Roman" panose="020B0604020202020204"/>
              </a:rPr>
              <a:t> </a:t>
            </a:r>
            <a:r>
              <a:rPr lang="en-US" sz="8800" i="1" dirty="0" err="1">
                <a:latin typeface="Times Neue Roman" panose="020B0604020202020204"/>
              </a:rPr>
              <a:t>phải</a:t>
            </a:r>
            <a:r>
              <a:rPr lang="en-US" sz="8800" i="1" dirty="0">
                <a:latin typeface="Times Neue Roman" panose="020B0604020202020204"/>
              </a:rPr>
              <a:t> </a:t>
            </a:r>
            <a:r>
              <a:rPr lang="en-US" sz="8800" i="1" dirty="0" err="1">
                <a:latin typeface="Times Neue Roman" panose="020B0604020202020204"/>
              </a:rPr>
              <a:t>điều</a:t>
            </a:r>
            <a:r>
              <a:rPr lang="en-US" sz="8800" i="1" dirty="0">
                <a:latin typeface="Times Neue Roman" panose="020B0604020202020204"/>
              </a:rPr>
              <a:t> </a:t>
            </a:r>
            <a:r>
              <a:rPr lang="en-US" sz="8800" i="1" dirty="0" err="1">
                <a:latin typeface="Times Neue Roman" panose="020B0604020202020204"/>
              </a:rPr>
              <a:t>chỉnh</a:t>
            </a:r>
            <a:r>
              <a:rPr lang="en-US" sz="8800" i="1" dirty="0">
                <a:latin typeface="Times Neue Roman" panose="020B0604020202020204"/>
              </a:rPr>
              <a:t> </a:t>
            </a:r>
            <a:r>
              <a:rPr lang="en-US" sz="8800" i="1" dirty="0" err="1">
                <a:latin typeface="Times Neue Roman" panose="020B0604020202020204"/>
              </a:rPr>
              <a:t>là</a:t>
            </a:r>
            <a:r>
              <a:rPr lang="en-US" sz="8800" i="1" dirty="0">
                <a:latin typeface="Times Neue Roman" panose="020B0604020202020204"/>
              </a:rPr>
              <a:t> </a:t>
            </a:r>
            <a:r>
              <a:rPr lang="en-US" sz="8800" i="1" dirty="0" err="1">
                <a:latin typeface="Times Neue Roman" panose="020B0604020202020204"/>
              </a:rPr>
              <a:t>gì</a:t>
            </a:r>
            <a:r>
              <a:rPr lang="en-US" sz="8800" i="1" dirty="0">
                <a:latin typeface="Times Neue Roman" panose="020B0604020202020204"/>
              </a:rPr>
              <a:t>? </a:t>
            </a:r>
          </a:p>
          <a:p>
            <a:pPr algn="just">
              <a:buFontTx/>
              <a:buChar char="-"/>
            </a:pPr>
            <a:r>
              <a:rPr lang="en-US" sz="8800" dirty="0" err="1">
                <a:solidFill>
                  <a:srgbClr val="0000FF"/>
                </a:solidFill>
                <a:latin typeface="Times Neue Roman" panose="020B0604020202020204"/>
              </a:rPr>
              <a:t>Việc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thực</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hiện</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điều</a:t>
            </a:r>
            <a:r>
              <a:rPr lang="en-US" sz="8800" dirty="0">
                <a:solidFill>
                  <a:srgbClr val="0000FF"/>
                </a:solidFill>
                <a:latin typeface="Times Neue Roman" panose="020B0604020202020204"/>
              </a:rPr>
              <a:t> </a:t>
            </a:r>
            <a:r>
              <a:rPr lang="en-US" sz="8800" dirty="0" err="1">
                <a:solidFill>
                  <a:srgbClr val="0000FF"/>
                </a:solidFill>
                <a:latin typeface="Times Neue Roman" panose="020B0604020202020204"/>
              </a:rPr>
              <a:t>chỉnh</a:t>
            </a:r>
            <a:r>
              <a:rPr lang="en-US" sz="8800" dirty="0">
                <a:solidFill>
                  <a:srgbClr val="0000FF"/>
                </a:solidFill>
                <a:latin typeface="Times Neue Roman" panose="020B0604020202020204"/>
              </a:rPr>
              <a:t> </a:t>
            </a:r>
            <a:r>
              <a:rPr lang="en-US" sz="8800" dirty="0" err="1">
                <a:latin typeface="Times Neue Roman" panose="020B0604020202020204"/>
              </a:rPr>
              <a:t>phải</a:t>
            </a:r>
            <a:r>
              <a:rPr lang="en-US" sz="8800" dirty="0">
                <a:latin typeface="Times Neue Roman" panose="020B0604020202020204"/>
              </a:rPr>
              <a:t> </a:t>
            </a:r>
            <a:r>
              <a:rPr lang="en-US" sz="8800" dirty="0" err="1">
                <a:latin typeface="Times Neue Roman" panose="020B0604020202020204"/>
              </a:rPr>
              <a:t>được</a:t>
            </a:r>
            <a:r>
              <a:rPr lang="en-US" sz="8800" dirty="0">
                <a:latin typeface="Times Neue Roman" panose="020B0604020202020204"/>
              </a:rPr>
              <a:t> </a:t>
            </a:r>
            <a:r>
              <a:rPr lang="en-US" sz="8800" dirty="0" err="1">
                <a:latin typeface="Times Neue Roman" panose="020B0604020202020204"/>
              </a:rPr>
              <a:t>thực</a:t>
            </a:r>
            <a:r>
              <a:rPr lang="en-US" sz="8800" dirty="0">
                <a:latin typeface="Times Neue Roman" panose="020B0604020202020204"/>
              </a:rPr>
              <a:t> </a:t>
            </a:r>
            <a:r>
              <a:rPr lang="en-US" sz="8800" dirty="0" err="1">
                <a:latin typeface="Times Neue Roman" panose="020B0604020202020204"/>
              </a:rPr>
              <a:t>hiện</a:t>
            </a:r>
            <a:r>
              <a:rPr lang="en-US" sz="8800" dirty="0">
                <a:latin typeface="Times Neue Roman" panose="020B0604020202020204"/>
              </a:rPr>
              <a:t> </a:t>
            </a:r>
            <a:r>
              <a:rPr lang="en-US" sz="8800" dirty="0" err="1">
                <a:latin typeface="Times Neue Roman" panose="020B0604020202020204"/>
              </a:rPr>
              <a:t>thường</a:t>
            </a:r>
            <a:r>
              <a:rPr lang="en-US" sz="8800" dirty="0">
                <a:latin typeface="Times Neue Roman" panose="020B0604020202020204"/>
              </a:rPr>
              <a:t> </a:t>
            </a:r>
            <a:r>
              <a:rPr lang="en-US" sz="8800" dirty="0" err="1">
                <a:latin typeface="Times Neue Roman" panose="020B0604020202020204"/>
              </a:rPr>
              <a:t>xuyên</a:t>
            </a:r>
            <a:r>
              <a:rPr lang="en-US" sz="8800" dirty="0">
                <a:latin typeface="Times Neue Roman" panose="020B0604020202020204"/>
              </a:rPr>
              <a:t>, </a:t>
            </a:r>
            <a:r>
              <a:rPr lang="en-US" sz="8800" dirty="0" err="1">
                <a:latin typeface="Times Neue Roman" panose="020B0604020202020204"/>
              </a:rPr>
              <a:t>kịp</a:t>
            </a:r>
            <a:r>
              <a:rPr lang="en-US" sz="8800" dirty="0">
                <a:latin typeface="Times Neue Roman" panose="020B0604020202020204"/>
              </a:rPr>
              <a:t> </a:t>
            </a:r>
            <a:r>
              <a:rPr lang="en-US" sz="8800" dirty="0" err="1">
                <a:latin typeface="Times Neue Roman" panose="020B0604020202020204"/>
              </a:rPr>
              <a:t>thời</a:t>
            </a:r>
            <a:r>
              <a:rPr lang="en-US" sz="8800" dirty="0">
                <a:latin typeface="Times Neue Roman" panose="020B0604020202020204"/>
              </a:rPr>
              <a:t> </a:t>
            </a:r>
            <a:r>
              <a:rPr lang="en-US" sz="8800" dirty="0" err="1">
                <a:latin typeface="Times Neue Roman" panose="020B0604020202020204"/>
              </a:rPr>
              <a:t>trong</a:t>
            </a:r>
            <a:r>
              <a:rPr lang="en-US" sz="8800" dirty="0">
                <a:latin typeface="Times Neue Roman" panose="020B0604020202020204"/>
              </a:rPr>
              <a:t> </a:t>
            </a:r>
            <a:r>
              <a:rPr lang="en-US" sz="8800" dirty="0" err="1">
                <a:latin typeface="Times Neue Roman" panose="020B0604020202020204"/>
              </a:rPr>
              <a:t>quá</a:t>
            </a:r>
            <a:r>
              <a:rPr lang="en-US" sz="8800" dirty="0">
                <a:latin typeface="Times Neue Roman" panose="020B0604020202020204"/>
              </a:rPr>
              <a:t> </a:t>
            </a:r>
            <a:r>
              <a:rPr lang="en-US" sz="8800" dirty="0" err="1">
                <a:latin typeface="Times Neue Roman" panose="020B0604020202020204"/>
              </a:rPr>
              <a:t>trình</a:t>
            </a:r>
            <a:r>
              <a:rPr lang="en-US" sz="8800" dirty="0">
                <a:latin typeface="Times Neue Roman" panose="020B0604020202020204"/>
              </a:rPr>
              <a:t> </a:t>
            </a:r>
            <a:r>
              <a:rPr lang="en-US" sz="8800" dirty="0" err="1">
                <a:latin typeface="Times Neue Roman" panose="020B0604020202020204"/>
              </a:rPr>
              <a:t>triển</a:t>
            </a:r>
            <a:r>
              <a:rPr lang="en-US" sz="8800" dirty="0">
                <a:latin typeface="Times Neue Roman" panose="020B0604020202020204"/>
              </a:rPr>
              <a:t> </a:t>
            </a:r>
            <a:r>
              <a:rPr lang="en-US" sz="8800" dirty="0" err="1">
                <a:latin typeface="Times Neue Roman" panose="020B0604020202020204"/>
              </a:rPr>
              <a:t>khai</a:t>
            </a:r>
            <a:r>
              <a:rPr lang="en-US" sz="8800" dirty="0">
                <a:latin typeface="Times Neue Roman" panose="020B0604020202020204"/>
              </a:rPr>
              <a:t> </a:t>
            </a:r>
            <a:r>
              <a:rPr lang="en-US" sz="8800" dirty="0" err="1">
                <a:latin typeface="Times Neue Roman" panose="020B0604020202020204"/>
              </a:rPr>
              <a:t>thực</a:t>
            </a:r>
            <a:r>
              <a:rPr lang="en-US" sz="8800" dirty="0">
                <a:latin typeface="Times Neue Roman" panose="020B0604020202020204"/>
              </a:rPr>
              <a:t> </a:t>
            </a:r>
            <a:r>
              <a:rPr lang="en-US" sz="8800" dirty="0" err="1">
                <a:latin typeface="Times Neue Roman" panose="020B0604020202020204"/>
              </a:rPr>
              <a:t>hiện</a:t>
            </a:r>
            <a:r>
              <a:rPr lang="en-US" sz="8800" dirty="0">
                <a:latin typeface="Times Neue Roman" panose="020B0604020202020204"/>
              </a:rPr>
              <a:t> </a:t>
            </a:r>
            <a:r>
              <a:rPr lang="en-US" sz="8800" dirty="0" err="1">
                <a:latin typeface="Times Neue Roman" panose="020B0604020202020204"/>
              </a:rPr>
              <a:t>chương</a:t>
            </a:r>
            <a:r>
              <a:rPr lang="en-US" sz="8800" dirty="0">
                <a:latin typeface="Times Neue Roman" panose="020B0604020202020204"/>
              </a:rPr>
              <a:t> </a:t>
            </a:r>
            <a:r>
              <a:rPr lang="en-US" sz="8800" dirty="0" err="1">
                <a:latin typeface="Times Neue Roman" panose="020B0604020202020204"/>
              </a:rPr>
              <a:t>trình</a:t>
            </a:r>
            <a:r>
              <a:rPr lang="en-US" sz="8800" dirty="0">
                <a:latin typeface="Times Neue Roman" panose="020B0604020202020204"/>
              </a:rPr>
              <a:t>.</a:t>
            </a:r>
          </a:p>
          <a:p>
            <a:pPr algn="just">
              <a:buFontTx/>
              <a:buChar char="-"/>
            </a:pPr>
            <a:endParaRPr lang="en-US" sz="8800" dirty="0">
              <a:latin typeface="Times Neue Roman" panose="020B0604020202020204"/>
            </a:endParaRPr>
          </a:p>
          <a:p>
            <a:pPr algn="just">
              <a:buFontTx/>
              <a:buChar char="-"/>
            </a:pPr>
            <a:endParaRPr lang="en-US" sz="8800" dirty="0">
              <a:latin typeface="Times Neue Roman" panose="020B0604020202020204"/>
            </a:endParaRPr>
          </a:p>
        </p:txBody>
      </p:sp>
    </p:spTree>
    <p:extLst>
      <p:ext uri="{BB962C8B-B14F-4D97-AF65-F5344CB8AC3E}">
        <p14:creationId xmlns:p14="http://schemas.microsoft.com/office/powerpoint/2010/main" val="404210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3E969-C0A7-42EB-B285-E2D276E3BDAF}"/>
              </a:ext>
            </a:extLst>
          </p:cNvPr>
          <p:cNvSpPr>
            <a:spLocks noGrp="1"/>
          </p:cNvSpPr>
          <p:nvPr>
            <p:ph type="title"/>
          </p:nvPr>
        </p:nvSpPr>
        <p:spPr>
          <a:xfrm>
            <a:off x="1345722" y="1391655"/>
            <a:ext cx="10949796" cy="483692"/>
          </a:xfrm>
        </p:spPr>
        <p:txBody>
          <a:bodyPr>
            <a:normAutofit fontScale="90000"/>
          </a:bodyPr>
          <a:lstStyle/>
          <a:p>
            <a:r>
              <a:rPr lang="en-US" sz="2400" b="1" dirty="0">
                <a:latin typeface="Times Neue Roman"/>
              </a:rPr>
              <a:t>B</a:t>
            </a:r>
            <a:r>
              <a:rPr lang="vi-VN" sz="2400" b="1" dirty="0">
                <a:latin typeface="Times Neue Roman"/>
              </a:rPr>
              <a:t>ư</a:t>
            </a:r>
            <a:r>
              <a:rPr lang="en-US" sz="2400" b="1" dirty="0" err="1">
                <a:latin typeface="Times Neue Roman"/>
              </a:rPr>
              <a:t>ớc</a:t>
            </a:r>
            <a:r>
              <a:rPr lang="en-US" sz="2400" b="1" dirty="0">
                <a:latin typeface="Times Neue Roman"/>
              </a:rPr>
              <a:t> 5. </a:t>
            </a:r>
            <a:r>
              <a:rPr lang="en-US" sz="2400" b="1" dirty="0" err="1">
                <a:latin typeface="Times Neue Roman"/>
              </a:rPr>
              <a:t>Đề</a:t>
            </a:r>
            <a:r>
              <a:rPr lang="en-US" sz="2400" b="1" dirty="0">
                <a:latin typeface="Times Neue Roman"/>
              </a:rPr>
              <a:t> </a:t>
            </a:r>
            <a:r>
              <a:rPr lang="en-US" sz="2400" b="1" dirty="0" err="1">
                <a:latin typeface="Times Neue Roman"/>
              </a:rPr>
              <a:t>xuất</a:t>
            </a:r>
            <a:r>
              <a:rPr lang="en-US" sz="2400" b="1" dirty="0">
                <a:latin typeface="Times Neue Roman"/>
              </a:rPr>
              <a:t> </a:t>
            </a:r>
            <a:r>
              <a:rPr lang="en-US" sz="2400" b="1" dirty="0" err="1">
                <a:latin typeface="Times Neue Roman"/>
              </a:rPr>
              <a:t>giải</a:t>
            </a:r>
            <a:r>
              <a:rPr lang="en-US" sz="2400" b="1" dirty="0">
                <a:latin typeface="Times Neue Roman"/>
              </a:rPr>
              <a:t> </a:t>
            </a:r>
            <a:r>
              <a:rPr lang="en-US" sz="2400" b="1" dirty="0" err="1">
                <a:latin typeface="Times Neue Roman"/>
              </a:rPr>
              <a:t>pháp</a:t>
            </a:r>
            <a:r>
              <a:rPr lang="en-US" sz="2400" b="1" dirty="0">
                <a:latin typeface="Times Neue Roman"/>
              </a:rPr>
              <a:t> </a:t>
            </a:r>
            <a:r>
              <a:rPr lang="en-US" sz="2400" b="1" dirty="0" err="1">
                <a:latin typeface="Times Neue Roman"/>
              </a:rPr>
              <a:t>và</a:t>
            </a:r>
            <a:r>
              <a:rPr lang="en-US" sz="2400" b="1" dirty="0">
                <a:latin typeface="Times Neue Roman"/>
              </a:rPr>
              <a:t> </a:t>
            </a:r>
            <a:r>
              <a:rPr lang="en-US" sz="2400" b="1" dirty="0" err="1">
                <a:latin typeface="Times Neue Roman"/>
              </a:rPr>
              <a:t>thực</a:t>
            </a:r>
            <a:r>
              <a:rPr lang="en-US" sz="2400" b="1" dirty="0">
                <a:latin typeface="Times Neue Roman"/>
              </a:rPr>
              <a:t> </a:t>
            </a:r>
            <a:r>
              <a:rPr lang="en-US" sz="2400" b="1" dirty="0" err="1">
                <a:latin typeface="Times Neue Roman"/>
              </a:rPr>
              <a:t>hiện</a:t>
            </a:r>
            <a:r>
              <a:rPr lang="en-US" sz="2400" b="1" dirty="0">
                <a:latin typeface="Times Neue Roman"/>
              </a:rPr>
              <a:t> </a:t>
            </a:r>
            <a:r>
              <a:rPr lang="en-US" sz="2400" b="1" dirty="0" err="1">
                <a:latin typeface="Times Neue Roman"/>
              </a:rPr>
              <a:t>điều</a:t>
            </a:r>
            <a:r>
              <a:rPr lang="en-US" sz="2400" b="1" dirty="0">
                <a:latin typeface="Times Neue Roman"/>
              </a:rPr>
              <a:t> </a:t>
            </a:r>
            <a:r>
              <a:rPr lang="en-US" sz="2400" b="1" dirty="0" err="1">
                <a:latin typeface="Times Neue Roman"/>
              </a:rPr>
              <a:t>chỉnh</a:t>
            </a:r>
            <a:r>
              <a:rPr lang="en-US" sz="2400" b="1" dirty="0">
                <a:latin typeface="Times Neue Roman"/>
              </a:rPr>
              <a:t/>
            </a:r>
            <a:br>
              <a:rPr lang="en-US" sz="2400" b="1" dirty="0">
                <a:latin typeface="Times Neue Roman"/>
              </a:rPr>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9E684B14-596D-4208-B666-500A9A39FBA0}"/>
              </a:ext>
            </a:extLst>
          </p:cNvPr>
          <p:cNvSpPr>
            <a:spLocks noGrp="1"/>
          </p:cNvSpPr>
          <p:nvPr>
            <p:ph idx="1"/>
          </p:nvPr>
        </p:nvSpPr>
        <p:spPr>
          <a:xfrm>
            <a:off x="609600" y="2015732"/>
            <a:ext cx="10852029" cy="3450613"/>
          </a:xfrm>
        </p:spPr>
        <p:txBody>
          <a:bodyPr/>
          <a:lstStyle/>
          <a:p>
            <a:pPr lvl="0" algn="just"/>
            <a:endParaRPr lang="en-US" b="1" dirty="0">
              <a:latin typeface="Times Neue Roman" panose="020B0604020202020204"/>
            </a:endParaRPr>
          </a:p>
          <a:p>
            <a:pPr algn="just"/>
            <a:r>
              <a:rPr lang="en-US" sz="2400" b="1" dirty="0">
                <a:latin typeface="Times Neue Roman" panose="020B0604020202020204"/>
              </a:rPr>
              <a:t> </a:t>
            </a:r>
            <a:r>
              <a:rPr lang="en-US" sz="2400" b="1" dirty="0" err="1">
                <a:latin typeface="Times Neue Roman" panose="020B0604020202020204"/>
              </a:rPr>
              <a:t>Đối</a:t>
            </a:r>
            <a:r>
              <a:rPr lang="en-US" sz="2400" b="1" dirty="0">
                <a:latin typeface="Times Neue Roman" panose="020B0604020202020204"/>
              </a:rPr>
              <a:t> </a:t>
            </a:r>
            <a:r>
              <a:rPr lang="en-US" sz="2400" b="1" dirty="0" err="1">
                <a:latin typeface="Times Neue Roman" panose="020B0604020202020204"/>
              </a:rPr>
              <a:t>với</a:t>
            </a:r>
            <a:r>
              <a:rPr lang="en-US" sz="2400" b="1" dirty="0">
                <a:latin typeface="Times Neue Roman" panose="020B0604020202020204"/>
              </a:rPr>
              <a:t> </a:t>
            </a:r>
            <a:r>
              <a:rPr lang="en-US" sz="2400" b="1" dirty="0" err="1">
                <a:latin typeface="Times Neue Roman" panose="020B0604020202020204"/>
              </a:rPr>
              <a:t>cán</a:t>
            </a:r>
            <a:r>
              <a:rPr lang="en-US" sz="2400" b="1" dirty="0">
                <a:latin typeface="Times Neue Roman" panose="020B0604020202020204"/>
              </a:rPr>
              <a:t> </a:t>
            </a:r>
            <a:r>
              <a:rPr lang="en-US" sz="2400" b="1" dirty="0" err="1">
                <a:latin typeface="Times Neue Roman" panose="020B0604020202020204"/>
              </a:rPr>
              <a:t>bộ</a:t>
            </a:r>
            <a:r>
              <a:rPr lang="en-US" sz="2400" b="1" dirty="0">
                <a:latin typeface="Times Neue Roman" panose="020B0604020202020204"/>
              </a:rPr>
              <a:t> </a:t>
            </a:r>
            <a:r>
              <a:rPr lang="en-US" sz="2400" b="1" dirty="0" err="1">
                <a:latin typeface="Times Neue Roman" panose="020B0604020202020204"/>
              </a:rPr>
              <a:t>quản</a:t>
            </a:r>
            <a:r>
              <a:rPr lang="en-US" sz="2400" b="1" dirty="0">
                <a:latin typeface="Times Neue Roman" panose="020B0604020202020204"/>
              </a:rPr>
              <a:t> </a:t>
            </a:r>
            <a:r>
              <a:rPr lang="en-US" sz="2400" b="1" dirty="0" err="1">
                <a:latin typeface="Times Neue Roman" panose="020B0604020202020204"/>
              </a:rPr>
              <a:t>lí</a:t>
            </a:r>
            <a:r>
              <a:rPr lang="en-US" sz="2400" b="1" dirty="0">
                <a:latin typeface="Times Neue Roman" panose="020B0604020202020204"/>
              </a:rPr>
              <a:t>: </a:t>
            </a:r>
            <a:r>
              <a:rPr lang="en-US" sz="2400" i="1" dirty="0" err="1">
                <a:latin typeface="Times Neue Roman" panose="020B0604020202020204"/>
              </a:rPr>
              <a:t>về</a:t>
            </a:r>
            <a:r>
              <a:rPr lang="en-US" sz="2400" i="1" dirty="0">
                <a:latin typeface="Times Neue Roman" panose="020B0604020202020204"/>
              </a:rPr>
              <a:t> </a:t>
            </a:r>
            <a:r>
              <a:rPr lang="en-US" sz="2400" i="1" dirty="0" err="1">
                <a:latin typeface="Times Neue Roman" panose="020B0604020202020204"/>
              </a:rPr>
              <a:t>Chương</a:t>
            </a:r>
            <a:r>
              <a:rPr lang="en-US" sz="2400" i="1" dirty="0">
                <a:latin typeface="Times Neue Roman" panose="020B0604020202020204"/>
              </a:rPr>
              <a:t> </a:t>
            </a:r>
            <a:r>
              <a:rPr lang="en-US" sz="2400" i="1" dirty="0" err="1">
                <a:latin typeface="Times Neue Roman" panose="020B0604020202020204"/>
              </a:rPr>
              <a:t>trình</a:t>
            </a:r>
            <a:r>
              <a:rPr lang="en-US" sz="2400" i="1" dirty="0">
                <a:latin typeface="Times Neue Roman" panose="020B0604020202020204"/>
              </a:rPr>
              <a:t> </a:t>
            </a:r>
            <a:r>
              <a:rPr lang="en-US" sz="2400" i="1" dirty="0" err="1">
                <a:latin typeface="Times Neue Roman" panose="020B0604020202020204"/>
              </a:rPr>
              <a:t>giáo</a:t>
            </a:r>
            <a:r>
              <a:rPr lang="en-US" sz="2400" i="1" dirty="0">
                <a:latin typeface="Times Neue Roman" panose="020B0604020202020204"/>
              </a:rPr>
              <a:t> </a:t>
            </a:r>
            <a:r>
              <a:rPr lang="en-US" sz="2400" i="1" dirty="0" err="1">
                <a:latin typeface="Times Neue Roman" panose="020B0604020202020204"/>
              </a:rPr>
              <a:t>dục</a:t>
            </a:r>
            <a:r>
              <a:rPr lang="en-US" sz="2400" i="1" dirty="0">
                <a:latin typeface="Times Neue Roman" panose="020B0604020202020204"/>
              </a:rPr>
              <a:t> </a:t>
            </a:r>
            <a:r>
              <a:rPr lang="en-US" sz="2400" i="1" dirty="0" err="1">
                <a:latin typeface="Times Neue Roman" panose="020B0604020202020204"/>
              </a:rPr>
              <a:t>của</a:t>
            </a:r>
            <a:r>
              <a:rPr lang="en-US" sz="2400" i="1" dirty="0">
                <a:latin typeface="Times Neue Roman" panose="020B0604020202020204"/>
              </a:rPr>
              <a:t> </a:t>
            </a:r>
            <a:r>
              <a:rPr lang="en-US" sz="2400" i="1" dirty="0" err="1">
                <a:latin typeface="Times Neue Roman" panose="020B0604020202020204"/>
              </a:rPr>
              <a:t>nhà</a:t>
            </a:r>
            <a:r>
              <a:rPr lang="en-US" sz="2400" i="1" dirty="0">
                <a:latin typeface="Times Neue Roman" panose="020B0604020202020204"/>
              </a:rPr>
              <a:t> tr</a:t>
            </a:r>
            <a:r>
              <a:rPr lang="vi-VN" sz="2400" i="1" dirty="0">
                <a:latin typeface="Times Neue Roman" panose="020B0604020202020204"/>
              </a:rPr>
              <a:t>ư</a:t>
            </a:r>
            <a:r>
              <a:rPr lang="en-US" sz="2400" i="1" dirty="0" err="1">
                <a:latin typeface="Times Neue Roman" panose="020B0604020202020204"/>
              </a:rPr>
              <a:t>ờng</a:t>
            </a:r>
            <a:r>
              <a:rPr lang="en-US" sz="2400" i="1" dirty="0">
                <a:latin typeface="Times Neue Roman" panose="020B0604020202020204"/>
              </a:rPr>
              <a:t>; </a:t>
            </a:r>
            <a:r>
              <a:rPr lang="en-US" sz="2400" i="1" dirty="0" err="1">
                <a:latin typeface="Times Neue Roman" panose="020B0604020202020204"/>
              </a:rPr>
              <a:t>các</a:t>
            </a:r>
            <a:r>
              <a:rPr lang="en-US" sz="2400" i="1" dirty="0">
                <a:latin typeface="Times Neue Roman" panose="020B0604020202020204"/>
              </a:rPr>
              <a:t> </a:t>
            </a:r>
            <a:r>
              <a:rPr lang="en-US" sz="2400" i="1" dirty="0" err="1">
                <a:latin typeface="Times Neue Roman" panose="020B0604020202020204"/>
              </a:rPr>
              <a:t>điều</a:t>
            </a:r>
            <a:r>
              <a:rPr lang="en-US" sz="2400" i="1" dirty="0">
                <a:latin typeface="Times Neue Roman" panose="020B0604020202020204"/>
              </a:rPr>
              <a:t> </a:t>
            </a:r>
            <a:r>
              <a:rPr lang="en-US" sz="2400" i="1" dirty="0" err="1">
                <a:latin typeface="Times Neue Roman" panose="020B0604020202020204"/>
              </a:rPr>
              <a:t>kiện</a:t>
            </a:r>
            <a:r>
              <a:rPr lang="en-US" sz="2400" i="1" dirty="0">
                <a:latin typeface="Times Neue Roman" panose="020B0604020202020204"/>
              </a:rPr>
              <a:t> </a:t>
            </a:r>
            <a:r>
              <a:rPr lang="en-US" sz="2400" i="1" dirty="0" err="1">
                <a:latin typeface="Times Neue Roman" panose="020B0604020202020204"/>
              </a:rPr>
              <a:t>thực</a:t>
            </a:r>
            <a:r>
              <a:rPr lang="en-US" sz="2400" i="1" dirty="0">
                <a:latin typeface="Times Neue Roman" panose="020B0604020202020204"/>
              </a:rPr>
              <a:t> </a:t>
            </a:r>
            <a:r>
              <a:rPr lang="en-US" sz="2400" i="1" dirty="0" err="1">
                <a:latin typeface="Times Neue Roman" panose="020B0604020202020204"/>
              </a:rPr>
              <a:t>hiện</a:t>
            </a:r>
            <a:r>
              <a:rPr lang="en-US" sz="2400" i="1" dirty="0">
                <a:latin typeface="Times Neue Roman" panose="020B0604020202020204"/>
              </a:rPr>
              <a:t>; </a:t>
            </a:r>
            <a:r>
              <a:rPr lang="en-US" sz="2400" i="1" dirty="0" err="1">
                <a:latin typeface="Times Neue Roman" panose="020B0604020202020204"/>
              </a:rPr>
              <a:t>hoạt</a:t>
            </a:r>
            <a:r>
              <a:rPr lang="en-US" sz="2400" i="1" dirty="0">
                <a:latin typeface="Times Neue Roman" panose="020B0604020202020204"/>
              </a:rPr>
              <a:t> </a:t>
            </a:r>
            <a:r>
              <a:rPr lang="en-US" sz="2400" i="1" dirty="0" err="1">
                <a:latin typeface="Times Neue Roman" panose="020B0604020202020204"/>
              </a:rPr>
              <a:t>động</a:t>
            </a:r>
            <a:r>
              <a:rPr lang="en-US" sz="2400" i="1" dirty="0">
                <a:latin typeface="Times Neue Roman" panose="020B0604020202020204"/>
              </a:rPr>
              <a:t> </a:t>
            </a:r>
            <a:r>
              <a:rPr lang="en-US" sz="2400" i="1" dirty="0" err="1">
                <a:latin typeface="Times Neue Roman" panose="020B0604020202020204"/>
              </a:rPr>
              <a:t>kiểm</a:t>
            </a:r>
            <a:r>
              <a:rPr lang="en-US" sz="2400" i="1" dirty="0">
                <a:latin typeface="Times Neue Roman" panose="020B0604020202020204"/>
              </a:rPr>
              <a:t> </a:t>
            </a:r>
            <a:r>
              <a:rPr lang="en-US" sz="2400" i="1" dirty="0" err="1">
                <a:latin typeface="Times Neue Roman" panose="020B0604020202020204"/>
              </a:rPr>
              <a:t>tra</a:t>
            </a:r>
            <a:r>
              <a:rPr lang="en-US" sz="2400" i="1" dirty="0">
                <a:latin typeface="Times Neue Roman" panose="020B0604020202020204"/>
              </a:rPr>
              <a:t>, </a:t>
            </a:r>
            <a:r>
              <a:rPr lang="en-US" sz="2400" i="1" dirty="0" err="1">
                <a:latin typeface="Times Neue Roman" panose="020B0604020202020204"/>
              </a:rPr>
              <a:t>đánh</a:t>
            </a:r>
            <a:r>
              <a:rPr lang="en-US" sz="2400" i="1" dirty="0">
                <a:latin typeface="Times Neue Roman" panose="020B0604020202020204"/>
              </a:rPr>
              <a:t> </a:t>
            </a:r>
            <a:r>
              <a:rPr lang="en-US" sz="2400" i="1" dirty="0" err="1">
                <a:latin typeface="Times Neue Roman" panose="020B0604020202020204"/>
              </a:rPr>
              <a:t>giá</a:t>
            </a:r>
            <a:r>
              <a:rPr lang="en-US" sz="2400" i="1" dirty="0">
                <a:latin typeface="Times Neue Roman" panose="020B0604020202020204"/>
              </a:rPr>
              <a:t> </a:t>
            </a:r>
            <a:r>
              <a:rPr lang="en-US" sz="2400" i="1" dirty="0" err="1">
                <a:latin typeface="Times Neue Roman" panose="020B0604020202020204"/>
              </a:rPr>
              <a:t>việc</a:t>
            </a:r>
            <a:r>
              <a:rPr lang="en-US" sz="2400" i="1" dirty="0">
                <a:latin typeface="Times Neue Roman" panose="020B0604020202020204"/>
              </a:rPr>
              <a:t> </a:t>
            </a:r>
            <a:r>
              <a:rPr lang="en-US" sz="2400" i="1" dirty="0" err="1">
                <a:latin typeface="Times Neue Roman" panose="020B0604020202020204"/>
              </a:rPr>
              <a:t>thực</a:t>
            </a:r>
            <a:r>
              <a:rPr lang="en-US" sz="2400" i="1" dirty="0">
                <a:latin typeface="Times Neue Roman" panose="020B0604020202020204"/>
              </a:rPr>
              <a:t> </a:t>
            </a:r>
            <a:r>
              <a:rPr lang="en-US" sz="2400" i="1" dirty="0" err="1">
                <a:latin typeface="Times Neue Roman" panose="020B0604020202020204"/>
              </a:rPr>
              <a:t>hiện</a:t>
            </a:r>
            <a:r>
              <a:rPr lang="en-US" sz="2400" i="1" dirty="0">
                <a:latin typeface="Times Neue Roman" panose="020B0604020202020204"/>
              </a:rPr>
              <a:t> </a:t>
            </a:r>
            <a:r>
              <a:rPr lang="en-US" sz="2400" i="1" dirty="0" err="1">
                <a:latin typeface="Times Neue Roman" panose="020B0604020202020204"/>
              </a:rPr>
              <a:t>chương</a:t>
            </a:r>
            <a:r>
              <a:rPr lang="en-US" sz="2400" i="1" dirty="0">
                <a:latin typeface="Times Neue Roman" panose="020B0604020202020204"/>
              </a:rPr>
              <a:t> </a:t>
            </a:r>
            <a:r>
              <a:rPr lang="en-US" sz="2400" i="1" dirty="0" err="1">
                <a:latin typeface="Times Neue Roman" panose="020B0604020202020204"/>
              </a:rPr>
              <a:t>trình</a:t>
            </a:r>
            <a:r>
              <a:rPr lang="en-US" sz="2400" i="1" dirty="0">
                <a:latin typeface="Times Neue Roman" panose="020B0604020202020204"/>
              </a:rPr>
              <a:t> …(</a:t>
            </a:r>
            <a:r>
              <a:rPr lang="en-US" sz="2400" i="1" dirty="0" err="1">
                <a:solidFill>
                  <a:srgbClr val="0000FF"/>
                </a:solidFill>
                <a:latin typeface="Times Neue Roman" panose="020B0604020202020204"/>
              </a:rPr>
              <a:t>th</a:t>
            </a:r>
            <a:r>
              <a:rPr lang="vi-VN" sz="2400" i="1" dirty="0">
                <a:solidFill>
                  <a:srgbClr val="0000FF"/>
                </a:solidFill>
                <a:latin typeface="Times Neue Roman" panose="020B0604020202020204"/>
              </a:rPr>
              <a:t>ư</a:t>
            </a:r>
            <a:r>
              <a:rPr lang="en-US" sz="2400" i="1" dirty="0" err="1">
                <a:solidFill>
                  <a:srgbClr val="0000FF"/>
                </a:solidFill>
                <a:latin typeface="Times Neue Roman" panose="020B0604020202020204"/>
              </a:rPr>
              <a:t>ờng</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đề</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xuất</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cái</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chung</a:t>
            </a:r>
            <a:r>
              <a:rPr lang="en-US" sz="2400" i="1" dirty="0">
                <a:solidFill>
                  <a:srgbClr val="0000FF"/>
                </a:solidFill>
                <a:latin typeface="Times Neue Roman" panose="020B0604020202020204"/>
              </a:rPr>
              <a:t> h</a:t>
            </a:r>
            <a:r>
              <a:rPr lang="vi-VN" sz="2400" i="1" dirty="0">
                <a:solidFill>
                  <a:srgbClr val="0000FF"/>
                </a:solidFill>
                <a:latin typeface="Times Neue Roman" panose="020B0604020202020204"/>
              </a:rPr>
              <a:t>ơ</a:t>
            </a:r>
            <a:r>
              <a:rPr lang="en-US" sz="2400" i="1" dirty="0">
                <a:solidFill>
                  <a:srgbClr val="0000FF"/>
                </a:solidFill>
                <a:latin typeface="Times Neue Roman" panose="020B0604020202020204"/>
              </a:rPr>
              <a:t>n)</a:t>
            </a:r>
          </a:p>
          <a:p>
            <a:pPr lvl="0" algn="just"/>
            <a:r>
              <a:rPr lang="en-US" sz="2400" b="1" dirty="0">
                <a:latin typeface="Times Neue Roman" panose="020B0604020202020204"/>
              </a:rPr>
              <a:t> </a:t>
            </a:r>
            <a:r>
              <a:rPr lang="en-US" sz="2400" b="1" dirty="0" err="1">
                <a:latin typeface="Times Neue Roman" panose="020B0604020202020204"/>
              </a:rPr>
              <a:t>Đối</a:t>
            </a:r>
            <a:r>
              <a:rPr lang="en-US" sz="2400" b="1" dirty="0">
                <a:latin typeface="Times Neue Roman" panose="020B0604020202020204"/>
              </a:rPr>
              <a:t> </a:t>
            </a:r>
            <a:r>
              <a:rPr lang="en-US" sz="2400" b="1" dirty="0" err="1">
                <a:latin typeface="Times Neue Roman" panose="020B0604020202020204"/>
              </a:rPr>
              <a:t>với</a:t>
            </a:r>
            <a:r>
              <a:rPr lang="en-US" sz="2400" b="1" dirty="0">
                <a:latin typeface="Times Neue Roman" panose="020B0604020202020204"/>
              </a:rPr>
              <a:t> </a:t>
            </a:r>
            <a:r>
              <a:rPr lang="en-US" sz="2400" b="1" dirty="0" err="1">
                <a:latin typeface="Times Neue Roman" panose="020B0604020202020204"/>
              </a:rPr>
              <a:t>giáo</a:t>
            </a:r>
            <a:r>
              <a:rPr lang="en-US" sz="2400" b="1" dirty="0">
                <a:latin typeface="Times Neue Roman" panose="020B0604020202020204"/>
              </a:rPr>
              <a:t> </a:t>
            </a:r>
            <a:r>
              <a:rPr lang="en-US" sz="2400" b="1" dirty="0" err="1">
                <a:latin typeface="Times Neue Roman" panose="020B0604020202020204"/>
              </a:rPr>
              <a:t>viên</a:t>
            </a:r>
            <a:r>
              <a:rPr lang="en-US" sz="2400" b="1" dirty="0">
                <a:latin typeface="Times Neue Roman" panose="020B0604020202020204"/>
              </a:rPr>
              <a:t>, </a:t>
            </a:r>
            <a:r>
              <a:rPr lang="en-US" sz="2400" b="1" dirty="0" err="1">
                <a:latin typeface="Times Neue Roman" panose="020B0604020202020204"/>
              </a:rPr>
              <a:t>nhân</a:t>
            </a:r>
            <a:r>
              <a:rPr lang="en-US" sz="2400" b="1" dirty="0">
                <a:latin typeface="Times Neue Roman" panose="020B0604020202020204"/>
              </a:rPr>
              <a:t> </a:t>
            </a:r>
            <a:r>
              <a:rPr lang="en-US" sz="2400" b="1" dirty="0" err="1">
                <a:latin typeface="Times Neue Roman" panose="020B0604020202020204"/>
              </a:rPr>
              <a:t>viên</a:t>
            </a:r>
            <a:r>
              <a:rPr lang="en-US" sz="2400" b="1" dirty="0">
                <a:latin typeface="Times Neue Roman" panose="020B0604020202020204"/>
              </a:rPr>
              <a:t>: </a:t>
            </a:r>
            <a:r>
              <a:rPr lang="en-US" sz="2400" i="1" dirty="0" err="1">
                <a:latin typeface="Times Neue Roman" panose="020B0604020202020204"/>
              </a:rPr>
              <a:t>về</a:t>
            </a:r>
            <a:r>
              <a:rPr lang="en-US" sz="2400" i="1" dirty="0">
                <a:latin typeface="Times Neue Roman" panose="020B0604020202020204"/>
              </a:rPr>
              <a:t> </a:t>
            </a:r>
            <a:r>
              <a:rPr lang="en-US" sz="2400" i="1" dirty="0" err="1">
                <a:latin typeface="Times Neue Roman" panose="020B0604020202020204"/>
              </a:rPr>
              <a:t>Xây</a:t>
            </a:r>
            <a:r>
              <a:rPr lang="en-US" sz="2400" i="1" dirty="0">
                <a:latin typeface="Times Neue Roman" panose="020B0604020202020204"/>
              </a:rPr>
              <a:t> </a:t>
            </a:r>
            <a:r>
              <a:rPr lang="en-US" sz="2400" i="1" dirty="0" err="1">
                <a:latin typeface="Times Neue Roman" panose="020B0604020202020204"/>
              </a:rPr>
              <a:t>dựng</a:t>
            </a:r>
            <a:r>
              <a:rPr lang="en-US" sz="2400" i="1" dirty="0">
                <a:latin typeface="Times Neue Roman" panose="020B0604020202020204"/>
              </a:rPr>
              <a:t> </a:t>
            </a:r>
            <a:r>
              <a:rPr lang="en-US" sz="2400" i="1" dirty="0" err="1">
                <a:latin typeface="Times Neue Roman" panose="020B0604020202020204"/>
              </a:rPr>
              <a:t>kế</a:t>
            </a:r>
            <a:r>
              <a:rPr lang="en-US" sz="2400" i="1" dirty="0">
                <a:latin typeface="Times Neue Roman" panose="020B0604020202020204"/>
              </a:rPr>
              <a:t> </a:t>
            </a:r>
            <a:r>
              <a:rPr lang="en-US" sz="2400" i="1" dirty="0" err="1">
                <a:latin typeface="Times Neue Roman" panose="020B0604020202020204"/>
              </a:rPr>
              <a:t>hoạch</a:t>
            </a:r>
            <a:r>
              <a:rPr lang="en-US" sz="2400" i="1" dirty="0">
                <a:latin typeface="Times Neue Roman" panose="020B0604020202020204"/>
              </a:rPr>
              <a:t> GD, </a:t>
            </a:r>
            <a:r>
              <a:rPr lang="en-US" sz="2400" i="1" dirty="0" err="1">
                <a:latin typeface="Times Neue Roman" panose="020B0604020202020204"/>
              </a:rPr>
              <a:t>Tạo</a:t>
            </a:r>
            <a:r>
              <a:rPr lang="en-US" sz="2400" i="1" dirty="0">
                <a:latin typeface="Times Neue Roman" panose="020B0604020202020204"/>
              </a:rPr>
              <a:t> </a:t>
            </a:r>
            <a:r>
              <a:rPr lang="en-US" sz="2400" i="1" dirty="0" err="1">
                <a:latin typeface="Times Neue Roman" panose="020B0604020202020204"/>
              </a:rPr>
              <a:t>môi</a:t>
            </a:r>
            <a:r>
              <a:rPr lang="en-US" sz="2400" i="1" dirty="0">
                <a:latin typeface="Times Neue Roman" panose="020B0604020202020204"/>
              </a:rPr>
              <a:t> tr</a:t>
            </a:r>
            <a:r>
              <a:rPr lang="vi-VN" sz="2400" i="1" dirty="0">
                <a:latin typeface="Times Neue Roman" panose="020B0604020202020204"/>
              </a:rPr>
              <a:t>ư</a:t>
            </a:r>
            <a:r>
              <a:rPr lang="en-US" sz="2400" i="1" dirty="0" err="1">
                <a:latin typeface="Times Neue Roman" panose="020B0604020202020204"/>
              </a:rPr>
              <a:t>ờng</a:t>
            </a:r>
            <a:r>
              <a:rPr lang="en-US" sz="2400" i="1" dirty="0">
                <a:latin typeface="Times Neue Roman" panose="020B0604020202020204"/>
              </a:rPr>
              <a:t> GD, </a:t>
            </a:r>
            <a:r>
              <a:rPr lang="en-US" sz="2400" i="1" dirty="0" err="1">
                <a:latin typeface="Times Neue Roman" panose="020B0604020202020204"/>
              </a:rPr>
              <a:t>Tổ</a:t>
            </a:r>
            <a:r>
              <a:rPr lang="en-US" sz="2400" i="1" dirty="0">
                <a:latin typeface="Times Neue Roman" panose="020B0604020202020204"/>
              </a:rPr>
              <a:t> </a:t>
            </a:r>
            <a:r>
              <a:rPr lang="en-US" sz="2400" i="1" dirty="0" err="1">
                <a:latin typeface="Times Neue Roman" panose="020B0604020202020204"/>
              </a:rPr>
              <a:t>chức</a:t>
            </a:r>
            <a:r>
              <a:rPr lang="en-US" sz="2400" i="1" dirty="0">
                <a:latin typeface="Times Neue Roman" panose="020B0604020202020204"/>
              </a:rPr>
              <a:t> </a:t>
            </a:r>
            <a:r>
              <a:rPr lang="en-US" sz="2400" i="1" dirty="0" err="1">
                <a:latin typeface="Times Neue Roman" panose="020B0604020202020204"/>
              </a:rPr>
              <a:t>HDGD</a:t>
            </a:r>
            <a:r>
              <a:rPr lang="en-US" sz="2400" i="1" dirty="0">
                <a:latin typeface="Times Neue Roman" panose="020B0604020202020204"/>
              </a:rPr>
              <a:t>, </a:t>
            </a:r>
            <a:r>
              <a:rPr lang="en-US" sz="2400" i="1" dirty="0" err="1">
                <a:latin typeface="Times Neue Roman" panose="020B0604020202020204"/>
              </a:rPr>
              <a:t>Đánh</a:t>
            </a:r>
            <a:r>
              <a:rPr lang="en-US" sz="2400" i="1" dirty="0">
                <a:latin typeface="Times Neue Roman" panose="020B0604020202020204"/>
              </a:rPr>
              <a:t> </a:t>
            </a:r>
            <a:r>
              <a:rPr lang="en-US" sz="2400" i="1" dirty="0" err="1">
                <a:latin typeface="Times Neue Roman" panose="020B0604020202020204"/>
              </a:rPr>
              <a:t>giá</a:t>
            </a:r>
            <a:r>
              <a:rPr lang="en-US" sz="2400" i="1" dirty="0">
                <a:latin typeface="Times Neue Roman" panose="020B0604020202020204"/>
              </a:rPr>
              <a:t> </a:t>
            </a:r>
            <a:r>
              <a:rPr lang="en-US" sz="2400" i="1" dirty="0" err="1">
                <a:latin typeface="Times Neue Roman" panose="020B0604020202020204"/>
              </a:rPr>
              <a:t>sự</a:t>
            </a:r>
            <a:r>
              <a:rPr lang="en-US" sz="2400" i="1" dirty="0">
                <a:latin typeface="Times Neue Roman" panose="020B0604020202020204"/>
              </a:rPr>
              <a:t> </a:t>
            </a:r>
            <a:r>
              <a:rPr lang="en-US" sz="2400" i="1" dirty="0" err="1">
                <a:latin typeface="Times Neue Roman" panose="020B0604020202020204"/>
              </a:rPr>
              <a:t>phát</a:t>
            </a:r>
            <a:r>
              <a:rPr lang="en-US" sz="2400" i="1" dirty="0">
                <a:latin typeface="Times Neue Roman" panose="020B0604020202020204"/>
              </a:rPr>
              <a:t> </a:t>
            </a:r>
            <a:r>
              <a:rPr lang="en-US" sz="2400" i="1" dirty="0" err="1">
                <a:latin typeface="Times Neue Roman" panose="020B0604020202020204"/>
              </a:rPr>
              <a:t>triển</a:t>
            </a:r>
            <a:r>
              <a:rPr lang="en-US" sz="2400" i="1" dirty="0">
                <a:latin typeface="Times Neue Roman" panose="020B0604020202020204"/>
              </a:rPr>
              <a:t> </a:t>
            </a:r>
            <a:r>
              <a:rPr lang="en-US" sz="2400" i="1" dirty="0" err="1">
                <a:latin typeface="Times Neue Roman" panose="020B0604020202020204"/>
              </a:rPr>
              <a:t>của</a:t>
            </a:r>
            <a:r>
              <a:rPr lang="en-US" sz="2400" i="1" dirty="0">
                <a:latin typeface="Times Neue Roman" panose="020B0604020202020204"/>
              </a:rPr>
              <a:t> </a:t>
            </a:r>
            <a:r>
              <a:rPr lang="en-US" sz="2400" i="1" dirty="0" err="1">
                <a:latin typeface="Times Neue Roman" panose="020B0604020202020204"/>
              </a:rPr>
              <a:t>trẻ</a:t>
            </a:r>
            <a:r>
              <a:rPr lang="en-US" sz="2400" i="1" dirty="0">
                <a:latin typeface="Times Neue Roman" panose="020B0604020202020204"/>
              </a:rPr>
              <a:t>, </a:t>
            </a:r>
            <a:r>
              <a:rPr lang="en-US" sz="2400" i="1" dirty="0" err="1">
                <a:latin typeface="Times Neue Roman" panose="020B0604020202020204"/>
              </a:rPr>
              <a:t>Phối</a:t>
            </a:r>
            <a:r>
              <a:rPr lang="en-US" sz="2400" i="1" dirty="0">
                <a:latin typeface="Times Neue Roman" panose="020B0604020202020204"/>
              </a:rPr>
              <a:t> </a:t>
            </a:r>
            <a:r>
              <a:rPr lang="en-US" sz="2400" i="1" dirty="0" err="1">
                <a:latin typeface="Times Neue Roman" panose="020B0604020202020204"/>
              </a:rPr>
              <a:t>hợp</a:t>
            </a:r>
            <a:r>
              <a:rPr lang="en-US" sz="2400" i="1" dirty="0">
                <a:latin typeface="Times Neue Roman" panose="020B0604020202020204"/>
              </a:rPr>
              <a:t> cha </a:t>
            </a:r>
            <a:r>
              <a:rPr lang="en-US" sz="2400" i="1" dirty="0" err="1">
                <a:latin typeface="Times Neue Roman" panose="020B0604020202020204"/>
              </a:rPr>
              <a:t>mẹ</a:t>
            </a:r>
            <a:r>
              <a:rPr lang="en-US" sz="2400" i="1" dirty="0">
                <a:latin typeface="Times Neue Roman" panose="020B0604020202020204"/>
              </a:rPr>
              <a:t> </a:t>
            </a:r>
            <a:r>
              <a:rPr lang="en-US" sz="2400" i="1" dirty="0" err="1">
                <a:latin typeface="Times Neue Roman" panose="020B0604020202020204"/>
              </a:rPr>
              <a:t>trẻ</a:t>
            </a:r>
            <a:r>
              <a:rPr lang="en-US" sz="2400" i="1" dirty="0">
                <a:latin typeface="Times Neue Roman" panose="020B0604020202020204"/>
              </a:rPr>
              <a:t>, </a:t>
            </a:r>
            <a:r>
              <a:rPr lang="en-US" sz="2400" i="1" dirty="0" err="1">
                <a:latin typeface="Times Neue Roman" panose="020B0604020202020204"/>
              </a:rPr>
              <a:t>Chuyên</a:t>
            </a:r>
            <a:r>
              <a:rPr lang="en-US" sz="2400" i="1" dirty="0">
                <a:latin typeface="Times Neue Roman" panose="020B0604020202020204"/>
              </a:rPr>
              <a:t> </a:t>
            </a:r>
            <a:r>
              <a:rPr lang="en-US" sz="2400" i="1" dirty="0" err="1">
                <a:latin typeface="Times Neue Roman" panose="020B0604020202020204"/>
              </a:rPr>
              <a:t>môn</a:t>
            </a:r>
            <a:r>
              <a:rPr lang="en-US" sz="2400" i="1" dirty="0">
                <a:latin typeface="Times Neue Roman" panose="020B0604020202020204"/>
              </a:rPr>
              <a:t> </a:t>
            </a:r>
            <a:r>
              <a:rPr lang="en-US" sz="2400" i="1" dirty="0" err="1">
                <a:latin typeface="Times Neue Roman" panose="020B0604020202020204"/>
              </a:rPr>
              <a:t>nghiệp</a:t>
            </a:r>
            <a:r>
              <a:rPr lang="en-US" sz="2400" i="1" dirty="0">
                <a:latin typeface="Times Neue Roman" panose="020B0604020202020204"/>
              </a:rPr>
              <a:t> </a:t>
            </a:r>
            <a:r>
              <a:rPr lang="en-US" sz="2400" i="1" dirty="0" err="1">
                <a:latin typeface="Times Neue Roman" panose="020B0604020202020204"/>
              </a:rPr>
              <a:t>vụ</a:t>
            </a:r>
            <a:r>
              <a:rPr lang="en-US" sz="2400" i="1" dirty="0">
                <a:solidFill>
                  <a:srgbClr val="0000FF"/>
                </a:solidFill>
                <a:latin typeface="Times Neue Roman" panose="020B0604020202020204"/>
              </a:rPr>
              <a:t>….(</a:t>
            </a:r>
            <a:r>
              <a:rPr lang="en-US" sz="2400" i="1" dirty="0" err="1">
                <a:solidFill>
                  <a:srgbClr val="0000FF"/>
                </a:solidFill>
                <a:latin typeface="Times Neue Roman" panose="020B0604020202020204"/>
              </a:rPr>
              <a:t>th</a:t>
            </a:r>
            <a:r>
              <a:rPr lang="vi-VN" sz="2400" i="1" dirty="0">
                <a:solidFill>
                  <a:srgbClr val="0000FF"/>
                </a:solidFill>
                <a:latin typeface="Times Neue Roman" panose="020B0604020202020204"/>
              </a:rPr>
              <a:t>ư</a:t>
            </a:r>
            <a:r>
              <a:rPr lang="en-US" sz="2400" i="1" dirty="0" err="1">
                <a:solidFill>
                  <a:srgbClr val="0000FF"/>
                </a:solidFill>
                <a:latin typeface="Times Neue Roman" panose="020B0604020202020204"/>
              </a:rPr>
              <a:t>ờng</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đề</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xuất</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cái</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cụ</a:t>
            </a:r>
            <a:r>
              <a:rPr lang="en-US" sz="2400" i="1" dirty="0">
                <a:solidFill>
                  <a:srgbClr val="0000FF"/>
                </a:solidFill>
                <a:latin typeface="Times Neue Roman" panose="020B0604020202020204"/>
              </a:rPr>
              <a:t> </a:t>
            </a:r>
            <a:r>
              <a:rPr lang="en-US" sz="2400" i="1" dirty="0" err="1">
                <a:solidFill>
                  <a:srgbClr val="0000FF"/>
                </a:solidFill>
                <a:latin typeface="Times Neue Roman" panose="020B0604020202020204"/>
              </a:rPr>
              <a:t>thể</a:t>
            </a:r>
            <a:r>
              <a:rPr lang="en-US" sz="2400" i="1" dirty="0">
                <a:solidFill>
                  <a:srgbClr val="0000FF"/>
                </a:solidFill>
                <a:latin typeface="Times Neue Roman" panose="020B0604020202020204"/>
              </a:rPr>
              <a:t> h</a:t>
            </a:r>
            <a:r>
              <a:rPr lang="vi-VN" sz="2400" i="1" dirty="0">
                <a:solidFill>
                  <a:srgbClr val="0000FF"/>
                </a:solidFill>
                <a:latin typeface="Times Neue Roman" panose="020B0604020202020204"/>
              </a:rPr>
              <a:t>ơ</a:t>
            </a:r>
            <a:r>
              <a:rPr lang="en-US" sz="2400" i="1" dirty="0">
                <a:solidFill>
                  <a:srgbClr val="0000FF"/>
                </a:solidFill>
                <a:latin typeface="Times Neue Roman" panose="020B0604020202020204"/>
              </a:rPr>
              <a:t>n</a:t>
            </a:r>
            <a:r>
              <a:rPr lang="en-US" sz="2400" i="1" dirty="0">
                <a:latin typeface="Times Neue Roman" panose="020B0604020202020204"/>
              </a:rPr>
              <a:t>)</a:t>
            </a:r>
          </a:p>
          <a:p>
            <a:endParaRPr lang="en-US" dirty="0"/>
          </a:p>
        </p:txBody>
      </p:sp>
    </p:spTree>
    <p:extLst>
      <p:ext uri="{BB962C8B-B14F-4D97-AF65-F5344CB8AC3E}">
        <p14:creationId xmlns:p14="http://schemas.microsoft.com/office/powerpoint/2010/main" val="631834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E3DEEC-1919-4327-BEE7-44F150E89DCC}"/>
              </a:ext>
            </a:extLst>
          </p:cNvPr>
          <p:cNvSpPr>
            <a:spLocks noGrp="1"/>
          </p:cNvSpPr>
          <p:nvPr>
            <p:ph type="title"/>
          </p:nvPr>
        </p:nvSpPr>
        <p:spPr>
          <a:xfrm>
            <a:off x="1537843" y="1316355"/>
            <a:ext cx="9603275" cy="414679"/>
          </a:xfrm>
        </p:spPr>
        <p:txBody>
          <a:bodyPr>
            <a:normAutofit fontScale="90000"/>
          </a:bodyPr>
          <a:lstStyle/>
          <a:p>
            <a:r>
              <a:rPr lang="vi-VN" sz="2600" b="1" i="1" dirty="0">
                <a:latin typeface="Times Neue Roman"/>
                <a:cs typeface="Times New Roman" panose="02020603050405020304" pitchFamily="18" charset="0"/>
              </a:rPr>
              <a:t>Lưu</a:t>
            </a:r>
            <a:r>
              <a:rPr lang="en-US" sz="2600" b="1" i="1" dirty="0">
                <a:latin typeface="Times Neue Roman"/>
                <a:cs typeface="Times New Roman" panose="02020603050405020304" pitchFamily="18" charset="0"/>
              </a:rPr>
              <a:t> ý</a:t>
            </a:r>
            <a:endParaRPr lang="en-US" sz="2600" dirty="0">
              <a:latin typeface="Times Neue Roman"/>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88CFAFC-8E19-462E-BE39-A17E40A3FFC0}"/>
              </a:ext>
            </a:extLst>
          </p:cNvPr>
          <p:cNvSpPr>
            <a:spLocks noGrp="1"/>
          </p:cNvSpPr>
          <p:nvPr>
            <p:ph idx="1"/>
          </p:nvPr>
        </p:nvSpPr>
        <p:spPr>
          <a:xfrm>
            <a:off x="1451579" y="2015732"/>
            <a:ext cx="9603275" cy="3746713"/>
          </a:xfrm>
        </p:spPr>
        <p:txBody>
          <a:bodyPr>
            <a:normAutofit/>
          </a:bodyPr>
          <a:lstStyle/>
          <a:p>
            <a:pPr marL="0" indent="0" algn="just">
              <a:buNone/>
            </a:pPr>
            <a:r>
              <a:rPr lang="en-US" sz="3000" dirty="0" err="1">
                <a:latin typeface="Times New Roman" panose="02020603050405020304" pitchFamily="18" charset="0"/>
                <a:cs typeface="Times New Roman" panose="02020603050405020304" pitchFamily="18" charset="0"/>
              </a:rPr>
              <a:t>Trong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quá</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người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nhiều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khâu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nhiều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bước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cụ</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quả</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các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bước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trong</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quy</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trình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đánh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giá</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có</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mối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quan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hệ</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tác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động</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hỗ</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trợ</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cho</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nhau</a:t>
            </a:r>
            <a:r>
              <a:rPr lang="en-US" sz="3000" dirty="0">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bước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này</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là</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cơ</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sở</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điều</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kiện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để</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bước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tiếp</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theo</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có</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thể</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thực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hiện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tốt</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hơn</a:t>
            </a:r>
            <a:r>
              <a:rPr lang="en-US" sz="3000" dirty="0">
                <a:solidFill>
                  <a:srgbClr val="FF0000"/>
                </a:solidFill>
                <a:latin typeface="Times New Roman" panose="02020603050405020304" pitchFamily="18" charset="0"/>
                <a:cs typeface="Times New Roman" panose="02020603050405020304" pitchFamily="18" charset="0"/>
              </a:rPr>
              <a:t>. </a:t>
            </a:r>
          </a:p>
          <a:p>
            <a:pPr marL="0" indent="0" algn="just">
              <a:buNone/>
            </a:pPr>
            <a:r>
              <a:rPr lang="en-US" sz="3000" dirty="0">
                <a:latin typeface="Times New Roman" panose="02020603050405020304" pitchFamily="18" charset="0"/>
                <a:cs typeface="Times New Roman" panose="02020603050405020304" pitchFamily="18" charset="0"/>
              </a:rPr>
              <a:t> </a:t>
            </a:r>
          </a:p>
          <a:p>
            <a:pPr marL="0" indent="0">
              <a:buNone/>
            </a:pPr>
            <a:endParaRPr lang="en-US" dirty="0"/>
          </a:p>
          <a:p>
            <a:endParaRPr lang="en-US" dirty="0"/>
          </a:p>
        </p:txBody>
      </p:sp>
    </p:spTree>
    <p:extLst>
      <p:ext uri="{BB962C8B-B14F-4D97-AF65-F5344CB8AC3E}">
        <p14:creationId xmlns:p14="http://schemas.microsoft.com/office/powerpoint/2010/main" val="37296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7D1BF-3F1A-4AE0-9D8A-6801C74A8942}"/>
              </a:ext>
            </a:extLst>
          </p:cNvPr>
          <p:cNvSpPr>
            <a:spLocks noGrp="1"/>
          </p:cNvSpPr>
          <p:nvPr>
            <p:ph type="title"/>
          </p:nvPr>
        </p:nvSpPr>
        <p:spPr/>
        <p:txBody>
          <a:bodyPr/>
          <a:lstStyle/>
          <a:p>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VI –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THỜI</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GIAN, CHU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KÌ</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ĐÁNH</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GIÁ</a:t>
            </a:r>
            <a:endParaRPr lang="en-US" dirty="0">
              <a:solidFill>
                <a:srgbClr val="FF0000"/>
              </a:solidFill>
            </a:endParaRPr>
          </a:p>
        </p:txBody>
      </p:sp>
      <p:sp>
        <p:nvSpPr>
          <p:cNvPr id="3" name="Content Placeholder 2">
            <a:extLst>
              <a:ext uri="{FF2B5EF4-FFF2-40B4-BE49-F238E27FC236}">
                <a16:creationId xmlns:a16="http://schemas.microsoft.com/office/drawing/2014/main" xmlns="" id="{71F0B895-56E8-4C04-87D1-72AE3B866673}"/>
              </a:ext>
            </a:extLst>
          </p:cNvPr>
          <p:cNvSpPr>
            <a:spLocks noGrp="1"/>
          </p:cNvSpPr>
          <p:nvPr>
            <p:ph idx="1"/>
          </p:nvPr>
        </p:nvSpPr>
        <p:spPr>
          <a:xfrm>
            <a:off x="838200" y="1825625"/>
            <a:ext cx="10515600" cy="3673216"/>
          </a:xfrm>
        </p:spPr>
        <p:txBody>
          <a:bodyPr>
            <a:normAutofit/>
          </a:bodyPr>
          <a:lstStyle/>
          <a:p>
            <a:pPr algn="just"/>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 </a:t>
            </a:r>
            <a:r>
              <a:rPr lang="en-US" sz="2200" dirty="0" err="1">
                <a:latin typeface="Times Neue Roman"/>
              </a:rPr>
              <a:t>thực</a:t>
            </a:r>
            <a:r>
              <a:rPr lang="en-US" sz="2200" dirty="0">
                <a:latin typeface="Times Neue Roman"/>
              </a:rPr>
              <a:t> </a:t>
            </a:r>
            <a:r>
              <a:rPr lang="en-US" sz="2200" dirty="0" err="1">
                <a:latin typeface="Times Neue Roman"/>
              </a:rPr>
              <a:t>hiện</a:t>
            </a:r>
            <a:r>
              <a:rPr lang="en-US" sz="2200" dirty="0">
                <a:latin typeface="Times Neue Roman"/>
              </a:rPr>
              <a:t> </a:t>
            </a:r>
            <a:r>
              <a:rPr lang="en-US" sz="2200" dirty="0" err="1">
                <a:latin typeface="Times Neue Roman"/>
              </a:rPr>
              <a:t>chương</a:t>
            </a:r>
            <a:r>
              <a:rPr lang="en-US" sz="2200" dirty="0">
                <a:latin typeface="Times Neue Roman"/>
              </a:rPr>
              <a:t> </a:t>
            </a:r>
            <a:r>
              <a:rPr lang="en-US" sz="2200" dirty="0" err="1">
                <a:latin typeface="Times Neue Roman"/>
              </a:rPr>
              <a:t>trình</a:t>
            </a:r>
            <a:r>
              <a:rPr lang="en-US" sz="2200" dirty="0">
                <a:latin typeface="Times Neue Roman"/>
              </a:rPr>
              <a:t> </a:t>
            </a:r>
            <a:r>
              <a:rPr lang="en-US" sz="2200" dirty="0" err="1">
                <a:latin typeface="Times Neue Roman"/>
              </a:rPr>
              <a:t>trong</a:t>
            </a:r>
            <a:r>
              <a:rPr lang="en-US" sz="2200" dirty="0">
                <a:latin typeface="Times Neue Roman"/>
              </a:rPr>
              <a:t> </a:t>
            </a:r>
            <a:r>
              <a:rPr lang="en-US" sz="2200" dirty="0" err="1">
                <a:latin typeface="Times Neue Roman"/>
              </a:rPr>
              <a:t>các</a:t>
            </a:r>
            <a:r>
              <a:rPr lang="en-US" sz="2200" dirty="0">
                <a:latin typeface="Times Neue Roman"/>
              </a:rPr>
              <a:t> </a:t>
            </a:r>
            <a:r>
              <a:rPr lang="en-US" sz="2200" dirty="0" err="1">
                <a:latin typeface="Times Neue Roman"/>
              </a:rPr>
              <a:t>cơ</a:t>
            </a:r>
            <a:r>
              <a:rPr lang="en-US" sz="2200" dirty="0">
                <a:latin typeface="Times Neue Roman"/>
              </a:rPr>
              <a:t> </a:t>
            </a:r>
            <a:r>
              <a:rPr lang="en-US" sz="2200" dirty="0" err="1">
                <a:latin typeface="Times Neue Roman"/>
              </a:rPr>
              <a:t>sở</a:t>
            </a:r>
            <a:r>
              <a:rPr lang="en-US" sz="2200" dirty="0">
                <a:latin typeface="Times Neue Roman"/>
              </a:rPr>
              <a:t> </a:t>
            </a:r>
            <a:r>
              <a:rPr lang="en-US" sz="2200" dirty="0" err="1">
                <a:latin typeface="Times Neue Roman"/>
              </a:rPr>
              <a:t>giáo</a:t>
            </a:r>
            <a:r>
              <a:rPr lang="en-US" sz="2200" dirty="0">
                <a:latin typeface="Times Neue Roman"/>
              </a:rPr>
              <a:t> </a:t>
            </a:r>
            <a:r>
              <a:rPr lang="en-US" sz="2200" dirty="0" err="1">
                <a:latin typeface="Times Neue Roman"/>
              </a:rPr>
              <a:t>dục</a:t>
            </a:r>
            <a:r>
              <a:rPr lang="en-US" sz="2200" dirty="0">
                <a:latin typeface="Times Neue Roman"/>
              </a:rPr>
              <a:t> </a:t>
            </a:r>
            <a:r>
              <a:rPr lang="en-US" sz="2200" dirty="0" err="1">
                <a:latin typeface="Times Neue Roman"/>
              </a:rPr>
              <a:t>mầm</a:t>
            </a:r>
            <a:r>
              <a:rPr lang="en-US" sz="2200" dirty="0">
                <a:latin typeface="Times Neue Roman"/>
              </a:rPr>
              <a:t> non </a:t>
            </a:r>
            <a:r>
              <a:rPr lang="en-US" sz="2200" dirty="0" err="1">
                <a:latin typeface="Times Neue Roman"/>
              </a:rPr>
              <a:t>được</a:t>
            </a:r>
            <a:r>
              <a:rPr lang="en-US" sz="2200" dirty="0">
                <a:latin typeface="Times Neue Roman"/>
              </a:rPr>
              <a:t> </a:t>
            </a:r>
            <a:r>
              <a:rPr lang="en-US" sz="2200" dirty="0" err="1">
                <a:latin typeface="Times Neue Roman"/>
              </a:rPr>
              <a:t>thực</a:t>
            </a:r>
            <a:r>
              <a:rPr lang="en-US" sz="2200" dirty="0">
                <a:latin typeface="Times Neue Roman"/>
              </a:rPr>
              <a:t> </a:t>
            </a:r>
            <a:r>
              <a:rPr lang="en-US" sz="2200" dirty="0" err="1">
                <a:latin typeface="Times Neue Roman"/>
              </a:rPr>
              <a:t>hiện</a:t>
            </a:r>
            <a:r>
              <a:rPr lang="en-US" sz="2200" dirty="0">
                <a:latin typeface="Times Neue Roman"/>
              </a:rPr>
              <a:t> </a:t>
            </a:r>
            <a:r>
              <a:rPr lang="en-US" sz="2200" dirty="0" err="1">
                <a:solidFill>
                  <a:srgbClr val="0000FF"/>
                </a:solidFill>
                <a:latin typeface="Times Neue Roman"/>
              </a:rPr>
              <a:t>thường</a:t>
            </a:r>
            <a:r>
              <a:rPr lang="en-US" sz="2200" dirty="0">
                <a:solidFill>
                  <a:srgbClr val="0000FF"/>
                </a:solidFill>
                <a:latin typeface="Times Neue Roman"/>
              </a:rPr>
              <a:t> </a:t>
            </a:r>
            <a:r>
              <a:rPr lang="en-US" sz="2200" dirty="0" err="1">
                <a:solidFill>
                  <a:srgbClr val="0000FF"/>
                </a:solidFill>
                <a:latin typeface="Times Neue Roman"/>
              </a:rPr>
              <a:t>xuyên</a:t>
            </a:r>
            <a:r>
              <a:rPr lang="en-US" sz="2200" dirty="0">
                <a:solidFill>
                  <a:srgbClr val="0000FF"/>
                </a:solidFill>
                <a:latin typeface="Times Neue Roman"/>
              </a:rPr>
              <a:t> </a:t>
            </a:r>
            <a:r>
              <a:rPr lang="en-US" sz="2200" dirty="0" err="1">
                <a:solidFill>
                  <a:srgbClr val="0000FF"/>
                </a:solidFill>
                <a:latin typeface="Times Neue Roman"/>
              </a:rPr>
              <a:t>trong</a:t>
            </a:r>
            <a:r>
              <a:rPr lang="en-US" sz="2200" dirty="0">
                <a:solidFill>
                  <a:srgbClr val="0000FF"/>
                </a:solidFill>
                <a:latin typeface="Times Neue Roman"/>
              </a:rPr>
              <a:t> </a:t>
            </a:r>
            <a:r>
              <a:rPr lang="en-US" sz="2200" dirty="0" err="1">
                <a:solidFill>
                  <a:srgbClr val="0000FF"/>
                </a:solidFill>
                <a:latin typeface="Times Neue Roman"/>
              </a:rPr>
              <a:t>quá</a:t>
            </a:r>
            <a:r>
              <a:rPr lang="en-US" sz="2200" dirty="0">
                <a:solidFill>
                  <a:srgbClr val="0000FF"/>
                </a:solidFill>
                <a:latin typeface="Times Neue Roman"/>
              </a:rPr>
              <a:t> </a:t>
            </a:r>
            <a:r>
              <a:rPr lang="en-US" sz="2200" dirty="0" err="1">
                <a:solidFill>
                  <a:srgbClr val="0000FF"/>
                </a:solidFill>
                <a:latin typeface="Times Neue Roman"/>
              </a:rPr>
              <a:t>trình</a:t>
            </a:r>
            <a:r>
              <a:rPr lang="en-US" sz="2200" dirty="0">
                <a:solidFill>
                  <a:srgbClr val="0000FF"/>
                </a:solidFill>
                <a:latin typeface="Times Neue Roman"/>
              </a:rPr>
              <a:t> </a:t>
            </a:r>
            <a:r>
              <a:rPr lang="en-US" sz="2200" dirty="0" err="1">
                <a:solidFill>
                  <a:srgbClr val="0000FF"/>
                </a:solidFill>
                <a:latin typeface="Times Neue Roman"/>
              </a:rPr>
              <a:t>thực</a:t>
            </a:r>
            <a:r>
              <a:rPr lang="en-US" sz="2200" dirty="0">
                <a:solidFill>
                  <a:srgbClr val="0000FF"/>
                </a:solidFill>
                <a:latin typeface="Times Neue Roman"/>
              </a:rPr>
              <a:t> </a:t>
            </a:r>
            <a:r>
              <a:rPr lang="en-US" sz="2200" dirty="0" err="1">
                <a:solidFill>
                  <a:srgbClr val="0000FF"/>
                </a:solidFill>
                <a:latin typeface="Times Neue Roman"/>
              </a:rPr>
              <a:t>hiện</a:t>
            </a:r>
            <a:r>
              <a:rPr lang="en-US" sz="2200" dirty="0">
                <a:solidFill>
                  <a:srgbClr val="0000FF"/>
                </a:solidFill>
                <a:latin typeface="Times Neue Roman"/>
              </a:rPr>
              <a:t> </a:t>
            </a:r>
            <a:r>
              <a:rPr lang="en-US" sz="2200" dirty="0" err="1">
                <a:latin typeface="Times Neue Roman"/>
              </a:rPr>
              <a:t>nhiệm</a:t>
            </a:r>
            <a:r>
              <a:rPr lang="en-US" sz="2200" dirty="0">
                <a:latin typeface="Times Neue Roman"/>
              </a:rPr>
              <a:t> </a:t>
            </a:r>
            <a:r>
              <a:rPr lang="en-US" sz="2200" dirty="0" err="1">
                <a:latin typeface="Times Neue Roman"/>
              </a:rPr>
              <a:t>vụ</a:t>
            </a:r>
            <a:r>
              <a:rPr lang="en-US" sz="2200" dirty="0">
                <a:latin typeface="Times Neue Roman"/>
              </a:rPr>
              <a:t> </a:t>
            </a:r>
            <a:r>
              <a:rPr lang="en-US" sz="2200" dirty="0" err="1">
                <a:latin typeface="Times Neue Roman"/>
              </a:rPr>
              <a:t>năm</a:t>
            </a:r>
            <a:r>
              <a:rPr lang="en-US" sz="2200" dirty="0">
                <a:latin typeface="Times Neue Roman"/>
              </a:rPr>
              <a:t> </a:t>
            </a:r>
            <a:r>
              <a:rPr lang="en-US" sz="2200" dirty="0" err="1">
                <a:latin typeface="Times Neue Roman"/>
              </a:rPr>
              <a:t>học</a:t>
            </a:r>
            <a:r>
              <a:rPr lang="en-US" sz="2200" dirty="0">
                <a:latin typeface="Times Neue Roman"/>
              </a:rPr>
              <a:t> </a:t>
            </a:r>
            <a:r>
              <a:rPr lang="en-US" sz="2200" dirty="0" err="1">
                <a:latin typeface="Times Neue Roman"/>
              </a:rPr>
              <a:t>hằng</a:t>
            </a:r>
            <a:r>
              <a:rPr lang="en-US" sz="2200" dirty="0">
                <a:latin typeface="Times Neue Roman"/>
              </a:rPr>
              <a:t> </a:t>
            </a:r>
            <a:r>
              <a:rPr lang="en-US" sz="2200" dirty="0" err="1">
                <a:latin typeface="Times Neue Roman"/>
              </a:rPr>
              <a:t>năm</a:t>
            </a:r>
            <a:r>
              <a:rPr lang="en-US" sz="2200" dirty="0">
                <a:latin typeface="Times Neue Roman"/>
              </a:rPr>
              <a:t>.</a:t>
            </a:r>
          </a:p>
          <a:p>
            <a:pPr algn="just"/>
            <a:r>
              <a:rPr lang="en-US" sz="2200" dirty="0" err="1">
                <a:latin typeface="Times Neue Roman"/>
              </a:rPr>
              <a:t>Căn</a:t>
            </a:r>
            <a:r>
              <a:rPr lang="en-US" sz="2200" dirty="0">
                <a:latin typeface="Times Neue Roman"/>
              </a:rPr>
              <a:t> </a:t>
            </a:r>
            <a:r>
              <a:rPr lang="en-US" sz="2200" dirty="0" err="1">
                <a:latin typeface="Times Neue Roman"/>
              </a:rPr>
              <a:t>cứ</a:t>
            </a:r>
            <a:r>
              <a:rPr lang="en-US" sz="2200" dirty="0">
                <a:latin typeface="Times Neue Roman"/>
              </a:rPr>
              <a:t> </a:t>
            </a:r>
            <a:r>
              <a:rPr lang="en-US" sz="2200" dirty="0" err="1">
                <a:latin typeface="Times Neue Roman"/>
              </a:rPr>
              <a:t>vào</a:t>
            </a:r>
            <a:r>
              <a:rPr lang="en-US" sz="2200" dirty="0">
                <a:latin typeface="Times Neue Roman"/>
              </a:rPr>
              <a:t> </a:t>
            </a:r>
            <a:r>
              <a:rPr lang="en-US" sz="2200" dirty="0" err="1">
                <a:solidFill>
                  <a:srgbClr val="FF0000"/>
                </a:solidFill>
                <a:latin typeface="Times Neue Roman"/>
              </a:rPr>
              <a:t>mục</a:t>
            </a:r>
            <a:r>
              <a:rPr lang="en-US" sz="2200" dirty="0">
                <a:solidFill>
                  <a:srgbClr val="FF0000"/>
                </a:solidFill>
                <a:latin typeface="Times Neue Roman"/>
              </a:rPr>
              <a:t> </a:t>
            </a:r>
            <a:r>
              <a:rPr lang="en-US" sz="2200" dirty="0" err="1">
                <a:solidFill>
                  <a:srgbClr val="FF0000"/>
                </a:solidFill>
                <a:latin typeface="Times Neue Roman"/>
              </a:rPr>
              <a:t>đích</a:t>
            </a:r>
            <a:r>
              <a:rPr lang="en-US" sz="2200" dirty="0">
                <a:solidFill>
                  <a:srgbClr val="FF0000"/>
                </a:solidFill>
                <a:latin typeface="Times Neue Roman"/>
              </a:rPr>
              <a:t> </a:t>
            </a:r>
            <a:r>
              <a:rPr lang="en-US" sz="2200" dirty="0" err="1">
                <a:solidFill>
                  <a:srgbClr val="FF0000"/>
                </a:solidFill>
                <a:latin typeface="Times Neue Roman"/>
              </a:rPr>
              <a:t>đánh</a:t>
            </a:r>
            <a:r>
              <a:rPr lang="en-US" sz="2200" dirty="0">
                <a:solidFill>
                  <a:srgbClr val="FF0000"/>
                </a:solidFill>
                <a:latin typeface="Times Neue Roman"/>
              </a:rPr>
              <a:t> </a:t>
            </a:r>
            <a:r>
              <a:rPr lang="en-US" sz="2200" dirty="0" err="1">
                <a:solidFill>
                  <a:srgbClr val="FF0000"/>
                </a:solidFill>
                <a:latin typeface="Times Neue Roman"/>
              </a:rPr>
              <a:t>giá</a:t>
            </a:r>
            <a:r>
              <a:rPr lang="en-US" sz="2200" dirty="0">
                <a:solidFill>
                  <a:srgbClr val="FF0000"/>
                </a:solidFill>
                <a:latin typeface="Times Neue Roman"/>
              </a:rPr>
              <a:t>, </a:t>
            </a:r>
            <a:r>
              <a:rPr lang="en-US" sz="2200" dirty="0" err="1">
                <a:solidFill>
                  <a:srgbClr val="FF0000"/>
                </a:solidFill>
                <a:latin typeface="Times Neue Roman"/>
              </a:rPr>
              <a:t>nội</a:t>
            </a:r>
            <a:r>
              <a:rPr lang="en-US" sz="2200" dirty="0">
                <a:solidFill>
                  <a:srgbClr val="FF0000"/>
                </a:solidFill>
                <a:latin typeface="Times Neue Roman"/>
              </a:rPr>
              <a:t> dung </a:t>
            </a:r>
            <a:r>
              <a:rPr lang="en-US" sz="2200" dirty="0" err="1">
                <a:solidFill>
                  <a:srgbClr val="FF0000"/>
                </a:solidFill>
                <a:latin typeface="Times Neue Roman"/>
              </a:rPr>
              <a:t>đánh</a:t>
            </a:r>
            <a:r>
              <a:rPr lang="en-US" sz="2200" dirty="0">
                <a:solidFill>
                  <a:srgbClr val="FF0000"/>
                </a:solidFill>
                <a:latin typeface="Times Neue Roman"/>
              </a:rPr>
              <a:t> </a:t>
            </a:r>
            <a:r>
              <a:rPr lang="en-US" sz="2200" dirty="0" err="1">
                <a:latin typeface="Times Neue Roman"/>
              </a:rPr>
              <a:t>giá</a:t>
            </a:r>
            <a:r>
              <a:rPr lang="en-US" sz="2200" dirty="0">
                <a:latin typeface="Times Neue Roman"/>
              </a:rPr>
              <a:t> </a:t>
            </a:r>
            <a:r>
              <a:rPr lang="en-US" sz="2200" dirty="0" err="1">
                <a:latin typeface="Times Neue Roman"/>
              </a:rPr>
              <a:t>để</a:t>
            </a:r>
            <a:r>
              <a:rPr lang="en-US" sz="2200" dirty="0">
                <a:latin typeface="Times Neue Roman"/>
              </a:rPr>
              <a:t> </a:t>
            </a:r>
            <a:r>
              <a:rPr lang="en-US" sz="2200" dirty="0" err="1">
                <a:latin typeface="Times Neue Roman"/>
              </a:rPr>
              <a:t>xác</a:t>
            </a:r>
            <a:r>
              <a:rPr lang="en-US" sz="2200" dirty="0">
                <a:latin typeface="Times Neue Roman"/>
              </a:rPr>
              <a:t> </a:t>
            </a:r>
            <a:r>
              <a:rPr lang="en-US" sz="2200" dirty="0" err="1" smtClean="0">
                <a:latin typeface="Times Neue Roman"/>
              </a:rPr>
              <a:t>định</a:t>
            </a:r>
            <a:r>
              <a:rPr lang="en-US" sz="2200" dirty="0" smtClean="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 </a:t>
            </a:r>
            <a:r>
              <a:rPr lang="en-US" sz="2200" dirty="0" err="1">
                <a:solidFill>
                  <a:srgbClr val="0000FF"/>
                </a:solidFill>
                <a:latin typeface="Times Neue Roman"/>
              </a:rPr>
              <a:t>thường</a:t>
            </a:r>
            <a:r>
              <a:rPr lang="en-US" sz="2200" dirty="0">
                <a:solidFill>
                  <a:srgbClr val="0000FF"/>
                </a:solidFill>
                <a:latin typeface="Times Neue Roman"/>
              </a:rPr>
              <a:t> </a:t>
            </a:r>
            <a:r>
              <a:rPr lang="en-US" sz="2200" dirty="0" err="1">
                <a:solidFill>
                  <a:srgbClr val="0000FF"/>
                </a:solidFill>
                <a:latin typeface="Times Neue Roman"/>
              </a:rPr>
              <a:t>xuyên</a:t>
            </a:r>
            <a:r>
              <a:rPr lang="en-US" sz="2200" dirty="0">
                <a:solidFill>
                  <a:srgbClr val="0000FF"/>
                </a:solidFill>
                <a:latin typeface="Times Neue Roman"/>
              </a:rPr>
              <a:t>, </a:t>
            </a:r>
            <a:r>
              <a:rPr lang="en-US" sz="2200" dirty="0" err="1">
                <a:solidFill>
                  <a:srgbClr val="0000FF"/>
                </a:solidFill>
                <a:latin typeface="Times Neue Roman"/>
              </a:rPr>
              <a:t>định</a:t>
            </a:r>
            <a:r>
              <a:rPr lang="en-US" sz="2200" dirty="0">
                <a:solidFill>
                  <a:srgbClr val="0000FF"/>
                </a:solidFill>
                <a:latin typeface="Times Neue Roman"/>
              </a:rPr>
              <a:t> </a:t>
            </a:r>
            <a:r>
              <a:rPr lang="en-US" sz="2200" dirty="0" err="1">
                <a:solidFill>
                  <a:srgbClr val="0000FF"/>
                </a:solidFill>
                <a:latin typeface="Times Neue Roman"/>
              </a:rPr>
              <a:t>kì</a:t>
            </a:r>
            <a:r>
              <a:rPr lang="en-US" sz="2200" dirty="0">
                <a:solidFill>
                  <a:srgbClr val="0000FF"/>
                </a:solidFill>
                <a:latin typeface="Times Neue Roman"/>
              </a:rPr>
              <a:t>, </a:t>
            </a:r>
            <a:r>
              <a:rPr lang="en-US" sz="2200" dirty="0" err="1">
                <a:solidFill>
                  <a:srgbClr val="0000FF"/>
                </a:solidFill>
                <a:latin typeface="Times Neue Roman"/>
              </a:rPr>
              <a:t>đột</a:t>
            </a:r>
            <a:r>
              <a:rPr lang="en-US" sz="2200" dirty="0">
                <a:solidFill>
                  <a:srgbClr val="0000FF"/>
                </a:solidFill>
                <a:latin typeface="Times Neue Roman"/>
              </a:rPr>
              <a:t> </a:t>
            </a:r>
            <a:r>
              <a:rPr lang="en-US" sz="2200" dirty="0" err="1">
                <a:solidFill>
                  <a:srgbClr val="0000FF"/>
                </a:solidFill>
                <a:latin typeface="Times Neue Roman"/>
              </a:rPr>
              <a:t>xuất</a:t>
            </a:r>
            <a:r>
              <a:rPr lang="en-US" sz="2200" dirty="0">
                <a:solidFill>
                  <a:srgbClr val="0000FF"/>
                </a:solidFill>
                <a:latin typeface="Times Neue Roman"/>
              </a:rPr>
              <a:t>, </a:t>
            </a:r>
            <a:r>
              <a:rPr lang="en-US" sz="2200" dirty="0" err="1">
                <a:solidFill>
                  <a:srgbClr val="0000FF"/>
                </a:solidFill>
                <a:latin typeface="Times Neue Roman"/>
              </a:rPr>
              <a:t>theo</a:t>
            </a:r>
            <a:r>
              <a:rPr lang="en-US" sz="2200" dirty="0">
                <a:solidFill>
                  <a:srgbClr val="0000FF"/>
                </a:solidFill>
                <a:latin typeface="Times Neue Roman"/>
              </a:rPr>
              <a:t> </a:t>
            </a:r>
            <a:r>
              <a:rPr lang="en-US" sz="2200" dirty="0" err="1">
                <a:solidFill>
                  <a:srgbClr val="0000FF"/>
                </a:solidFill>
                <a:latin typeface="Times Neue Roman"/>
              </a:rPr>
              <a:t>nội</a:t>
            </a:r>
            <a:r>
              <a:rPr lang="en-US" sz="2200" dirty="0">
                <a:solidFill>
                  <a:srgbClr val="0000FF"/>
                </a:solidFill>
                <a:latin typeface="Times Neue Roman"/>
              </a:rPr>
              <a:t> dung </a:t>
            </a:r>
            <a:r>
              <a:rPr lang="en-US" sz="2200" dirty="0" err="1">
                <a:solidFill>
                  <a:srgbClr val="0000FF"/>
                </a:solidFill>
                <a:latin typeface="Times Neue Roman"/>
              </a:rPr>
              <a:t>hoặc</a:t>
            </a:r>
            <a:r>
              <a:rPr lang="en-US" sz="2200" dirty="0">
                <a:solidFill>
                  <a:srgbClr val="0000FF"/>
                </a:solidFill>
                <a:latin typeface="Times Neue Roman"/>
              </a:rPr>
              <a:t> </a:t>
            </a:r>
            <a:r>
              <a:rPr lang="en-US" sz="2200" dirty="0" err="1">
                <a:solidFill>
                  <a:srgbClr val="0000FF"/>
                </a:solidFill>
                <a:latin typeface="Times Neue Roman"/>
              </a:rPr>
              <a:t>theo</a:t>
            </a:r>
            <a:r>
              <a:rPr lang="en-US" sz="2200" dirty="0">
                <a:solidFill>
                  <a:srgbClr val="0000FF"/>
                </a:solidFill>
                <a:latin typeface="Times Neue Roman"/>
              </a:rPr>
              <a:t> “</a:t>
            </a:r>
            <a:r>
              <a:rPr lang="en-US" sz="2200" dirty="0" err="1">
                <a:solidFill>
                  <a:srgbClr val="0000FF"/>
                </a:solidFill>
                <a:latin typeface="Times Neue Roman"/>
              </a:rPr>
              <a:t>chuyên</a:t>
            </a:r>
            <a:r>
              <a:rPr lang="en-US" sz="2200" dirty="0">
                <a:solidFill>
                  <a:srgbClr val="0000FF"/>
                </a:solidFill>
                <a:latin typeface="Times Neue Roman"/>
              </a:rPr>
              <a:t> </a:t>
            </a:r>
            <a:r>
              <a:rPr lang="en-US" sz="2200" dirty="0" err="1">
                <a:solidFill>
                  <a:srgbClr val="0000FF"/>
                </a:solidFill>
                <a:latin typeface="Times Neue Roman"/>
              </a:rPr>
              <a:t>đề</a:t>
            </a:r>
            <a:r>
              <a:rPr lang="en-US" sz="2200" dirty="0">
                <a:solidFill>
                  <a:srgbClr val="0000FF"/>
                </a:solidFill>
                <a:latin typeface="Times Neue Roman"/>
              </a:rPr>
              <a:t> </a:t>
            </a:r>
            <a:r>
              <a:rPr lang="en-US" sz="2200" dirty="0" err="1">
                <a:solidFill>
                  <a:srgbClr val="0000FF"/>
                </a:solidFill>
                <a:latin typeface="Times Neue Roman"/>
              </a:rPr>
              <a:t>chuyên</a:t>
            </a:r>
            <a:r>
              <a:rPr lang="en-US" sz="2200" dirty="0">
                <a:solidFill>
                  <a:srgbClr val="0000FF"/>
                </a:solidFill>
                <a:latin typeface="Times Neue Roman"/>
              </a:rPr>
              <a:t> </a:t>
            </a:r>
            <a:r>
              <a:rPr lang="en-US" sz="2200" dirty="0" err="1">
                <a:solidFill>
                  <a:srgbClr val="0000FF"/>
                </a:solidFill>
                <a:latin typeface="Times Neue Roman"/>
              </a:rPr>
              <a:t>sâu</a:t>
            </a:r>
            <a:r>
              <a:rPr lang="en-US" sz="2200" dirty="0">
                <a:solidFill>
                  <a:srgbClr val="0000FF"/>
                </a:solidFill>
                <a:latin typeface="Times Neue Roman"/>
              </a:rPr>
              <a:t>”</a:t>
            </a:r>
            <a:r>
              <a:rPr lang="en-US" sz="2200" dirty="0">
                <a:latin typeface="Times Neue Roman"/>
              </a:rPr>
              <a:t>. </a:t>
            </a:r>
            <a:r>
              <a:rPr lang="en-US" sz="2200" dirty="0" err="1">
                <a:latin typeface="Times Neue Roman"/>
              </a:rPr>
              <a:t>Trong</a:t>
            </a:r>
            <a:r>
              <a:rPr lang="en-US" sz="2200" dirty="0">
                <a:latin typeface="Times Neue Roman"/>
              </a:rPr>
              <a:t> </a:t>
            </a:r>
            <a:r>
              <a:rPr lang="en-US" sz="2200" dirty="0" err="1">
                <a:latin typeface="Times Neue Roman"/>
              </a:rPr>
              <a:t>đó</a:t>
            </a:r>
            <a:r>
              <a:rPr lang="en-US" sz="2200" dirty="0">
                <a:latin typeface="Times Neue Roman"/>
              </a:rPr>
              <a:t>, </a:t>
            </a:r>
            <a:r>
              <a:rPr lang="en-US" sz="2200" dirty="0" err="1">
                <a:solidFill>
                  <a:srgbClr val="0000FF"/>
                </a:solidFill>
                <a:latin typeface="Times Neue Roman"/>
              </a:rPr>
              <a:t>coi</a:t>
            </a:r>
            <a:r>
              <a:rPr lang="en-US" sz="2200" dirty="0">
                <a:solidFill>
                  <a:srgbClr val="0000FF"/>
                </a:solidFill>
                <a:latin typeface="Times Neue Roman"/>
              </a:rPr>
              <a:t> </a:t>
            </a:r>
            <a:r>
              <a:rPr lang="en-US" sz="2200" dirty="0" err="1" smtClean="0">
                <a:solidFill>
                  <a:srgbClr val="0000FF"/>
                </a:solidFill>
                <a:latin typeface="Times Neue Roman"/>
              </a:rPr>
              <a:t>trọng</a:t>
            </a:r>
            <a:r>
              <a:rPr lang="en-US" sz="2200" dirty="0" smtClean="0">
                <a:solidFill>
                  <a:srgbClr val="0000FF"/>
                </a:solidFill>
                <a:latin typeface="Times Neue Roman"/>
              </a:rPr>
              <a:t> </a:t>
            </a:r>
            <a:r>
              <a:rPr lang="en-US" sz="2200" dirty="0" err="1">
                <a:solidFill>
                  <a:srgbClr val="0000FF"/>
                </a:solidFill>
                <a:latin typeface="Times Neue Roman"/>
              </a:rPr>
              <a:t>kiểm</a:t>
            </a:r>
            <a:r>
              <a:rPr lang="en-US" sz="2200" dirty="0">
                <a:solidFill>
                  <a:srgbClr val="0000FF"/>
                </a:solidFill>
                <a:latin typeface="Times Neue Roman"/>
              </a:rPr>
              <a:t> </a:t>
            </a:r>
            <a:r>
              <a:rPr lang="en-US" sz="2200" dirty="0" err="1">
                <a:solidFill>
                  <a:srgbClr val="0000FF"/>
                </a:solidFill>
                <a:latin typeface="Times Neue Roman"/>
              </a:rPr>
              <a:t>tra</a:t>
            </a:r>
            <a:r>
              <a:rPr lang="en-US" sz="2200" dirty="0">
                <a:solidFill>
                  <a:srgbClr val="0000FF"/>
                </a:solidFill>
                <a:latin typeface="Times Neue Roman"/>
              </a:rPr>
              <a:t> </a:t>
            </a:r>
            <a:r>
              <a:rPr lang="en-US" sz="2200" dirty="0" err="1">
                <a:solidFill>
                  <a:srgbClr val="0000FF"/>
                </a:solidFill>
                <a:latin typeface="Times Neue Roman"/>
              </a:rPr>
              <a:t>đánh</a:t>
            </a:r>
            <a:r>
              <a:rPr lang="en-US" sz="2200" dirty="0">
                <a:solidFill>
                  <a:srgbClr val="0000FF"/>
                </a:solidFill>
                <a:latin typeface="Times Neue Roman"/>
              </a:rPr>
              <a:t> </a:t>
            </a:r>
            <a:r>
              <a:rPr lang="en-US" sz="2200" dirty="0" err="1">
                <a:solidFill>
                  <a:srgbClr val="0000FF"/>
                </a:solidFill>
                <a:latin typeface="Times Neue Roman"/>
              </a:rPr>
              <a:t>giá</a:t>
            </a:r>
            <a:r>
              <a:rPr lang="en-US" sz="2200" dirty="0">
                <a:solidFill>
                  <a:srgbClr val="0000FF"/>
                </a:solidFill>
                <a:latin typeface="Times Neue Roman"/>
              </a:rPr>
              <a:t> </a:t>
            </a:r>
            <a:r>
              <a:rPr lang="en-US" sz="2200" dirty="0" err="1">
                <a:solidFill>
                  <a:srgbClr val="0000FF"/>
                </a:solidFill>
                <a:latin typeface="Times Neue Roman"/>
              </a:rPr>
              <a:t>thường</a:t>
            </a:r>
            <a:r>
              <a:rPr lang="en-US" sz="2200" dirty="0">
                <a:solidFill>
                  <a:srgbClr val="0000FF"/>
                </a:solidFill>
                <a:latin typeface="Times Neue Roman"/>
              </a:rPr>
              <a:t> </a:t>
            </a:r>
            <a:r>
              <a:rPr lang="en-US" sz="2200" dirty="0" err="1">
                <a:solidFill>
                  <a:srgbClr val="0000FF"/>
                </a:solidFill>
                <a:latin typeface="Times Neue Roman"/>
              </a:rPr>
              <a:t>xuyên</a:t>
            </a:r>
            <a:r>
              <a:rPr lang="en-US" sz="2200" dirty="0">
                <a:solidFill>
                  <a:srgbClr val="0000FF"/>
                </a:solidFill>
                <a:latin typeface="Times Neue Roman"/>
              </a:rPr>
              <a:t> </a:t>
            </a:r>
            <a:r>
              <a:rPr lang="en-US" sz="2200" dirty="0" err="1">
                <a:solidFill>
                  <a:srgbClr val="0000FF"/>
                </a:solidFill>
                <a:latin typeface="Times Neue Roman"/>
              </a:rPr>
              <a:t>các</a:t>
            </a:r>
            <a:r>
              <a:rPr lang="en-US" sz="2200" dirty="0">
                <a:solidFill>
                  <a:srgbClr val="0000FF"/>
                </a:solidFill>
                <a:latin typeface="Times Neue Roman"/>
              </a:rPr>
              <a:t> </a:t>
            </a:r>
            <a:r>
              <a:rPr lang="en-US" sz="2200" dirty="0" err="1">
                <a:solidFill>
                  <a:srgbClr val="0000FF"/>
                </a:solidFill>
                <a:latin typeface="Times Neue Roman"/>
              </a:rPr>
              <a:t>nội</a:t>
            </a:r>
            <a:r>
              <a:rPr lang="en-US" sz="2200" dirty="0">
                <a:solidFill>
                  <a:srgbClr val="0000FF"/>
                </a:solidFill>
                <a:latin typeface="Times Neue Roman"/>
              </a:rPr>
              <a:t> dung </a:t>
            </a:r>
            <a:r>
              <a:rPr lang="en-US" sz="2200" dirty="0" err="1">
                <a:solidFill>
                  <a:srgbClr val="0000FF"/>
                </a:solidFill>
                <a:latin typeface="Times Neue Roman"/>
              </a:rPr>
              <a:t>triển</a:t>
            </a:r>
            <a:r>
              <a:rPr lang="en-US" sz="2200" dirty="0">
                <a:solidFill>
                  <a:srgbClr val="0000FF"/>
                </a:solidFill>
                <a:latin typeface="Times Neue Roman"/>
              </a:rPr>
              <a:t> </a:t>
            </a:r>
            <a:r>
              <a:rPr lang="en-US" sz="2200" dirty="0" err="1">
                <a:solidFill>
                  <a:srgbClr val="0000FF"/>
                </a:solidFill>
                <a:latin typeface="Times Neue Roman"/>
              </a:rPr>
              <a:t>khai</a:t>
            </a:r>
            <a:r>
              <a:rPr lang="en-US" sz="2200" dirty="0">
                <a:solidFill>
                  <a:srgbClr val="0000FF"/>
                </a:solidFill>
                <a:latin typeface="Times Neue Roman"/>
              </a:rPr>
              <a:t> thực hiện </a:t>
            </a:r>
            <a:r>
              <a:rPr lang="en-US" sz="2200" dirty="0" err="1">
                <a:solidFill>
                  <a:srgbClr val="0000FF"/>
                </a:solidFill>
                <a:latin typeface="Times Neue Roman"/>
              </a:rPr>
              <a:t>chương</a:t>
            </a:r>
            <a:r>
              <a:rPr lang="en-US" sz="2200" dirty="0">
                <a:solidFill>
                  <a:srgbClr val="0000FF"/>
                </a:solidFill>
                <a:latin typeface="Times Neue Roman"/>
              </a:rPr>
              <a:t> </a:t>
            </a:r>
            <a:r>
              <a:rPr lang="en-US" sz="2200" dirty="0" err="1">
                <a:latin typeface="Times Neue Roman"/>
              </a:rPr>
              <a:t>trình</a:t>
            </a:r>
            <a:r>
              <a:rPr lang="en-US" sz="2200" dirty="0">
                <a:latin typeface="Times Neue Roman"/>
              </a:rPr>
              <a:t> </a:t>
            </a:r>
            <a:r>
              <a:rPr lang="en-US" sz="2200" dirty="0" err="1">
                <a:solidFill>
                  <a:srgbClr val="FF0000"/>
                </a:solidFill>
                <a:latin typeface="Times Neue Roman"/>
              </a:rPr>
              <a:t>thông</a:t>
            </a:r>
            <a:r>
              <a:rPr lang="en-US" sz="2200" dirty="0">
                <a:solidFill>
                  <a:srgbClr val="FF0000"/>
                </a:solidFill>
                <a:latin typeface="Times Neue Roman"/>
              </a:rPr>
              <a:t> qua </a:t>
            </a:r>
            <a:r>
              <a:rPr lang="en-US" sz="2200" dirty="0" err="1">
                <a:solidFill>
                  <a:srgbClr val="FF0000"/>
                </a:solidFill>
                <a:latin typeface="Times Neue Roman"/>
              </a:rPr>
              <a:t>các</a:t>
            </a:r>
            <a:r>
              <a:rPr lang="en-US" sz="2200" dirty="0">
                <a:solidFill>
                  <a:srgbClr val="FF0000"/>
                </a:solidFill>
                <a:latin typeface="Times Neue Roman"/>
              </a:rPr>
              <a:t> </a:t>
            </a:r>
            <a:r>
              <a:rPr lang="en-US" sz="2200" dirty="0" err="1">
                <a:solidFill>
                  <a:srgbClr val="FF0000"/>
                </a:solidFill>
                <a:latin typeface="Times Neue Roman"/>
              </a:rPr>
              <a:t>hoạt</a:t>
            </a:r>
            <a:r>
              <a:rPr lang="en-US" sz="2200" dirty="0">
                <a:solidFill>
                  <a:srgbClr val="FF0000"/>
                </a:solidFill>
                <a:latin typeface="Times Neue Roman"/>
              </a:rPr>
              <a:t> </a:t>
            </a:r>
            <a:r>
              <a:rPr lang="en-US" sz="2200" dirty="0" err="1">
                <a:solidFill>
                  <a:srgbClr val="FF0000"/>
                </a:solidFill>
                <a:latin typeface="Times Neue Roman"/>
              </a:rPr>
              <a:t>động</a:t>
            </a:r>
            <a:r>
              <a:rPr lang="en-US" sz="2200" dirty="0">
                <a:solidFill>
                  <a:srgbClr val="FF0000"/>
                </a:solidFill>
                <a:latin typeface="Times Neue Roman"/>
              </a:rPr>
              <a:t> </a:t>
            </a:r>
            <a:r>
              <a:rPr lang="en-US" sz="2200" dirty="0" err="1">
                <a:solidFill>
                  <a:srgbClr val="FF0000"/>
                </a:solidFill>
                <a:latin typeface="Times Neue Roman"/>
              </a:rPr>
              <a:t>quản</a:t>
            </a:r>
            <a:r>
              <a:rPr lang="en-US" sz="2200" dirty="0">
                <a:solidFill>
                  <a:srgbClr val="FF0000"/>
                </a:solidFill>
                <a:latin typeface="Times Neue Roman"/>
              </a:rPr>
              <a:t> </a:t>
            </a:r>
            <a:r>
              <a:rPr lang="en-US" sz="2200" dirty="0" err="1">
                <a:solidFill>
                  <a:srgbClr val="FF0000"/>
                </a:solidFill>
                <a:latin typeface="Times Neue Roman"/>
              </a:rPr>
              <a:t>lí</a:t>
            </a:r>
            <a:r>
              <a:rPr lang="en-US" sz="2200" dirty="0">
                <a:solidFill>
                  <a:srgbClr val="FF0000"/>
                </a:solidFill>
                <a:latin typeface="Times Neue Roman"/>
              </a:rPr>
              <a:t>, </a:t>
            </a:r>
            <a:r>
              <a:rPr lang="en-US" sz="2200" dirty="0" err="1">
                <a:solidFill>
                  <a:srgbClr val="FF0000"/>
                </a:solidFill>
                <a:latin typeface="Times Neue Roman"/>
              </a:rPr>
              <a:t>triển</a:t>
            </a:r>
            <a:r>
              <a:rPr lang="en-US" sz="2200" dirty="0">
                <a:solidFill>
                  <a:srgbClr val="FF0000"/>
                </a:solidFill>
                <a:latin typeface="Times Neue Roman"/>
              </a:rPr>
              <a:t> </a:t>
            </a:r>
            <a:r>
              <a:rPr lang="en-US" sz="2200" dirty="0" err="1">
                <a:solidFill>
                  <a:srgbClr val="FF0000"/>
                </a:solidFill>
                <a:latin typeface="Times Neue Roman"/>
              </a:rPr>
              <a:t>khai</a:t>
            </a:r>
            <a:r>
              <a:rPr lang="en-US" sz="2200" dirty="0">
                <a:solidFill>
                  <a:srgbClr val="FF0000"/>
                </a:solidFill>
                <a:latin typeface="Times Neue Roman"/>
              </a:rPr>
              <a:t> </a:t>
            </a:r>
            <a:r>
              <a:rPr lang="en-US" sz="2200" dirty="0" err="1">
                <a:solidFill>
                  <a:srgbClr val="FF0000"/>
                </a:solidFill>
                <a:latin typeface="Times Neue Roman"/>
              </a:rPr>
              <a:t>các</a:t>
            </a:r>
            <a:r>
              <a:rPr lang="en-US" sz="2200" dirty="0">
                <a:solidFill>
                  <a:srgbClr val="FF0000"/>
                </a:solidFill>
                <a:latin typeface="Times Neue Roman"/>
              </a:rPr>
              <a:t> </a:t>
            </a:r>
            <a:r>
              <a:rPr lang="en-US" sz="2200" dirty="0" err="1">
                <a:solidFill>
                  <a:srgbClr val="FF0000"/>
                </a:solidFill>
                <a:latin typeface="Times Neue Roman"/>
              </a:rPr>
              <a:t>hoạt</a:t>
            </a:r>
            <a:r>
              <a:rPr lang="en-US" sz="2200" dirty="0">
                <a:solidFill>
                  <a:srgbClr val="FF0000"/>
                </a:solidFill>
                <a:latin typeface="Times Neue Roman"/>
              </a:rPr>
              <a:t> </a:t>
            </a:r>
            <a:r>
              <a:rPr lang="en-US" sz="2200" dirty="0" err="1">
                <a:solidFill>
                  <a:srgbClr val="FF0000"/>
                </a:solidFill>
                <a:latin typeface="Times Neue Roman"/>
              </a:rPr>
              <a:t>động</a:t>
            </a:r>
            <a:r>
              <a:rPr lang="en-US" sz="2200" dirty="0">
                <a:solidFill>
                  <a:srgbClr val="FF0000"/>
                </a:solidFill>
                <a:latin typeface="Times Neue Roman"/>
              </a:rPr>
              <a:t> </a:t>
            </a:r>
            <a:r>
              <a:rPr lang="en-US" sz="2200" dirty="0" err="1">
                <a:solidFill>
                  <a:srgbClr val="FF0000"/>
                </a:solidFill>
                <a:latin typeface="Times Neue Roman"/>
              </a:rPr>
              <a:t>nuôi</a:t>
            </a:r>
            <a:r>
              <a:rPr lang="en-US" sz="2200" dirty="0">
                <a:solidFill>
                  <a:srgbClr val="FF0000"/>
                </a:solidFill>
                <a:latin typeface="Times Neue Roman"/>
              </a:rPr>
              <a:t> d</a:t>
            </a:r>
            <a:r>
              <a:rPr lang="vi-VN" sz="2200" dirty="0">
                <a:solidFill>
                  <a:srgbClr val="FF0000"/>
                </a:solidFill>
                <a:latin typeface="Times Neue Roman"/>
              </a:rPr>
              <a:t>ư</a:t>
            </a:r>
            <a:r>
              <a:rPr lang="en-US" sz="2200" dirty="0" err="1">
                <a:solidFill>
                  <a:srgbClr val="FF0000"/>
                </a:solidFill>
                <a:latin typeface="Times Neue Roman"/>
              </a:rPr>
              <a:t>ỡng</a:t>
            </a:r>
            <a:r>
              <a:rPr lang="en-US" sz="2200" dirty="0">
                <a:solidFill>
                  <a:srgbClr val="FF0000"/>
                </a:solidFill>
                <a:latin typeface="Times Neue Roman"/>
              </a:rPr>
              <a:t>, </a:t>
            </a:r>
            <a:r>
              <a:rPr lang="en-US" sz="2200" dirty="0" err="1">
                <a:solidFill>
                  <a:srgbClr val="FF0000"/>
                </a:solidFill>
                <a:latin typeface="Times Neue Roman"/>
              </a:rPr>
              <a:t>chăm</a:t>
            </a:r>
            <a:r>
              <a:rPr lang="en-US" sz="2200" dirty="0">
                <a:solidFill>
                  <a:srgbClr val="FF0000"/>
                </a:solidFill>
                <a:latin typeface="Times Neue Roman"/>
              </a:rPr>
              <a:t> </a:t>
            </a:r>
            <a:r>
              <a:rPr lang="en-US" sz="2200" dirty="0" err="1">
                <a:solidFill>
                  <a:srgbClr val="FF0000"/>
                </a:solidFill>
                <a:latin typeface="Times Neue Roman"/>
              </a:rPr>
              <a:t>sóc</a:t>
            </a:r>
            <a:r>
              <a:rPr lang="en-US" sz="2200" dirty="0">
                <a:solidFill>
                  <a:srgbClr val="FF0000"/>
                </a:solidFill>
                <a:latin typeface="Times Neue Roman"/>
              </a:rPr>
              <a:t>, </a:t>
            </a:r>
            <a:r>
              <a:rPr lang="en-US" sz="2200" dirty="0" err="1">
                <a:solidFill>
                  <a:srgbClr val="FF0000"/>
                </a:solidFill>
                <a:latin typeface="Times Neue Roman"/>
              </a:rPr>
              <a:t>giáo</a:t>
            </a:r>
            <a:r>
              <a:rPr lang="en-US" sz="2200" dirty="0">
                <a:solidFill>
                  <a:srgbClr val="FF0000"/>
                </a:solidFill>
                <a:latin typeface="Times Neue Roman"/>
              </a:rPr>
              <a:t> </a:t>
            </a:r>
            <a:r>
              <a:rPr lang="en-US" sz="2200" dirty="0" err="1">
                <a:solidFill>
                  <a:srgbClr val="FF0000"/>
                </a:solidFill>
                <a:latin typeface="Times Neue Roman"/>
              </a:rPr>
              <a:t>dục</a:t>
            </a:r>
            <a:r>
              <a:rPr lang="en-US" sz="2200" dirty="0">
                <a:solidFill>
                  <a:srgbClr val="FF0000"/>
                </a:solidFill>
                <a:latin typeface="Times Neue Roman"/>
              </a:rPr>
              <a:t> </a:t>
            </a:r>
            <a:r>
              <a:rPr lang="en-US" sz="2200" dirty="0" err="1">
                <a:latin typeface="Times Neue Roman"/>
              </a:rPr>
              <a:t>để</a:t>
            </a:r>
            <a:r>
              <a:rPr lang="en-US" sz="2200" dirty="0">
                <a:latin typeface="Times Neue Roman"/>
              </a:rPr>
              <a:t> </a:t>
            </a:r>
            <a:r>
              <a:rPr lang="en-US" sz="2200" dirty="0" err="1">
                <a:latin typeface="Times Neue Roman"/>
              </a:rPr>
              <a:t>điều</a:t>
            </a:r>
            <a:r>
              <a:rPr lang="en-US" sz="2200" dirty="0">
                <a:latin typeface="Times Neue Roman"/>
              </a:rPr>
              <a:t> </a:t>
            </a:r>
            <a:r>
              <a:rPr lang="en-US" sz="2200" dirty="0" err="1">
                <a:latin typeface="Times Neue Roman"/>
              </a:rPr>
              <a:t>chỉnh</a:t>
            </a:r>
            <a:r>
              <a:rPr lang="en-US" sz="2200" dirty="0">
                <a:latin typeface="Times Neue Roman"/>
              </a:rPr>
              <a:t> </a:t>
            </a:r>
            <a:r>
              <a:rPr lang="en-US" sz="2200" dirty="0" err="1">
                <a:latin typeface="Times Neue Roman"/>
              </a:rPr>
              <a:t>kịp</a:t>
            </a:r>
            <a:r>
              <a:rPr lang="en-US" sz="2200" dirty="0">
                <a:latin typeface="Times Neue Roman"/>
              </a:rPr>
              <a:t> </a:t>
            </a:r>
            <a:r>
              <a:rPr lang="en-US" sz="2200" dirty="0" err="1">
                <a:latin typeface="Times Neue Roman"/>
              </a:rPr>
              <a:t>thời</a:t>
            </a:r>
            <a:r>
              <a:rPr lang="en-US" sz="2200" dirty="0">
                <a:latin typeface="Times Neue Roman"/>
              </a:rPr>
              <a:t> </a:t>
            </a:r>
            <a:r>
              <a:rPr lang="en-US" sz="2200" dirty="0" err="1">
                <a:latin typeface="Times Neue Roman"/>
              </a:rPr>
              <a:t>quá</a:t>
            </a:r>
            <a:r>
              <a:rPr lang="en-US" sz="2200" dirty="0">
                <a:latin typeface="Times Neue Roman"/>
              </a:rPr>
              <a:t> </a:t>
            </a:r>
            <a:r>
              <a:rPr lang="en-US" sz="2200" dirty="0" err="1">
                <a:latin typeface="Times Neue Roman"/>
              </a:rPr>
              <a:t>trình</a:t>
            </a:r>
            <a:r>
              <a:rPr lang="en-US" sz="2200" dirty="0">
                <a:latin typeface="Times Neue Roman"/>
              </a:rPr>
              <a:t> </a:t>
            </a:r>
            <a:r>
              <a:rPr lang="en-US" sz="2200" dirty="0" err="1">
                <a:latin typeface="Times Neue Roman"/>
              </a:rPr>
              <a:t>hoạt</a:t>
            </a:r>
            <a:r>
              <a:rPr lang="en-US" sz="2200" dirty="0">
                <a:latin typeface="Times Neue Roman"/>
              </a:rPr>
              <a:t> </a:t>
            </a:r>
            <a:r>
              <a:rPr lang="en-US" sz="2200" dirty="0" err="1">
                <a:latin typeface="Times Neue Roman"/>
              </a:rPr>
              <a:t>động</a:t>
            </a:r>
            <a:r>
              <a:rPr lang="en-US" sz="2200" dirty="0">
                <a:latin typeface="Times Neue Roman"/>
              </a:rPr>
              <a:t> </a:t>
            </a:r>
            <a:r>
              <a:rPr lang="en-US" sz="2200" dirty="0" err="1">
                <a:latin typeface="Times Neue Roman"/>
              </a:rPr>
              <a:t>tổ</a:t>
            </a:r>
            <a:r>
              <a:rPr lang="en-US" sz="2200" dirty="0">
                <a:latin typeface="Times Neue Roman"/>
              </a:rPr>
              <a:t> </a:t>
            </a:r>
            <a:r>
              <a:rPr lang="en-US" sz="2200" dirty="0" err="1">
                <a:latin typeface="Times Neue Roman"/>
              </a:rPr>
              <a:t>chức</a:t>
            </a:r>
            <a:r>
              <a:rPr lang="en-US" sz="2200" dirty="0">
                <a:latin typeface="Times Neue Roman"/>
              </a:rPr>
              <a:t> </a:t>
            </a:r>
            <a:r>
              <a:rPr lang="en-US" sz="2200" dirty="0" err="1">
                <a:latin typeface="Times Neue Roman"/>
              </a:rPr>
              <a:t>quản</a:t>
            </a:r>
            <a:r>
              <a:rPr lang="en-US" sz="2200" dirty="0">
                <a:latin typeface="Times Neue Roman"/>
              </a:rPr>
              <a:t> </a:t>
            </a:r>
            <a:r>
              <a:rPr lang="en-US" sz="2200" dirty="0" err="1">
                <a:latin typeface="Times Neue Roman"/>
              </a:rPr>
              <a:t>lí</a:t>
            </a:r>
            <a:r>
              <a:rPr lang="en-US" sz="2200" dirty="0">
                <a:latin typeface="Times Neue Roman"/>
              </a:rPr>
              <a:t> </a:t>
            </a:r>
            <a:r>
              <a:rPr lang="en-US" sz="2200" dirty="0" err="1">
                <a:latin typeface="Times Neue Roman"/>
              </a:rPr>
              <a:t>và</a:t>
            </a:r>
            <a:r>
              <a:rPr lang="en-US" sz="2200" dirty="0">
                <a:latin typeface="Times Neue Roman"/>
              </a:rPr>
              <a:t> </a:t>
            </a:r>
            <a:r>
              <a:rPr lang="en-US" sz="2200" dirty="0" err="1">
                <a:latin typeface="Times Neue Roman"/>
              </a:rPr>
              <a:t>thực</a:t>
            </a:r>
            <a:r>
              <a:rPr lang="en-US" sz="2200" dirty="0">
                <a:latin typeface="Times Neue Roman"/>
              </a:rPr>
              <a:t> </a:t>
            </a:r>
            <a:r>
              <a:rPr lang="en-US" sz="2200" dirty="0" err="1">
                <a:latin typeface="Times Neue Roman"/>
              </a:rPr>
              <a:t>hiện</a:t>
            </a:r>
            <a:r>
              <a:rPr lang="en-US" sz="2200" dirty="0">
                <a:latin typeface="Times Neue Roman"/>
              </a:rPr>
              <a:t> </a:t>
            </a:r>
            <a:r>
              <a:rPr lang="en-US" sz="2200" dirty="0" err="1">
                <a:latin typeface="Times Neue Roman"/>
              </a:rPr>
              <a:t>chương</a:t>
            </a:r>
            <a:r>
              <a:rPr lang="en-US" sz="2200" dirty="0">
                <a:latin typeface="Times Neue Roman"/>
              </a:rPr>
              <a:t> </a:t>
            </a:r>
            <a:r>
              <a:rPr lang="en-US" sz="2200" dirty="0" err="1">
                <a:latin typeface="Times Neue Roman"/>
              </a:rPr>
              <a:t>trình</a:t>
            </a:r>
            <a:r>
              <a:rPr lang="en-US" sz="2200" dirty="0">
                <a:latin typeface="Times Neue Roman"/>
              </a:rPr>
              <a:t> </a:t>
            </a:r>
            <a:r>
              <a:rPr lang="en-US" sz="2200" dirty="0" err="1">
                <a:latin typeface="Times Neue Roman"/>
              </a:rPr>
              <a:t>trong</a:t>
            </a:r>
            <a:r>
              <a:rPr lang="en-US" sz="2200" dirty="0">
                <a:latin typeface="Times Neue Roman"/>
              </a:rPr>
              <a:t> </a:t>
            </a:r>
            <a:r>
              <a:rPr lang="en-US" sz="2200" dirty="0" err="1">
                <a:latin typeface="Times Neue Roman"/>
              </a:rPr>
              <a:t>cơ</a:t>
            </a:r>
            <a:r>
              <a:rPr lang="en-US" sz="2200" dirty="0">
                <a:latin typeface="Times Neue Roman"/>
              </a:rPr>
              <a:t> </a:t>
            </a:r>
            <a:r>
              <a:rPr lang="en-US" sz="2200" dirty="0" err="1">
                <a:latin typeface="Times Neue Roman"/>
              </a:rPr>
              <a:t>sở</a:t>
            </a:r>
            <a:r>
              <a:rPr lang="en-US" sz="2200" dirty="0">
                <a:latin typeface="Times Neue Roman"/>
              </a:rPr>
              <a:t> </a:t>
            </a:r>
            <a:r>
              <a:rPr lang="en-US" sz="2200" dirty="0" err="1">
                <a:latin typeface="Times Neue Roman"/>
              </a:rPr>
              <a:t>giáo</a:t>
            </a:r>
            <a:r>
              <a:rPr lang="en-US" sz="2200" dirty="0">
                <a:latin typeface="Times Neue Roman"/>
              </a:rPr>
              <a:t> </a:t>
            </a:r>
            <a:r>
              <a:rPr lang="en-US" sz="2200" dirty="0" err="1">
                <a:latin typeface="Times Neue Roman"/>
              </a:rPr>
              <a:t>dục</a:t>
            </a:r>
            <a:r>
              <a:rPr lang="en-US" sz="2200" dirty="0">
                <a:latin typeface="Times Neue Roman"/>
              </a:rPr>
              <a:t> </a:t>
            </a:r>
            <a:r>
              <a:rPr lang="en-US" sz="2200" dirty="0" err="1">
                <a:latin typeface="Times Neue Roman"/>
              </a:rPr>
              <a:t>mầm</a:t>
            </a:r>
            <a:r>
              <a:rPr lang="en-US" sz="2200" dirty="0">
                <a:latin typeface="Times Neue Roman"/>
              </a:rPr>
              <a:t> non.</a:t>
            </a:r>
          </a:p>
        </p:txBody>
      </p:sp>
    </p:spTree>
    <p:extLst>
      <p:ext uri="{BB962C8B-B14F-4D97-AF65-F5344CB8AC3E}">
        <p14:creationId xmlns:p14="http://schemas.microsoft.com/office/powerpoint/2010/main" val="4059130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39ECE7-B58A-4BC8-8275-39D720755F92}"/>
              </a:ext>
            </a:extLst>
          </p:cNvPr>
          <p:cNvSpPr>
            <a:spLocks noGrp="1"/>
          </p:cNvSpPr>
          <p:nvPr>
            <p:ph type="title"/>
          </p:nvPr>
        </p:nvSpPr>
        <p:spPr>
          <a:xfrm>
            <a:off x="1085491" y="376627"/>
            <a:ext cx="10515600" cy="1561441"/>
          </a:xfrm>
        </p:spPr>
        <p:txBody>
          <a:bodyPr>
            <a:normAutofit/>
          </a:bodyPr>
          <a:lstStyle/>
          <a:p>
            <a:pPr algn="just"/>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VII – </a:t>
            </a:r>
            <a:r>
              <a:rPr lang="af-ZA" sz="3300" b="1" dirty="0">
                <a:solidFill>
                  <a:srgbClr val="FF0000"/>
                </a:solidFill>
                <a:latin typeface="Times New Roman" panose="02020603050405020304" pitchFamily="18" charset="0"/>
                <a:cs typeface="Times New Roman" panose="02020603050405020304" pitchFamily="18" charset="0"/>
                <a:hlinkClick r:id="rId2" action="ppaction://hlinkfile"/>
              </a:rPr>
              <a:t>H</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ÌNH</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THỨC</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af-ZA" sz="3300" b="1" dirty="0">
                <a:solidFill>
                  <a:srgbClr val="FF0000"/>
                </a:solidFill>
                <a:latin typeface="Times New Roman" panose="02020603050405020304" pitchFamily="18" charset="0"/>
                <a:cs typeface="Times New Roman" panose="02020603050405020304" pitchFamily="18" charset="0"/>
                <a:hlinkClick r:id="rId2" action="ppaction://hlinkfile"/>
              </a:rPr>
              <a:t>PHƯƠNG PHÁP ĐÁNH GIÁ </a:t>
            </a:r>
            <a:endParaRPr lang="en-US" sz="33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2312191-9BF3-4085-A1F9-F33CD8AE7404}"/>
              </a:ext>
            </a:extLst>
          </p:cNvPr>
          <p:cNvSpPr>
            <a:spLocks noGrp="1"/>
          </p:cNvSpPr>
          <p:nvPr>
            <p:ph idx="1"/>
          </p:nvPr>
        </p:nvSpPr>
        <p:spPr>
          <a:xfrm>
            <a:off x="346582" y="1387236"/>
            <a:ext cx="12094234" cy="4396570"/>
          </a:xfrm>
        </p:spPr>
        <p:txBody>
          <a:bodyPr>
            <a:normAutofit fontScale="25000" lnSpcReduction="20000"/>
          </a:bodyPr>
          <a:lstStyle/>
          <a:p>
            <a:pPr marL="514350" indent="-514350">
              <a:buAutoNum type="arabicPeriod"/>
            </a:pPr>
            <a:r>
              <a:rPr lang="en-US" sz="8800" b="1" dirty="0" err="1">
                <a:latin typeface="Times Neue Roman"/>
                <a:cs typeface="Times New Roman" panose="02020603050405020304" pitchFamily="18" charset="0"/>
              </a:rPr>
              <a:t>Hình</a:t>
            </a:r>
            <a:r>
              <a:rPr lang="en-US" sz="8800" b="1" dirty="0">
                <a:latin typeface="Times Neue Roman"/>
                <a:cs typeface="Times New Roman" panose="02020603050405020304" pitchFamily="18" charset="0"/>
              </a:rPr>
              <a:t> </a:t>
            </a:r>
            <a:r>
              <a:rPr lang="en-US" sz="8800" b="1" dirty="0" err="1">
                <a:latin typeface="Times Neue Roman"/>
                <a:cs typeface="Times New Roman" panose="02020603050405020304" pitchFamily="18" charset="0"/>
              </a:rPr>
              <a:t>thức</a:t>
            </a:r>
            <a:r>
              <a:rPr lang="en-US" sz="8800" b="1" dirty="0">
                <a:latin typeface="Times Neue Roman"/>
                <a:cs typeface="Times New Roman" panose="02020603050405020304" pitchFamily="18" charset="0"/>
              </a:rPr>
              <a:t> </a:t>
            </a:r>
            <a:r>
              <a:rPr lang="en-US" sz="8800" b="1" dirty="0" err="1">
                <a:latin typeface="Times Neue Roman"/>
                <a:cs typeface="Times New Roman" panose="02020603050405020304" pitchFamily="18" charset="0"/>
              </a:rPr>
              <a:t>đánh</a:t>
            </a:r>
            <a:r>
              <a:rPr lang="en-US" sz="8800" b="1" dirty="0">
                <a:latin typeface="Times Neue Roman"/>
                <a:cs typeface="Times New Roman" panose="02020603050405020304" pitchFamily="18" charset="0"/>
              </a:rPr>
              <a:t> </a:t>
            </a:r>
            <a:r>
              <a:rPr lang="en-US" sz="8800" b="1" dirty="0" err="1">
                <a:latin typeface="Times Neue Roman"/>
                <a:cs typeface="Times New Roman" panose="02020603050405020304" pitchFamily="18" charset="0"/>
              </a:rPr>
              <a:t>giá</a:t>
            </a:r>
            <a:endParaRPr lang="en-US" sz="8800" b="1" dirty="0">
              <a:latin typeface="Times Neue Roman"/>
              <a:cs typeface="Times New Roman" panose="02020603050405020304" pitchFamily="18" charset="0"/>
            </a:endParaRPr>
          </a:p>
          <a:p>
            <a:r>
              <a:rPr lang="en-US" sz="8800" dirty="0" err="1">
                <a:latin typeface="Times Neue Roman"/>
              </a:rPr>
              <a:t>Có</a:t>
            </a:r>
            <a:r>
              <a:rPr lang="en-US" sz="8800" dirty="0">
                <a:latin typeface="Times Neue Roman"/>
              </a:rPr>
              <a:t> </a:t>
            </a:r>
            <a:r>
              <a:rPr lang="en-US" sz="8800" dirty="0" err="1">
                <a:latin typeface="Times Neue Roman"/>
              </a:rPr>
              <a:t>nhiều</a:t>
            </a:r>
            <a:r>
              <a:rPr lang="en-US" sz="8800" dirty="0">
                <a:latin typeface="Times Neue Roman"/>
              </a:rPr>
              <a:t> </a:t>
            </a:r>
            <a:r>
              <a:rPr lang="en-US" sz="8800" dirty="0" err="1">
                <a:latin typeface="Times Neue Roman"/>
              </a:rPr>
              <a:t>cách</a:t>
            </a:r>
            <a:r>
              <a:rPr lang="en-US" sz="8800" dirty="0">
                <a:latin typeface="Times Neue Roman"/>
              </a:rPr>
              <a:t> </a:t>
            </a:r>
            <a:r>
              <a:rPr lang="en-US" sz="8800" dirty="0" err="1">
                <a:latin typeface="Times Neue Roman"/>
              </a:rPr>
              <a:t>tiếp</a:t>
            </a:r>
            <a:r>
              <a:rPr lang="en-US" sz="8800" dirty="0">
                <a:latin typeface="Times Neue Roman"/>
              </a:rPr>
              <a:t> </a:t>
            </a:r>
            <a:r>
              <a:rPr lang="en-US" sz="8800" dirty="0" err="1">
                <a:latin typeface="Times Neue Roman"/>
              </a:rPr>
              <a:t>cận</a:t>
            </a:r>
            <a:r>
              <a:rPr lang="en-US" sz="8800" dirty="0">
                <a:latin typeface="Times Neue Roman"/>
              </a:rPr>
              <a:t> </a:t>
            </a:r>
            <a:r>
              <a:rPr lang="en-US" sz="8800" dirty="0" err="1">
                <a:latin typeface="Times Neue Roman"/>
              </a:rPr>
              <a:t>về</a:t>
            </a:r>
            <a:r>
              <a:rPr lang="en-US" sz="8800" dirty="0">
                <a:latin typeface="Times Neue Roman"/>
              </a:rPr>
              <a:t> </a:t>
            </a:r>
            <a:r>
              <a:rPr lang="en-US" sz="8800" dirty="0" err="1">
                <a:latin typeface="Times Neue Roman"/>
              </a:rPr>
              <a:t>hình</a:t>
            </a:r>
            <a:r>
              <a:rPr lang="en-US" sz="8800" dirty="0">
                <a:latin typeface="Times Neue Roman"/>
              </a:rPr>
              <a:t> </a:t>
            </a:r>
            <a:r>
              <a:rPr lang="en-US" sz="8800" dirty="0" err="1">
                <a:latin typeface="Times Neue Roman"/>
              </a:rPr>
              <a:t>thức</a:t>
            </a:r>
            <a:r>
              <a:rPr lang="en-US" sz="8800" dirty="0">
                <a:latin typeface="Times Neue Roman"/>
              </a:rPr>
              <a:t> </a:t>
            </a:r>
            <a:r>
              <a:rPr lang="en-US" sz="8800" dirty="0" err="1">
                <a:latin typeface="Times Neue Roman"/>
              </a:rPr>
              <a:t>đánh</a:t>
            </a:r>
            <a:r>
              <a:rPr lang="en-US" sz="8800" dirty="0">
                <a:latin typeface="Times Neue Roman"/>
              </a:rPr>
              <a:t> </a:t>
            </a:r>
            <a:r>
              <a:rPr lang="en-US" sz="8800" dirty="0" err="1">
                <a:latin typeface="Times Neue Roman"/>
              </a:rPr>
              <a:t>giá</a:t>
            </a:r>
            <a:r>
              <a:rPr lang="en-US" sz="8800" dirty="0">
                <a:latin typeface="Times Neue Roman"/>
              </a:rPr>
              <a:t> </a:t>
            </a:r>
            <a:r>
              <a:rPr lang="en-US" sz="8800" dirty="0" err="1">
                <a:latin typeface="Times Neue Roman"/>
              </a:rPr>
              <a:t>khác</a:t>
            </a:r>
            <a:r>
              <a:rPr lang="en-US" sz="8800" dirty="0">
                <a:latin typeface="Times Neue Roman"/>
              </a:rPr>
              <a:t> </a:t>
            </a:r>
            <a:r>
              <a:rPr lang="en-US" sz="8800" dirty="0" err="1">
                <a:latin typeface="Times Neue Roman"/>
              </a:rPr>
              <a:t>nhau</a:t>
            </a:r>
            <a:r>
              <a:rPr lang="en-US" sz="8800" dirty="0">
                <a:latin typeface="Times Neue Roman"/>
              </a:rPr>
              <a:t>, </a:t>
            </a:r>
            <a:r>
              <a:rPr lang="en-US" sz="8800" dirty="0" err="1">
                <a:latin typeface="Times Neue Roman"/>
              </a:rPr>
              <a:t>có</a:t>
            </a:r>
            <a:r>
              <a:rPr lang="en-US" sz="8800" dirty="0">
                <a:latin typeface="Times Neue Roman"/>
              </a:rPr>
              <a:t> </a:t>
            </a:r>
            <a:r>
              <a:rPr lang="en-US" sz="8800" dirty="0" err="1">
                <a:latin typeface="Times Neue Roman"/>
              </a:rPr>
              <a:t>thể</a:t>
            </a:r>
            <a:r>
              <a:rPr lang="en-US" sz="8800" dirty="0">
                <a:latin typeface="Times Neue Roman"/>
              </a:rPr>
              <a:t>:</a:t>
            </a:r>
          </a:p>
          <a:p>
            <a:pPr lvl="0"/>
            <a:r>
              <a:rPr lang="en-US" sz="8800" dirty="0">
                <a:latin typeface="Times Neue Roman"/>
              </a:rPr>
              <a:t>Theo </a:t>
            </a:r>
            <a:r>
              <a:rPr lang="en-US" sz="8800" dirty="0" err="1">
                <a:latin typeface="Times Neue Roman"/>
              </a:rPr>
              <a:t>thời</a:t>
            </a:r>
            <a:r>
              <a:rPr lang="en-US" sz="8800" dirty="0">
                <a:latin typeface="Times Neue Roman"/>
              </a:rPr>
              <a:t> </a:t>
            </a:r>
            <a:r>
              <a:rPr lang="en-US" sz="8800" dirty="0" err="1">
                <a:latin typeface="Times Neue Roman"/>
              </a:rPr>
              <a:t>gian</a:t>
            </a:r>
            <a:r>
              <a:rPr lang="en-US" sz="8800" dirty="0">
                <a:latin typeface="Times Neue Roman"/>
              </a:rPr>
              <a:t>;</a:t>
            </a:r>
          </a:p>
          <a:p>
            <a:pPr lvl="0"/>
            <a:r>
              <a:rPr lang="en-US" sz="8800" dirty="0">
                <a:latin typeface="Times Neue Roman"/>
              </a:rPr>
              <a:t>Theo </a:t>
            </a:r>
            <a:r>
              <a:rPr lang="en-US" sz="8800" dirty="0" err="1">
                <a:latin typeface="Times Neue Roman"/>
              </a:rPr>
              <a:t>nội</a:t>
            </a:r>
            <a:r>
              <a:rPr lang="en-US" sz="8800" dirty="0">
                <a:latin typeface="Times Neue Roman"/>
              </a:rPr>
              <a:t> dung; </a:t>
            </a:r>
          </a:p>
          <a:p>
            <a:pPr lvl="0"/>
            <a:r>
              <a:rPr lang="en-US" sz="8800" dirty="0">
                <a:latin typeface="Times Neue Roman"/>
              </a:rPr>
              <a:t>Theo </a:t>
            </a:r>
            <a:r>
              <a:rPr lang="en-US" sz="8800" dirty="0" err="1">
                <a:latin typeface="Times Neue Roman"/>
              </a:rPr>
              <a:t>phương</a:t>
            </a:r>
            <a:r>
              <a:rPr lang="en-US" sz="8800" dirty="0">
                <a:latin typeface="Times Neue Roman"/>
              </a:rPr>
              <a:t> </a:t>
            </a:r>
            <a:r>
              <a:rPr lang="en-US" sz="8800" dirty="0" err="1">
                <a:latin typeface="Times Neue Roman"/>
              </a:rPr>
              <a:t>pháp</a:t>
            </a:r>
            <a:r>
              <a:rPr lang="en-US" sz="8800" dirty="0">
                <a:latin typeface="Times Neue Roman"/>
              </a:rPr>
              <a:t>;  </a:t>
            </a:r>
          </a:p>
          <a:p>
            <a:pPr lvl="0"/>
            <a:r>
              <a:rPr lang="en-US" sz="8800" dirty="0">
                <a:latin typeface="Times Neue Roman"/>
              </a:rPr>
              <a:t>Theo </a:t>
            </a:r>
            <a:r>
              <a:rPr lang="en-US" sz="8800" dirty="0" err="1">
                <a:latin typeface="Times Neue Roman"/>
              </a:rPr>
              <a:t>số</a:t>
            </a:r>
            <a:r>
              <a:rPr lang="en-US" sz="8800" dirty="0">
                <a:latin typeface="Times Neue Roman"/>
              </a:rPr>
              <a:t> </a:t>
            </a:r>
            <a:r>
              <a:rPr lang="en-US" sz="8800" dirty="0" err="1">
                <a:latin typeface="Times Neue Roman"/>
              </a:rPr>
              <a:t>lượng</a:t>
            </a:r>
            <a:r>
              <a:rPr lang="en-US" sz="8800" dirty="0">
                <a:latin typeface="Times Neue Roman"/>
              </a:rPr>
              <a:t> </a:t>
            </a:r>
            <a:r>
              <a:rPr lang="en-US" sz="8800" dirty="0" err="1">
                <a:latin typeface="Times Neue Roman"/>
              </a:rPr>
              <a:t>của</a:t>
            </a:r>
            <a:r>
              <a:rPr lang="en-US" sz="8800" dirty="0">
                <a:latin typeface="Times Neue Roman"/>
              </a:rPr>
              <a:t> </a:t>
            </a:r>
            <a:r>
              <a:rPr lang="en-US" sz="8800" dirty="0" err="1">
                <a:latin typeface="Times Neue Roman"/>
              </a:rPr>
              <a:t>đối</a:t>
            </a:r>
            <a:r>
              <a:rPr lang="en-US" sz="8800" dirty="0">
                <a:latin typeface="Times Neue Roman"/>
              </a:rPr>
              <a:t> </a:t>
            </a:r>
            <a:r>
              <a:rPr lang="en-US" sz="8800" dirty="0" err="1">
                <a:latin typeface="Times Neue Roman"/>
              </a:rPr>
              <a:t>tượng</a:t>
            </a:r>
            <a:r>
              <a:rPr lang="en-US" sz="8800" dirty="0">
                <a:latin typeface="Times Neue Roman"/>
              </a:rPr>
              <a:t> </a:t>
            </a:r>
            <a:r>
              <a:rPr lang="en-US" sz="8800" dirty="0" err="1">
                <a:latin typeface="Times Neue Roman"/>
              </a:rPr>
              <a:t>kiểm</a:t>
            </a:r>
            <a:r>
              <a:rPr lang="en-US" sz="8800" dirty="0">
                <a:latin typeface="Times Neue Roman"/>
              </a:rPr>
              <a:t> </a:t>
            </a:r>
            <a:r>
              <a:rPr lang="en-US" sz="8800" dirty="0" err="1">
                <a:latin typeface="Times Neue Roman"/>
              </a:rPr>
              <a:t>tra</a:t>
            </a:r>
            <a:r>
              <a:rPr lang="en-US" sz="8800" dirty="0">
                <a:latin typeface="Times Neue Roman"/>
              </a:rPr>
              <a:t>;</a:t>
            </a:r>
          </a:p>
          <a:p>
            <a:pPr lvl="0"/>
            <a:r>
              <a:rPr lang="en-US" sz="8800" dirty="0">
                <a:latin typeface="Times Neue Roman"/>
              </a:rPr>
              <a:t>Theo </a:t>
            </a:r>
            <a:r>
              <a:rPr lang="en-US" sz="8800" dirty="0" err="1">
                <a:latin typeface="Times Neue Roman"/>
              </a:rPr>
              <a:t>thời</a:t>
            </a:r>
            <a:r>
              <a:rPr lang="en-US" sz="8800" dirty="0">
                <a:latin typeface="Times Neue Roman"/>
              </a:rPr>
              <a:t> </a:t>
            </a:r>
            <a:r>
              <a:rPr lang="en-US" sz="8800" dirty="0" err="1">
                <a:latin typeface="Times Neue Roman"/>
              </a:rPr>
              <a:t>điểm</a:t>
            </a:r>
            <a:r>
              <a:rPr lang="en-US" sz="8800" dirty="0">
                <a:latin typeface="Times Neue Roman"/>
              </a:rPr>
              <a:t> </a:t>
            </a:r>
            <a:r>
              <a:rPr lang="en-US" sz="8800" dirty="0" err="1">
                <a:latin typeface="Times Neue Roman"/>
              </a:rPr>
              <a:t>thực</a:t>
            </a:r>
            <a:r>
              <a:rPr lang="en-US" sz="8800" dirty="0">
                <a:latin typeface="Times Neue Roman"/>
              </a:rPr>
              <a:t> </a:t>
            </a:r>
            <a:r>
              <a:rPr lang="en-US" sz="8800" dirty="0" err="1">
                <a:latin typeface="Times Neue Roman"/>
              </a:rPr>
              <a:t>hiện</a:t>
            </a:r>
            <a:r>
              <a:rPr lang="en-US" sz="8800" dirty="0">
                <a:latin typeface="Times Neue Roman"/>
              </a:rPr>
              <a:t> </a:t>
            </a:r>
            <a:r>
              <a:rPr lang="en-US" sz="8800" dirty="0" err="1">
                <a:latin typeface="Times Neue Roman"/>
              </a:rPr>
              <a:t>việc</a:t>
            </a:r>
            <a:r>
              <a:rPr lang="en-US" sz="8800" dirty="0">
                <a:latin typeface="Times Neue Roman"/>
              </a:rPr>
              <a:t> </a:t>
            </a:r>
            <a:r>
              <a:rPr lang="en-US" sz="8800" dirty="0" err="1">
                <a:latin typeface="Times Neue Roman"/>
              </a:rPr>
              <a:t>kiểm</a:t>
            </a:r>
            <a:r>
              <a:rPr lang="en-US" sz="8800" dirty="0">
                <a:latin typeface="Times Neue Roman"/>
              </a:rPr>
              <a:t> </a:t>
            </a:r>
            <a:r>
              <a:rPr lang="en-US" sz="8800" dirty="0" err="1">
                <a:latin typeface="Times Neue Roman"/>
              </a:rPr>
              <a:t>tra</a:t>
            </a:r>
            <a:r>
              <a:rPr lang="en-US" sz="8800" dirty="0">
                <a:latin typeface="Times Neue Roman"/>
              </a:rPr>
              <a:t>;</a:t>
            </a:r>
          </a:p>
          <a:p>
            <a:r>
              <a:rPr lang="en-US" sz="8800" dirty="0">
                <a:latin typeface="Times Neue Roman"/>
              </a:rPr>
              <a:t>Theo </a:t>
            </a:r>
            <a:r>
              <a:rPr lang="en-US" sz="8800" dirty="0" err="1">
                <a:latin typeface="Times Neue Roman"/>
              </a:rPr>
              <a:t>chủ</a:t>
            </a:r>
            <a:r>
              <a:rPr lang="en-US" sz="8800" dirty="0">
                <a:latin typeface="Times Neue Roman"/>
              </a:rPr>
              <a:t> </a:t>
            </a:r>
            <a:r>
              <a:rPr lang="en-US" sz="8800" dirty="0" err="1">
                <a:latin typeface="Times Neue Roman"/>
              </a:rPr>
              <a:t>thể</a:t>
            </a:r>
            <a:r>
              <a:rPr lang="en-US" sz="8800" dirty="0">
                <a:latin typeface="Times Neue Roman"/>
              </a:rPr>
              <a:t> </a:t>
            </a:r>
            <a:r>
              <a:rPr lang="en-US" sz="8800" dirty="0" err="1">
                <a:latin typeface="Times Neue Roman"/>
              </a:rPr>
              <a:t>kiểm</a:t>
            </a:r>
            <a:r>
              <a:rPr lang="en-US" sz="8800" dirty="0">
                <a:latin typeface="Times Neue Roman"/>
              </a:rPr>
              <a:t> </a:t>
            </a:r>
            <a:r>
              <a:rPr lang="en-US" sz="8800" dirty="0" err="1">
                <a:latin typeface="Times Neue Roman"/>
              </a:rPr>
              <a:t>tra</a:t>
            </a:r>
            <a:r>
              <a:rPr lang="en-US" sz="8800" dirty="0">
                <a:latin typeface="Times Neue Roman"/>
              </a:rPr>
              <a:t>, </a:t>
            </a:r>
            <a:r>
              <a:rPr lang="en-US" sz="8800" dirty="0" err="1">
                <a:latin typeface="Times Neue Roman"/>
              </a:rPr>
              <a:t>đánh</a:t>
            </a:r>
            <a:r>
              <a:rPr lang="en-US" sz="8800" dirty="0">
                <a:latin typeface="Times Neue Roman"/>
              </a:rPr>
              <a:t> </a:t>
            </a:r>
            <a:r>
              <a:rPr lang="en-US" sz="8800" dirty="0" err="1">
                <a:latin typeface="Times Neue Roman"/>
              </a:rPr>
              <a:t>giá</a:t>
            </a:r>
            <a:r>
              <a:rPr lang="en-US" sz="8800" dirty="0">
                <a:latin typeface="Times Neue Roman"/>
              </a:rPr>
              <a:t> (</a:t>
            </a:r>
            <a:r>
              <a:rPr lang="en-US" sz="8800" dirty="0" err="1">
                <a:latin typeface="Times Neue Roman"/>
              </a:rPr>
              <a:t>người</a:t>
            </a:r>
            <a:r>
              <a:rPr lang="en-US" sz="8800" dirty="0">
                <a:latin typeface="Times Neue Roman"/>
              </a:rPr>
              <a:t> </a:t>
            </a:r>
            <a:r>
              <a:rPr lang="en-US" sz="8800" dirty="0" err="1">
                <a:latin typeface="Times Neue Roman"/>
              </a:rPr>
              <a:t>thực</a:t>
            </a:r>
            <a:r>
              <a:rPr lang="en-US" sz="8800" dirty="0">
                <a:latin typeface="Times Neue Roman"/>
              </a:rPr>
              <a:t> </a:t>
            </a:r>
            <a:r>
              <a:rPr lang="en-US" sz="8800" dirty="0" err="1">
                <a:latin typeface="Times Neue Roman"/>
              </a:rPr>
              <a:t>hiện</a:t>
            </a:r>
            <a:r>
              <a:rPr lang="en-US" sz="8800" dirty="0">
                <a:latin typeface="Times Neue Roman"/>
              </a:rPr>
              <a:t> </a:t>
            </a:r>
            <a:r>
              <a:rPr lang="en-US" sz="8800" dirty="0" err="1">
                <a:latin typeface="Times Neue Roman"/>
              </a:rPr>
              <a:t>đánh</a:t>
            </a:r>
            <a:r>
              <a:rPr lang="en-US" sz="8800" dirty="0">
                <a:latin typeface="Times Neue Roman"/>
              </a:rPr>
              <a:t> </a:t>
            </a:r>
            <a:r>
              <a:rPr lang="en-US" sz="8800" dirty="0" err="1">
                <a:latin typeface="Times Neue Roman"/>
              </a:rPr>
              <a:t>giá</a:t>
            </a:r>
            <a:r>
              <a:rPr lang="en-US" sz="8800" dirty="0">
                <a:latin typeface="Times Neue Roman"/>
              </a:rPr>
              <a:t>): </a:t>
            </a:r>
            <a:r>
              <a:rPr lang="en-US" sz="8800" dirty="0" err="1">
                <a:latin typeface="Times Neue Roman"/>
              </a:rPr>
              <a:t>tự</a:t>
            </a:r>
            <a:r>
              <a:rPr lang="en-US" sz="8800" dirty="0">
                <a:latin typeface="Times Neue Roman"/>
              </a:rPr>
              <a:t> </a:t>
            </a:r>
            <a:r>
              <a:rPr lang="en-US" sz="8800" dirty="0" err="1">
                <a:latin typeface="Times Neue Roman"/>
              </a:rPr>
              <a:t>đánh</a:t>
            </a:r>
            <a:r>
              <a:rPr lang="en-US" sz="8800" dirty="0">
                <a:latin typeface="Times Neue Roman"/>
              </a:rPr>
              <a:t> </a:t>
            </a:r>
            <a:r>
              <a:rPr lang="en-US" sz="8800" dirty="0" err="1">
                <a:latin typeface="Times Neue Roman"/>
              </a:rPr>
              <a:t>giá</a:t>
            </a:r>
            <a:r>
              <a:rPr lang="en-US" sz="8800" dirty="0">
                <a:latin typeface="Times Neue Roman"/>
              </a:rPr>
              <a:t> </a:t>
            </a:r>
            <a:r>
              <a:rPr lang="en-US" sz="8800" dirty="0" err="1">
                <a:latin typeface="Times Neue Roman"/>
              </a:rPr>
              <a:t>và</a:t>
            </a:r>
            <a:r>
              <a:rPr lang="en-US" sz="8800" dirty="0">
                <a:latin typeface="Times Neue Roman"/>
              </a:rPr>
              <a:t> do </a:t>
            </a:r>
            <a:r>
              <a:rPr lang="en-US" sz="8800" dirty="0" err="1">
                <a:latin typeface="Times Neue Roman"/>
              </a:rPr>
              <a:t>người</a:t>
            </a:r>
            <a:r>
              <a:rPr lang="en-US" sz="8800" dirty="0">
                <a:latin typeface="Times Neue Roman"/>
              </a:rPr>
              <a:t> </a:t>
            </a:r>
            <a:r>
              <a:rPr lang="en-US" sz="8800" dirty="0" err="1">
                <a:latin typeface="Times Neue Roman"/>
              </a:rPr>
              <a:t>khác</a:t>
            </a:r>
            <a:r>
              <a:rPr lang="en-US" sz="8800" dirty="0">
                <a:latin typeface="Times Neue Roman"/>
              </a:rPr>
              <a:t> </a:t>
            </a:r>
            <a:r>
              <a:rPr lang="en-US" sz="8800" dirty="0" err="1">
                <a:latin typeface="Times Neue Roman"/>
              </a:rPr>
              <a:t>đánh</a:t>
            </a:r>
            <a:r>
              <a:rPr lang="en-US" sz="8800" dirty="0">
                <a:latin typeface="Times Neue Roman"/>
              </a:rPr>
              <a:t> </a:t>
            </a:r>
            <a:r>
              <a:rPr lang="en-US" sz="8800" dirty="0" err="1">
                <a:latin typeface="Times Neue Roman"/>
              </a:rPr>
              <a:t>giá</a:t>
            </a:r>
            <a:r>
              <a:rPr lang="en-US" sz="8800" dirty="0">
                <a:latin typeface="Times Neue Roman"/>
              </a:rPr>
              <a:t>.  </a:t>
            </a:r>
          </a:p>
          <a:p>
            <a:pPr marL="0" indent="0">
              <a:buNone/>
            </a:pPr>
            <a:r>
              <a:rPr lang="en-US" sz="8800" dirty="0">
                <a:solidFill>
                  <a:srgbClr val="0000FF"/>
                </a:solidFill>
                <a:latin typeface="Times Neue Roman"/>
              </a:rPr>
              <a:t>=&gt; </a:t>
            </a:r>
            <a:r>
              <a:rPr lang="en-US" sz="8800" dirty="0" err="1">
                <a:solidFill>
                  <a:srgbClr val="0000FF"/>
                </a:solidFill>
                <a:latin typeface="Times Neue Roman"/>
              </a:rPr>
              <a:t>Trong</a:t>
            </a:r>
            <a:r>
              <a:rPr lang="en-US" sz="8800" dirty="0">
                <a:solidFill>
                  <a:srgbClr val="0000FF"/>
                </a:solidFill>
                <a:latin typeface="Times Neue Roman"/>
              </a:rPr>
              <a:t> </a:t>
            </a:r>
            <a:r>
              <a:rPr lang="en-US" sz="8800" dirty="0" err="1">
                <a:solidFill>
                  <a:srgbClr val="0000FF"/>
                </a:solidFill>
                <a:latin typeface="Times Neue Roman"/>
              </a:rPr>
              <a:t>thực</a:t>
            </a:r>
            <a:r>
              <a:rPr lang="en-US" sz="8800" dirty="0">
                <a:solidFill>
                  <a:srgbClr val="0000FF"/>
                </a:solidFill>
                <a:latin typeface="Times Neue Roman"/>
              </a:rPr>
              <a:t> </a:t>
            </a:r>
            <a:r>
              <a:rPr lang="en-US" sz="8800" dirty="0" err="1">
                <a:solidFill>
                  <a:srgbClr val="0000FF"/>
                </a:solidFill>
                <a:latin typeface="Times Neue Roman"/>
              </a:rPr>
              <a:t>hiện</a:t>
            </a:r>
            <a:r>
              <a:rPr lang="en-US" sz="8800" dirty="0">
                <a:solidFill>
                  <a:srgbClr val="0000FF"/>
                </a:solidFill>
                <a:latin typeface="Times Neue Roman"/>
              </a:rPr>
              <a:t> </a:t>
            </a:r>
            <a:r>
              <a:rPr lang="en-US" sz="8800" dirty="0" err="1">
                <a:solidFill>
                  <a:srgbClr val="0000FF"/>
                </a:solidFill>
                <a:latin typeface="Times Neue Roman"/>
              </a:rPr>
              <a:t>cần</a:t>
            </a:r>
            <a:r>
              <a:rPr lang="en-US" sz="8800" dirty="0">
                <a:solidFill>
                  <a:srgbClr val="0000FF"/>
                </a:solidFill>
                <a:latin typeface="Times Neue Roman"/>
              </a:rPr>
              <a:t> </a:t>
            </a:r>
            <a:r>
              <a:rPr lang="en-US" sz="8800" dirty="0" err="1">
                <a:solidFill>
                  <a:srgbClr val="0000FF"/>
                </a:solidFill>
                <a:latin typeface="Times Neue Roman"/>
              </a:rPr>
              <a:t>có</a:t>
            </a:r>
            <a:r>
              <a:rPr lang="en-US" sz="8800" dirty="0">
                <a:solidFill>
                  <a:srgbClr val="0000FF"/>
                </a:solidFill>
                <a:latin typeface="Times Neue Roman"/>
              </a:rPr>
              <a:t> </a:t>
            </a:r>
            <a:r>
              <a:rPr lang="en-US" sz="8800" dirty="0" err="1">
                <a:solidFill>
                  <a:srgbClr val="0000FF"/>
                </a:solidFill>
                <a:latin typeface="Times Neue Roman"/>
              </a:rPr>
              <a:t>sự</a:t>
            </a:r>
            <a:r>
              <a:rPr lang="en-US" sz="8800" dirty="0">
                <a:solidFill>
                  <a:srgbClr val="0000FF"/>
                </a:solidFill>
                <a:latin typeface="Times Neue Roman"/>
              </a:rPr>
              <a:t> </a:t>
            </a:r>
            <a:r>
              <a:rPr lang="en-US" sz="8800" dirty="0" err="1">
                <a:solidFill>
                  <a:srgbClr val="0000FF"/>
                </a:solidFill>
                <a:latin typeface="Times Neue Roman"/>
              </a:rPr>
              <a:t>lựa</a:t>
            </a:r>
            <a:r>
              <a:rPr lang="en-US" sz="8800" dirty="0">
                <a:solidFill>
                  <a:srgbClr val="0000FF"/>
                </a:solidFill>
                <a:latin typeface="Times Neue Roman"/>
              </a:rPr>
              <a:t> </a:t>
            </a:r>
            <a:r>
              <a:rPr lang="en-US" sz="8800" dirty="0" err="1">
                <a:solidFill>
                  <a:srgbClr val="0000FF"/>
                </a:solidFill>
                <a:latin typeface="Times Neue Roman"/>
              </a:rPr>
              <a:t>chọn</a:t>
            </a:r>
            <a:r>
              <a:rPr lang="en-US" sz="8800" dirty="0">
                <a:solidFill>
                  <a:srgbClr val="0000FF"/>
                </a:solidFill>
                <a:latin typeface="Times Neue Roman"/>
              </a:rPr>
              <a:t>, </a:t>
            </a:r>
            <a:r>
              <a:rPr lang="en-US" sz="8800" dirty="0" err="1">
                <a:solidFill>
                  <a:srgbClr val="0000FF"/>
                </a:solidFill>
                <a:latin typeface="Times Neue Roman"/>
              </a:rPr>
              <a:t>phối</a:t>
            </a:r>
            <a:r>
              <a:rPr lang="en-US" sz="8800" dirty="0">
                <a:solidFill>
                  <a:srgbClr val="0000FF"/>
                </a:solidFill>
                <a:latin typeface="Times Neue Roman"/>
              </a:rPr>
              <a:t> </a:t>
            </a:r>
            <a:r>
              <a:rPr lang="en-US" sz="8800" dirty="0" err="1">
                <a:solidFill>
                  <a:srgbClr val="0000FF"/>
                </a:solidFill>
                <a:latin typeface="Times Neue Roman"/>
              </a:rPr>
              <a:t>hợp</a:t>
            </a:r>
            <a:r>
              <a:rPr lang="en-US" sz="8800" dirty="0">
                <a:solidFill>
                  <a:srgbClr val="0000FF"/>
                </a:solidFill>
                <a:latin typeface="Times Neue Roman"/>
              </a:rPr>
              <a:t> </a:t>
            </a:r>
            <a:r>
              <a:rPr lang="en-US" sz="8800" dirty="0" err="1">
                <a:solidFill>
                  <a:srgbClr val="0000FF"/>
                </a:solidFill>
                <a:latin typeface="Times Neue Roman"/>
              </a:rPr>
              <a:t>các</a:t>
            </a:r>
            <a:r>
              <a:rPr lang="en-US" sz="8800" dirty="0">
                <a:solidFill>
                  <a:srgbClr val="0000FF"/>
                </a:solidFill>
                <a:latin typeface="Times Neue Roman"/>
              </a:rPr>
              <a:t> </a:t>
            </a:r>
            <a:r>
              <a:rPr lang="en-US" sz="8800" dirty="0" err="1">
                <a:solidFill>
                  <a:srgbClr val="0000FF"/>
                </a:solidFill>
                <a:latin typeface="Times Neue Roman"/>
              </a:rPr>
              <a:t>hình</a:t>
            </a:r>
            <a:r>
              <a:rPr lang="en-US" sz="8800" dirty="0">
                <a:solidFill>
                  <a:srgbClr val="0000FF"/>
                </a:solidFill>
                <a:latin typeface="Times Neue Roman"/>
              </a:rPr>
              <a:t> </a:t>
            </a:r>
            <a:r>
              <a:rPr lang="en-US" sz="8800" dirty="0" err="1">
                <a:solidFill>
                  <a:srgbClr val="0000FF"/>
                </a:solidFill>
                <a:latin typeface="Times Neue Roman"/>
              </a:rPr>
              <a:t>thức</a:t>
            </a:r>
            <a:r>
              <a:rPr lang="en-US" sz="8800" dirty="0">
                <a:solidFill>
                  <a:srgbClr val="0000FF"/>
                </a:solidFill>
                <a:latin typeface="Times Neue Roman"/>
              </a:rPr>
              <a:t> </a:t>
            </a:r>
            <a:r>
              <a:rPr lang="en-US" sz="8800" dirty="0" err="1">
                <a:solidFill>
                  <a:srgbClr val="0000FF"/>
                </a:solidFill>
                <a:latin typeface="Times Neue Roman"/>
              </a:rPr>
              <a:t>đánh</a:t>
            </a:r>
            <a:r>
              <a:rPr lang="en-US" sz="8800" dirty="0">
                <a:solidFill>
                  <a:srgbClr val="0000FF"/>
                </a:solidFill>
                <a:latin typeface="Times Neue Roman"/>
              </a:rPr>
              <a:t> </a:t>
            </a:r>
            <a:r>
              <a:rPr lang="en-US" sz="8800" dirty="0" err="1">
                <a:solidFill>
                  <a:srgbClr val="0000FF"/>
                </a:solidFill>
                <a:latin typeface="Times Neue Roman"/>
              </a:rPr>
              <a:t>giá</a:t>
            </a:r>
            <a:r>
              <a:rPr lang="en-US" sz="8800" dirty="0">
                <a:solidFill>
                  <a:srgbClr val="0000FF"/>
                </a:solidFill>
                <a:latin typeface="Times Neue Roman"/>
              </a:rPr>
              <a:t> </a:t>
            </a:r>
            <a:r>
              <a:rPr lang="en-US" sz="8800" dirty="0" err="1">
                <a:solidFill>
                  <a:srgbClr val="0000FF"/>
                </a:solidFill>
                <a:latin typeface="Times Neue Roman"/>
              </a:rPr>
              <a:t>linh</a:t>
            </a:r>
            <a:r>
              <a:rPr lang="en-US" sz="8800" dirty="0">
                <a:solidFill>
                  <a:srgbClr val="0000FF"/>
                </a:solidFill>
                <a:latin typeface="Times Neue Roman"/>
              </a:rPr>
              <a:t> </a:t>
            </a:r>
            <a:r>
              <a:rPr lang="en-US" sz="8800" dirty="0" err="1">
                <a:solidFill>
                  <a:srgbClr val="0000FF"/>
                </a:solidFill>
                <a:latin typeface="Times Neue Roman"/>
              </a:rPr>
              <a:t>hoạt</a:t>
            </a:r>
            <a:r>
              <a:rPr lang="en-US" sz="8800" dirty="0">
                <a:solidFill>
                  <a:srgbClr val="0000FF"/>
                </a:solidFill>
                <a:latin typeface="Times Neue Roman"/>
              </a:rPr>
              <a:t>, </a:t>
            </a:r>
            <a:r>
              <a:rPr lang="en-US" sz="8800" dirty="0" err="1">
                <a:solidFill>
                  <a:srgbClr val="0000FF"/>
                </a:solidFill>
                <a:latin typeface="Times Neue Roman"/>
              </a:rPr>
              <a:t>phù</a:t>
            </a:r>
            <a:r>
              <a:rPr lang="en-US" sz="8800" dirty="0">
                <a:solidFill>
                  <a:srgbClr val="0000FF"/>
                </a:solidFill>
                <a:latin typeface="Times Neue Roman"/>
              </a:rPr>
              <a:t> </a:t>
            </a:r>
            <a:r>
              <a:rPr lang="en-US" sz="8800" dirty="0" err="1">
                <a:solidFill>
                  <a:srgbClr val="0000FF"/>
                </a:solidFill>
                <a:latin typeface="Times Neue Roman"/>
              </a:rPr>
              <a:t>hợp</a:t>
            </a:r>
            <a:r>
              <a:rPr lang="en-US" sz="8800" dirty="0">
                <a:solidFill>
                  <a:srgbClr val="0000FF"/>
                </a:solidFill>
                <a:latin typeface="Times Neue Roman"/>
              </a:rPr>
              <a:t> </a:t>
            </a:r>
            <a:r>
              <a:rPr lang="en-US" sz="8800" dirty="0" err="1">
                <a:solidFill>
                  <a:srgbClr val="0000FF"/>
                </a:solidFill>
                <a:latin typeface="Times Neue Roman"/>
              </a:rPr>
              <a:t>điều</a:t>
            </a:r>
            <a:r>
              <a:rPr lang="en-US" sz="8800" dirty="0">
                <a:solidFill>
                  <a:srgbClr val="0000FF"/>
                </a:solidFill>
                <a:latin typeface="Times Neue Roman"/>
              </a:rPr>
              <a:t> </a:t>
            </a:r>
            <a:r>
              <a:rPr lang="en-US" sz="8800" dirty="0" err="1">
                <a:solidFill>
                  <a:srgbClr val="0000FF"/>
                </a:solidFill>
                <a:latin typeface="Times Neue Roman"/>
              </a:rPr>
              <a:t>kiện</a:t>
            </a:r>
            <a:r>
              <a:rPr lang="en-US" sz="8800" dirty="0">
                <a:solidFill>
                  <a:srgbClr val="0000FF"/>
                </a:solidFill>
                <a:latin typeface="Times Neue Roman"/>
              </a:rPr>
              <a:t> tr</a:t>
            </a:r>
            <a:r>
              <a:rPr lang="vi-VN" sz="8800" dirty="0">
                <a:solidFill>
                  <a:srgbClr val="0000FF"/>
                </a:solidFill>
                <a:latin typeface="Times Neue Roman"/>
              </a:rPr>
              <a:t>ư</a:t>
            </a:r>
            <a:r>
              <a:rPr lang="en-US" sz="8800" dirty="0" err="1">
                <a:solidFill>
                  <a:srgbClr val="0000FF"/>
                </a:solidFill>
                <a:latin typeface="Times Neue Roman"/>
              </a:rPr>
              <a:t>ờng</a:t>
            </a:r>
            <a:r>
              <a:rPr lang="en-US" sz="8800" dirty="0">
                <a:solidFill>
                  <a:srgbClr val="0000FF"/>
                </a:solidFill>
                <a:latin typeface="Times Neue Roman"/>
              </a:rPr>
              <a:t>, </a:t>
            </a:r>
            <a:r>
              <a:rPr lang="en-US" sz="8800" dirty="0" err="1">
                <a:solidFill>
                  <a:srgbClr val="0000FF"/>
                </a:solidFill>
                <a:latin typeface="Times Neue Roman"/>
              </a:rPr>
              <a:t>lớp</a:t>
            </a:r>
            <a:r>
              <a:rPr lang="en-US" sz="8800" dirty="0">
                <a:solidFill>
                  <a:srgbClr val="0000FF"/>
                </a:solidFill>
                <a:latin typeface="Times Neue Roman"/>
              </a:rPr>
              <a:t>, </a:t>
            </a:r>
            <a:r>
              <a:rPr lang="en-US" sz="8800" dirty="0" err="1">
                <a:solidFill>
                  <a:srgbClr val="0000FF"/>
                </a:solidFill>
                <a:latin typeface="Times Neue Roman"/>
              </a:rPr>
              <a:t>mục</a:t>
            </a:r>
            <a:r>
              <a:rPr lang="en-US" sz="8800" dirty="0">
                <a:solidFill>
                  <a:srgbClr val="0000FF"/>
                </a:solidFill>
                <a:latin typeface="Times Neue Roman"/>
              </a:rPr>
              <a:t> </a:t>
            </a:r>
            <a:r>
              <a:rPr lang="en-US" sz="8800" dirty="0" err="1">
                <a:solidFill>
                  <a:srgbClr val="0000FF"/>
                </a:solidFill>
                <a:latin typeface="Times Neue Roman"/>
              </a:rPr>
              <a:t>đích</a:t>
            </a:r>
            <a:r>
              <a:rPr lang="en-US" sz="8800" dirty="0">
                <a:solidFill>
                  <a:srgbClr val="0000FF"/>
                </a:solidFill>
                <a:latin typeface="Times Neue Roman"/>
              </a:rPr>
              <a:t>, </a:t>
            </a:r>
            <a:r>
              <a:rPr lang="en-US" sz="8800" dirty="0" err="1">
                <a:solidFill>
                  <a:srgbClr val="0000FF"/>
                </a:solidFill>
                <a:latin typeface="Times Neue Roman"/>
              </a:rPr>
              <a:t>nội</a:t>
            </a:r>
            <a:r>
              <a:rPr lang="en-US" sz="8800" dirty="0">
                <a:solidFill>
                  <a:srgbClr val="0000FF"/>
                </a:solidFill>
                <a:latin typeface="Times Neue Roman"/>
              </a:rPr>
              <a:t> dung </a:t>
            </a:r>
            <a:r>
              <a:rPr lang="en-US" sz="8800" dirty="0" err="1">
                <a:solidFill>
                  <a:srgbClr val="0000FF"/>
                </a:solidFill>
                <a:latin typeface="Times Neue Roman"/>
              </a:rPr>
              <a:t>đánh</a:t>
            </a:r>
            <a:r>
              <a:rPr lang="en-US" sz="8800" dirty="0">
                <a:solidFill>
                  <a:srgbClr val="0000FF"/>
                </a:solidFill>
                <a:latin typeface="Times Neue Roman"/>
              </a:rPr>
              <a:t> </a:t>
            </a:r>
            <a:r>
              <a:rPr lang="en-US" sz="8800" dirty="0" err="1">
                <a:solidFill>
                  <a:srgbClr val="0000FF"/>
                </a:solidFill>
                <a:latin typeface="Times Neue Roman"/>
              </a:rPr>
              <a:t>giá</a:t>
            </a:r>
            <a:r>
              <a:rPr lang="en-US" sz="8800" dirty="0">
                <a:solidFill>
                  <a:srgbClr val="0000FF"/>
                </a:solidFill>
                <a:latin typeface="Times Neue Roman"/>
              </a:rPr>
              <a:t>.</a:t>
            </a:r>
            <a:endParaRPr lang="en-US" sz="8800" b="1" dirty="0">
              <a:solidFill>
                <a:srgbClr val="0000FF"/>
              </a:solidFill>
              <a:latin typeface="Times Neue Roman"/>
              <a:cs typeface="Times New Roman" panose="02020603050405020304" pitchFamily="18" charset="0"/>
            </a:endParaRPr>
          </a:p>
          <a:p>
            <a:pPr marL="0" indent="0">
              <a:buNone/>
            </a:pPr>
            <a:r>
              <a:rPr lang="en-US" sz="7200" b="1" dirty="0">
                <a:latin typeface="Times Neue Roman"/>
                <a:cs typeface="Times New Roman" panose="02020603050405020304" pitchFamily="18" charset="0"/>
              </a:rPr>
              <a:t> </a:t>
            </a:r>
            <a:endParaRPr lang="en-US" sz="7200" dirty="0">
              <a:latin typeface="Times Neue Roman"/>
              <a:cs typeface="Times New Roman" panose="02020603050405020304" pitchFamily="18" charset="0"/>
            </a:endParaRPr>
          </a:p>
          <a:p>
            <a:pPr marL="514350" indent="-514350">
              <a:buFont typeface="Arial" panose="020B0604020202020204" pitchFamily="34" charset="0"/>
              <a:buAutoNum type="arabicPeriod"/>
            </a:pPr>
            <a:endParaRPr lang="en-US" dirty="0"/>
          </a:p>
          <a:p>
            <a:pPr marL="514350" indent="-514350">
              <a:buAutoNum type="arabicPeriod"/>
            </a:pPr>
            <a:endParaRPr lang="en-US" dirty="0"/>
          </a:p>
          <a:p>
            <a:endParaRPr lang="en-US" dirty="0"/>
          </a:p>
        </p:txBody>
      </p:sp>
    </p:spTree>
    <p:extLst>
      <p:ext uri="{BB962C8B-B14F-4D97-AF65-F5344CB8AC3E}">
        <p14:creationId xmlns:p14="http://schemas.microsoft.com/office/powerpoint/2010/main" val="1788708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39ECE7-B58A-4BC8-8275-39D720755F92}"/>
              </a:ext>
            </a:extLst>
          </p:cNvPr>
          <p:cNvSpPr>
            <a:spLocks noGrp="1"/>
          </p:cNvSpPr>
          <p:nvPr>
            <p:ph type="title"/>
          </p:nvPr>
        </p:nvSpPr>
        <p:spPr>
          <a:xfrm>
            <a:off x="1085491" y="376627"/>
            <a:ext cx="10515600" cy="1561441"/>
          </a:xfrm>
        </p:spPr>
        <p:txBody>
          <a:bodyPr>
            <a:normAutofit/>
          </a:bodyPr>
          <a:lstStyle/>
          <a:p>
            <a:pPr algn="just"/>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VII – </a:t>
            </a:r>
            <a:r>
              <a:rPr lang="af-ZA" sz="3300" b="1" dirty="0">
                <a:solidFill>
                  <a:srgbClr val="FF0000"/>
                </a:solidFill>
                <a:latin typeface="Times New Roman" panose="02020603050405020304" pitchFamily="18" charset="0"/>
                <a:cs typeface="Times New Roman" panose="02020603050405020304" pitchFamily="18" charset="0"/>
                <a:hlinkClick r:id="rId2" action="ppaction://hlinkfile"/>
              </a:rPr>
              <a:t>H</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ÌNH</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sz="3300" b="1" dirty="0" err="1">
                <a:solidFill>
                  <a:srgbClr val="FF0000"/>
                </a:solidFill>
                <a:latin typeface="Times New Roman" panose="02020603050405020304" pitchFamily="18" charset="0"/>
                <a:cs typeface="Times New Roman" panose="02020603050405020304" pitchFamily="18" charset="0"/>
                <a:hlinkClick r:id="rId2" action="ppaction://hlinkfile"/>
              </a:rPr>
              <a:t>THỨC</a:t>
            </a:r>
            <a:r>
              <a:rPr lang="en-US" sz="33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af-ZA" sz="3300" b="1" dirty="0">
                <a:solidFill>
                  <a:srgbClr val="FF0000"/>
                </a:solidFill>
                <a:latin typeface="Times New Roman" panose="02020603050405020304" pitchFamily="18" charset="0"/>
                <a:cs typeface="Times New Roman" panose="02020603050405020304" pitchFamily="18" charset="0"/>
                <a:hlinkClick r:id="rId2" action="ppaction://hlinkfile"/>
              </a:rPr>
              <a:t>PHƯƠNG PHÁP ĐÁNH GIÁ </a:t>
            </a:r>
            <a:endParaRPr lang="en-US" sz="33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2312191-9BF3-4085-A1F9-F33CD8AE7404}"/>
              </a:ext>
            </a:extLst>
          </p:cNvPr>
          <p:cNvSpPr>
            <a:spLocks noGrp="1"/>
          </p:cNvSpPr>
          <p:nvPr>
            <p:ph idx="1"/>
          </p:nvPr>
        </p:nvSpPr>
        <p:spPr>
          <a:xfrm>
            <a:off x="730370" y="2015732"/>
            <a:ext cx="11036059" cy="4109023"/>
          </a:xfrm>
        </p:spPr>
        <p:txBody>
          <a:bodyPr>
            <a:normAutofit fontScale="62500" lnSpcReduction="20000"/>
          </a:bodyPr>
          <a:lstStyle/>
          <a:p>
            <a:pPr marL="0" indent="0">
              <a:buNone/>
            </a:pPr>
            <a:r>
              <a:rPr lang="en-US" sz="3500" b="1" dirty="0">
                <a:latin typeface="Times New Roman" panose="02020603050405020304" pitchFamily="18" charset="0"/>
                <a:cs typeface="Times New Roman" panose="02020603050405020304" pitchFamily="18" charset="0"/>
              </a:rPr>
              <a:t>2. </a:t>
            </a:r>
            <a:r>
              <a:rPr lang="en-US" sz="3500" b="1" dirty="0" err="1">
                <a:latin typeface="Times New Roman" panose="02020603050405020304" pitchFamily="18" charset="0"/>
                <a:cs typeface="Times New Roman" panose="02020603050405020304" pitchFamily="18" charset="0"/>
              </a:rPr>
              <a:t>Phương</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pháp</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đánh</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giá</a:t>
            </a:r>
            <a:r>
              <a:rPr lang="en-US" sz="3500" b="1" dirty="0">
                <a:latin typeface="Times New Roman" panose="02020603050405020304" pitchFamily="18" charset="0"/>
                <a:cs typeface="Times New Roman" panose="02020603050405020304" pitchFamily="18" charset="0"/>
              </a:rPr>
              <a:t>:</a:t>
            </a:r>
          </a:p>
          <a:p>
            <a:pPr marL="0" indent="0">
              <a:buNone/>
            </a:pPr>
            <a:r>
              <a:rPr lang="en-US" sz="3500" i="1" dirty="0">
                <a:latin typeface="Times New Roman" panose="02020603050405020304" pitchFamily="18" charset="0"/>
                <a:cs typeface="Times New Roman" panose="02020603050405020304" pitchFamily="18" charset="0"/>
              </a:rPr>
              <a:t>a. </a:t>
            </a:r>
            <a:r>
              <a:rPr lang="en-US" sz="3500" i="1" dirty="0" err="1">
                <a:latin typeface="Times New Roman" panose="02020603050405020304" pitchFamily="18" charset="0"/>
                <a:cs typeface="Times New Roman" panose="02020603050405020304" pitchFamily="18" charset="0"/>
              </a:rPr>
              <a:t>Phương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pháp</a:t>
            </a:r>
            <a:r>
              <a:rPr lang="en-US" sz="3500" i="1" dirty="0">
                <a:latin typeface="Times New Roman" panose="02020603050405020304" pitchFamily="18" charset="0"/>
                <a:cs typeface="Times New Roman" panose="02020603050405020304" pitchFamily="18" charset="0"/>
              </a:rPr>
              <a:t> </a:t>
            </a:r>
            <a:r>
              <a:rPr lang="en-US" sz="3500" i="1" dirty="0" err="1">
                <a:solidFill>
                  <a:srgbClr val="FF0000"/>
                </a:solidFill>
                <a:latin typeface="Times New Roman" panose="02020603050405020304" pitchFamily="18" charset="0"/>
                <a:cs typeface="Times New Roman" panose="02020603050405020304" pitchFamily="18" charset="0"/>
              </a:rPr>
              <a:t>quan</a:t>
            </a:r>
            <a:r>
              <a:rPr lang="en-US" sz="3500" i="1" dirty="0">
                <a:solidFill>
                  <a:srgbClr val="FF0000"/>
                </a:solidFill>
                <a:latin typeface="Times New Roman" panose="02020603050405020304" pitchFamily="18" charset="0"/>
                <a:cs typeface="Times New Roman" panose="02020603050405020304" pitchFamily="18" charset="0"/>
              </a:rPr>
              <a:t> </a:t>
            </a:r>
            <a:r>
              <a:rPr lang="en-US" sz="3500" i="1" dirty="0" err="1">
                <a:solidFill>
                  <a:srgbClr val="FF0000"/>
                </a:solidFill>
                <a:latin typeface="Times New Roman" panose="02020603050405020304" pitchFamily="18" charset="0"/>
                <a:cs typeface="Times New Roman" panose="02020603050405020304" pitchFamily="18" charset="0"/>
              </a:rPr>
              <a:t>sát</a:t>
            </a:r>
            <a:r>
              <a:rPr lang="en-US" sz="3500" i="1" dirty="0">
                <a:solidFill>
                  <a:srgbClr val="FF0000"/>
                </a:solidFill>
                <a:latin typeface="Times New Roman" panose="02020603050405020304" pitchFamily="18" charset="0"/>
                <a:cs typeface="Times New Roman" panose="02020603050405020304" pitchFamily="18" charset="0"/>
              </a:rPr>
              <a:t> </a:t>
            </a:r>
            <a:r>
              <a:rPr lang="en-US" sz="3500" i="1" dirty="0" err="1">
                <a:solidFill>
                  <a:srgbClr val="FF0000"/>
                </a:solidFill>
                <a:latin typeface="Times New Roman" panose="02020603050405020304" pitchFamily="18" charset="0"/>
                <a:cs typeface="Times New Roman" panose="02020603050405020304" pitchFamily="18" charset="0"/>
              </a:rPr>
              <a:t>thực</a:t>
            </a:r>
            <a:r>
              <a:rPr lang="en-US" sz="3500" i="1" dirty="0">
                <a:solidFill>
                  <a:srgbClr val="FF0000"/>
                </a:solidFill>
                <a:latin typeface="Times New Roman" panose="02020603050405020304" pitchFamily="18" charset="0"/>
                <a:cs typeface="Times New Roman" panose="02020603050405020304" pitchFamily="18" charset="0"/>
              </a:rPr>
              <a:t> </a:t>
            </a:r>
            <a:r>
              <a:rPr lang="en-US" sz="3500" i="1" dirty="0" err="1">
                <a:solidFill>
                  <a:srgbClr val="FF0000"/>
                </a:solidFill>
                <a:latin typeface="Times New Roman" panose="02020603050405020304" pitchFamily="18" charset="0"/>
                <a:cs typeface="Times New Roman" panose="02020603050405020304" pitchFamily="18" charset="0"/>
              </a:rPr>
              <a:t>tế</a:t>
            </a:r>
            <a:r>
              <a:rPr lang="en-US" sz="3500" i="1" dirty="0">
                <a:solidFill>
                  <a:srgbClr val="FF0000"/>
                </a:solidFill>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thăm</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lớp</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dự</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giờ</a:t>
            </a:r>
            <a:r>
              <a:rPr lang="en-US" sz="3500" i="1" dirty="0">
                <a:latin typeface="Times New Roman" panose="02020603050405020304" pitchFamily="18" charset="0"/>
                <a:cs typeface="Times New Roman" panose="02020603050405020304" pitchFamily="18" charset="0"/>
              </a:rPr>
              <a:t>,</a:t>
            </a:r>
            <a:r>
              <a:rPr lang="en-US" sz="3500" i="1" dirty="0">
                <a:solidFill>
                  <a:srgbClr val="FF0000"/>
                </a:solidFill>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trao</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đổi</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phỏng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vấn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tọa</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đàm</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hội</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thảo</a:t>
            </a:r>
            <a:r>
              <a:rPr lang="en-US" sz="3500" i="1" dirty="0">
                <a:latin typeface="Times New Roman" panose="02020603050405020304" pitchFamily="18" charset="0"/>
                <a:cs typeface="Times New Roman" panose="02020603050405020304" pitchFamily="18" charset="0"/>
              </a:rPr>
              <a:t>,…</a:t>
            </a:r>
            <a:endParaRPr lang="en-US" sz="3500" dirty="0">
              <a:latin typeface="Times New Roman" panose="02020603050405020304" pitchFamily="18" charset="0"/>
              <a:cs typeface="Times New Roman" panose="02020603050405020304" pitchFamily="18" charset="0"/>
            </a:endParaRPr>
          </a:p>
          <a:p>
            <a:pPr marL="0" indent="0">
              <a:buNone/>
            </a:pPr>
            <a:r>
              <a:rPr lang="en-US" sz="3500" i="1" dirty="0">
                <a:latin typeface="Times New Roman" panose="02020603050405020304" pitchFamily="18" charset="0"/>
                <a:cs typeface="Times New Roman" panose="02020603050405020304" pitchFamily="18" charset="0"/>
              </a:rPr>
              <a:t>b. </a:t>
            </a:r>
            <a:r>
              <a:rPr lang="en-US" sz="3500" i="1" dirty="0" err="1">
                <a:latin typeface="Times New Roman" panose="02020603050405020304" pitchFamily="18" charset="0"/>
                <a:cs typeface="Times New Roman" panose="02020603050405020304" pitchFamily="18" charset="0"/>
              </a:rPr>
              <a:t>Phương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pháp</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phân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tích</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sản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phẩm</a:t>
            </a:r>
            <a:r>
              <a:rPr lang="en-US" sz="3500" i="1" dirty="0">
                <a:latin typeface="Times New Roman" panose="02020603050405020304" pitchFamily="18" charset="0"/>
                <a:cs typeface="Times New Roman" panose="02020603050405020304" pitchFamily="18" charset="0"/>
              </a:rPr>
              <a:t> / </a:t>
            </a:r>
            <a:r>
              <a:rPr lang="en-US" sz="3500" i="1" dirty="0" err="1">
                <a:latin typeface="Times New Roman" panose="02020603050405020304" pitchFamily="18" charset="0"/>
                <a:cs typeface="Times New Roman" panose="02020603050405020304" pitchFamily="18" charset="0"/>
              </a:rPr>
              <a:t>minh</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chứng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hoạt</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động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quản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lí</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và</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thực</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hiện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chương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trình</a:t>
            </a:r>
            <a:r>
              <a:rPr lang="en-US" sz="3500" i="1" dirty="0">
                <a:latin typeface="Times New Roman" panose="02020603050405020304" pitchFamily="18" charset="0"/>
                <a:cs typeface="Times New Roman" panose="02020603050405020304" pitchFamily="18" charset="0"/>
              </a:rPr>
              <a:t>. </a:t>
            </a:r>
            <a:endParaRPr lang="en-US" sz="3500" dirty="0">
              <a:latin typeface="Times New Roman" panose="02020603050405020304" pitchFamily="18" charset="0"/>
              <a:cs typeface="Times New Roman" panose="02020603050405020304" pitchFamily="18" charset="0"/>
            </a:endParaRPr>
          </a:p>
          <a:p>
            <a:pPr marL="0" indent="0">
              <a:buNone/>
            </a:pPr>
            <a:r>
              <a:rPr lang="en-US" sz="3500" i="1" dirty="0">
                <a:latin typeface="Times New Roman" panose="02020603050405020304" pitchFamily="18" charset="0"/>
                <a:cs typeface="Times New Roman" panose="02020603050405020304" pitchFamily="18" charset="0"/>
              </a:rPr>
              <a:t>c. </a:t>
            </a:r>
            <a:r>
              <a:rPr lang="en-US" sz="3500" i="1" dirty="0" err="1">
                <a:latin typeface="Times New Roman" panose="02020603050405020304" pitchFamily="18" charset="0"/>
                <a:cs typeface="Times New Roman" panose="02020603050405020304" pitchFamily="18" charset="0"/>
              </a:rPr>
              <a:t>Phương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pháp</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đánh</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giá</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thông</a:t>
            </a:r>
            <a:r>
              <a:rPr lang="en-US" sz="3500" i="1" dirty="0">
                <a:latin typeface="Times New Roman" panose="02020603050405020304" pitchFamily="18" charset="0"/>
                <a:cs typeface="Times New Roman" panose="02020603050405020304" pitchFamily="18" charset="0"/>
              </a:rPr>
              <a:t> qua </a:t>
            </a:r>
            <a:r>
              <a:rPr lang="en-US" sz="3500" i="1" dirty="0" err="1">
                <a:latin typeface="Times New Roman" panose="02020603050405020304" pitchFamily="18" charset="0"/>
                <a:cs typeface="Times New Roman" panose="02020603050405020304" pitchFamily="18" charset="0"/>
              </a:rPr>
              <a:t>tình</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huống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có</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vấn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đề</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hoặc</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sử</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dụng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bài</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tập</a:t>
            </a:r>
            <a:r>
              <a:rPr lang="en-US" sz="3500" i="1" dirty="0">
                <a:latin typeface="Times New Roman" panose="02020603050405020304" pitchFamily="18" charset="0"/>
                <a:cs typeface="Times New Roman" panose="02020603050405020304" pitchFamily="18" charset="0"/>
              </a:rPr>
              <a:t> / </a:t>
            </a:r>
            <a:r>
              <a:rPr lang="en-US" sz="3500" i="1" dirty="0" err="1">
                <a:latin typeface="Times New Roman" panose="02020603050405020304" pitchFamily="18" charset="0"/>
                <a:cs typeface="Times New Roman" panose="02020603050405020304" pitchFamily="18" charset="0"/>
              </a:rPr>
              <a:t>trắc</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nghiệm</a:t>
            </a:r>
            <a:endParaRPr lang="en-US" sz="3500" dirty="0">
              <a:latin typeface="Times New Roman" panose="02020603050405020304" pitchFamily="18" charset="0"/>
              <a:cs typeface="Times New Roman" panose="02020603050405020304" pitchFamily="18" charset="0"/>
            </a:endParaRPr>
          </a:p>
          <a:p>
            <a:pPr marL="0" indent="0">
              <a:buNone/>
            </a:pPr>
            <a:r>
              <a:rPr lang="en-US" sz="3500" i="1" dirty="0">
                <a:latin typeface="Times New Roman" panose="02020603050405020304" pitchFamily="18" charset="0"/>
                <a:cs typeface="Times New Roman" panose="02020603050405020304" pitchFamily="18" charset="0"/>
              </a:rPr>
              <a:t>d. </a:t>
            </a:r>
            <a:r>
              <a:rPr lang="en-US" sz="3500" i="1" dirty="0" err="1">
                <a:latin typeface="Times New Roman" panose="02020603050405020304" pitchFamily="18" charset="0"/>
                <a:cs typeface="Times New Roman" panose="02020603050405020304" pitchFamily="18" charset="0"/>
              </a:rPr>
              <a:t>Phương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pháp</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sử</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dụng</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phiếu</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giám</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sát</a:t>
            </a:r>
            <a:r>
              <a:rPr lang="en-US" sz="3500" i="1" dirty="0">
                <a:latin typeface="Times New Roman" panose="02020603050405020304" pitchFamily="18" charset="0"/>
                <a:cs typeface="Times New Roman" panose="02020603050405020304" pitchFamily="18" charset="0"/>
              </a:rPr>
              <a:t> / </a:t>
            </a:r>
            <a:r>
              <a:rPr lang="en-US" sz="3500" i="1" dirty="0" err="1">
                <a:latin typeface="Times New Roman" panose="02020603050405020304" pitchFamily="18" charset="0"/>
                <a:cs typeface="Times New Roman" panose="02020603050405020304" pitchFamily="18" charset="0"/>
              </a:rPr>
              <a:t>đánh</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giá</a:t>
            </a:r>
            <a:r>
              <a:rPr lang="en-US" sz="3500" i="1" dirty="0">
                <a:latin typeface="Times New Roman" panose="02020603050405020304" pitchFamily="18" charset="0"/>
                <a:cs typeface="Times New Roman" panose="02020603050405020304" pitchFamily="18" charset="0"/>
              </a:rPr>
              <a:t>.</a:t>
            </a:r>
            <a:endParaRPr lang="en-US" sz="3500" dirty="0">
              <a:latin typeface="Times New Roman" panose="02020603050405020304" pitchFamily="18" charset="0"/>
              <a:cs typeface="Times New Roman" panose="02020603050405020304" pitchFamily="18" charset="0"/>
            </a:endParaRPr>
          </a:p>
          <a:p>
            <a:pPr marL="0" indent="0">
              <a:buNone/>
            </a:pPr>
            <a:r>
              <a:rPr lang="en-US" sz="3500" dirty="0">
                <a:latin typeface="Times New Roman" panose="02020603050405020304" pitchFamily="18" charset="0"/>
                <a:cs typeface="Times New Roman" panose="02020603050405020304" pitchFamily="18" charset="0"/>
              </a:rPr>
              <a:t> </a:t>
            </a:r>
          </a:p>
          <a:p>
            <a:pPr marL="0" indent="0">
              <a:buNone/>
            </a:pPr>
            <a:r>
              <a:rPr lang="en-US" sz="3500" i="1" dirty="0">
                <a:solidFill>
                  <a:srgbClr val="0000FF"/>
                </a:solidFill>
                <a:latin typeface="Times New Roman" panose="02020603050405020304" pitchFamily="18" charset="0"/>
                <a:cs typeface="Times New Roman" panose="02020603050405020304" pitchFamily="18" charset="0"/>
              </a:rPr>
              <a:t>(</a:t>
            </a:r>
            <a:r>
              <a:rPr lang="en-US" sz="3500" i="1" dirty="0" err="1">
                <a:solidFill>
                  <a:srgbClr val="0000FF"/>
                </a:solidFill>
                <a:latin typeface="Times New Roman" panose="02020603050405020304" pitchFamily="18" charset="0"/>
                <a:cs typeface="Times New Roman" panose="02020603050405020304" pitchFamily="18" charset="0"/>
              </a:rPr>
              <a:t>Trong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đó</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quan</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sát</a:t>
            </a:r>
            <a:r>
              <a:rPr lang="en-US" sz="3500" i="1" dirty="0">
                <a:solidFill>
                  <a:srgbClr val="0000FF"/>
                </a:solidFill>
                <a:latin typeface="Times New Roman" panose="02020603050405020304" pitchFamily="18" charset="0"/>
                <a:cs typeface="Times New Roman" panose="02020603050405020304" pitchFamily="18" charset="0"/>
              </a:rPr>
              <a:t> thực </a:t>
            </a:r>
            <a:r>
              <a:rPr lang="en-US" sz="3500" i="1" dirty="0" err="1" smtClean="0">
                <a:solidFill>
                  <a:srgbClr val="0000FF"/>
                </a:solidFill>
                <a:latin typeface="Times New Roman" panose="02020603050405020304" pitchFamily="18" charset="0"/>
                <a:cs typeface="Times New Roman" panose="02020603050405020304" pitchFamily="18" charset="0"/>
              </a:rPr>
              <a:t>tế</a:t>
            </a:r>
            <a:r>
              <a:rPr lang="en-US" sz="3500" i="1" dirty="0" smtClean="0">
                <a:solidFill>
                  <a:srgbClr val="0000FF"/>
                </a:solidFill>
                <a:latin typeface="Times New Roman" panose="02020603050405020304" pitchFamily="18" charset="0"/>
                <a:cs typeface="Times New Roman" panose="02020603050405020304" pitchFamily="18" charset="0"/>
              </a:rPr>
              <a:t> </a:t>
            </a:r>
            <a:r>
              <a:rPr lang="en-US" sz="3500" i="1" dirty="0" err="1" smtClean="0">
                <a:solidFill>
                  <a:srgbClr val="0000FF"/>
                </a:solidFill>
                <a:latin typeface="Times New Roman" panose="02020603050405020304" pitchFamily="18" charset="0"/>
                <a:cs typeface="Times New Roman" panose="02020603050405020304" pitchFamily="18" charset="0"/>
              </a:rPr>
              <a:t>là</a:t>
            </a:r>
            <a:r>
              <a:rPr lang="en-US" sz="3500" i="1" dirty="0" smtClean="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ph</a:t>
            </a:r>
            <a:r>
              <a:rPr lang="vi-VN" sz="3500" i="1" dirty="0">
                <a:solidFill>
                  <a:srgbClr val="0000FF"/>
                </a:solidFill>
                <a:latin typeface="Times New Roman" panose="02020603050405020304" pitchFamily="18" charset="0"/>
                <a:cs typeface="Times New Roman" panose="02020603050405020304" pitchFamily="18" charset="0"/>
              </a:rPr>
              <a:t>ư</a:t>
            </a:r>
            <a:r>
              <a:rPr lang="en-US" sz="3500" i="1" dirty="0" err="1">
                <a:solidFill>
                  <a:srgbClr val="0000FF"/>
                </a:solidFill>
                <a:latin typeface="Times New Roman" panose="02020603050405020304" pitchFamily="18" charset="0"/>
                <a:cs typeface="Times New Roman" panose="02020603050405020304" pitchFamily="18" charset="0"/>
              </a:rPr>
              <a:t>ơng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pháp</a:t>
            </a:r>
            <a:r>
              <a:rPr lang="en-US" sz="3500" i="1" dirty="0">
                <a:solidFill>
                  <a:srgbClr val="0000FF"/>
                </a:solidFill>
                <a:latin typeface="Times New Roman" panose="02020603050405020304" pitchFamily="18" charset="0"/>
                <a:cs typeface="Times New Roman" panose="02020603050405020304" pitchFamily="18" charset="0"/>
              </a:rPr>
              <a:t> đ</a:t>
            </a:r>
            <a:r>
              <a:rPr lang="vi-VN" sz="3500" i="1" dirty="0">
                <a:solidFill>
                  <a:srgbClr val="0000FF"/>
                </a:solidFill>
                <a:latin typeface="Times New Roman" panose="02020603050405020304" pitchFamily="18" charset="0"/>
                <a:cs typeface="Times New Roman" panose="02020603050405020304" pitchFamily="18" charset="0"/>
              </a:rPr>
              <a:t>ư</a:t>
            </a:r>
            <a:r>
              <a:rPr lang="en-US" sz="3500" i="1" dirty="0" err="1">
                <a:solidFill>
                  <a:srgbClr val="0000FF"/>
                </a:solidFill>
                <a:latin typeface="Times New Roman" panose="02020603050405020304" pitchFamily="18" charset="0"/>
                <a:cs typeface="Times New Roman" panose="02020603050405020304" pitchFamily="18" charset="0"/>
              </a:rPr>
              <a:t>ợc</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sử</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dụng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nhiều</a:t>
            </a:r>
            <a:r>
              <a:rPr lang="en-US" sz="3500" i="1" dirty="0">
                <a:solidFill>
                  <a:srgbClr val="0000FF"/>
                </a:solidFill>
                <a:latin typeface="Times New Roman" panose="02020603050405020304" pitchFamily="18" charset="0"/>
                <a:cs typeface="Times New Roman" panose="02020603050405020304" pitchFamily="18" charset="0"/>
              </a:rPr>
              <a:t> h</a:t>
            </a:r>
            <a:r>
              <a:rPr lang="vi-VN" sz="3500" i="1" dirty="0">
                <a:solidFill>
                  <a:srgbClr val="0000FF"/>
                </a:solidFill>
                <a:latin typeface="Times New Roman" panose="02020603050405020304" pitchFamily="18" charset="0"/>
                <a:cs typeface="Times New Roman" panose="02020603050405020304" pitchFamily="18" charset="0"/>
              </a:rPr>
              <a:t>ơ</a:t>
            </a:r>
            <a:r>
              <a:rPr lang="en-US" sz="3500" i="1" dirty="0">
                <a:solidFill>
                  <a:srgbClr val="0000FF"/>
                </a:solidFill>
                <a:latin typeface="Times New Roman" panose="02020603050405020304" pitchFamily="18" charset="0"/>
                <a:cs typeface="Times New Roman" panose="02020603050405020304" pitchFamily="18" charset="0"/>
              </a:rPr>
              <a:t>n </a:t>
            </a:r>
            <a:r>
              <a:rPr lang="en-US" sz="3500" i="1" dirty="0" err="1">
                <a:solidFill>
                  <a:srgbClr val="0000FF"/>
                </a:solidFill>
                <a:latin typeface="Times New Roman" panose="02020603050405020304" pitchFamily="18" charset="0"/>
                <a:cs typeface="Times New Roman" panose="02020603050405020304" pitchFamily="18" charset="0"/>
              </a:rPr>
              <a:t>cả</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và</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thu</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thập</a:t>
            </a:r>
            <a:r>
              <a:rPr lang="en-US" sz="3500" i="1" dirty="0">
                <a:solidFill>
                  <a:srgbClr val="0000FF"/>
                </a:solidFill>
                <a:latin typeface="Times New Roman" panose="02020603050405020304" pitchFamily="18" charset="0"/>
                <a:cs typeface="Times New Roman" panose="02020603050405020304" pitchFamily="18" charset="0"/>
              </a:rPr>
              <a:t> đ</a:t>
            </a:r>
            <a:r>
              <a:rPr lang="vi-VN" sz="3500" i="1" dirty="0">
                <a:solidFill>
                  <a:srgbClr val="0000FF"/>
                </a:solidFill>
                <a:latin typeface="Times New Roman" panose="02020603050405020304" pitchFamily="18" charset="0"/>
                <a:cs typeface="Times New Roman" panose="02020603050405020304" pitchFamily="18" charset="0"/>
              </a:rPr>
              <a:t>ư</a:t>
            </a:r>
            <a:r>
              <a:rPr lang="en-US" sz="3500" i="1" dirty="0" err="1">
                <a:solidFill>
                  <a:srgbClr val="0000FF"/>
                </a:solidFill>
                <a:latin typeface="Times New Roman" panose="02020603050405020304" pitchFamily="18" charset="0"/>
                <a:cs typeface="Times New Roman" panose="02020603050405020304" pitchFamily="18" charset="0"/>
              </a:rPr>
              <a:t>ợc</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những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minh</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chứng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thực</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tế</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phong</a:t>
            </a:r>
            <a:r>
              <a:rPr lang="en-US" sz="3500" i="1" dirty="0">
                <a:solidFill>
                  <a:srgbClr val="0000FF"/>
                </a:solidFill>
                <a:latin typeface="Times New Roman" panose="02020603050405020304" pitchFamily="18" charset="0"/>
                <a:cs typeface="Times New Roman" panose="02020603050405020304" pitchFamily="18" charset="0"/>
              </a:rPr>
              <a:t> </a:t>
            </a:r>
            <a:r>
              <a:rPr lang="en-US" sz="3500" i="1" dirty="0" err="1">
                <a:solidFill>
                  <a:srgbClr val="0000FF"/>
                </a:solidFill>
                <a:latin typeface="Times New Roman" panose="02020603050405020304" pitchFamily="18" charset="0"/>
                <a:cs typeface="Times New Roman" panose="02020603050405020304" pitchFamily="18" charset="0"/>
              </a:rPr>
              <a:t>phú</a:t>
            </a:r>
            <a:r>
              <a:rPr lang="en-US" sz="3500" i="1" dirty="0">
                <a:solidFill>
                  <a:srgbClr val="0000FF"/>
                </a:solidFill>
                <a:latin typeface="Times New Roman" panose="02020603050405020304" pitchFamily="18" charset="0"/>
                <a:cs typeface="Times New Roman" panose="02020603050405020304" pitchFamily="18" charset="0"/>
              </a:rPr>
              <a:t>…</a:t>
            </a:r>
            <a:r>
              <a:rPr lang="en-US" sz="3500" dirty="0">
                <a:solidFill>
                  <a:srgbClr val="0000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83129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CD9F9E-B1B3-4E41-B79C-0B44BE8184C2}"/>
              </a:ext>
            </a:extLst>
          </p:cNvPr>
          <p:cNvSpPr>
            <a:spLocks noGrp="1"/>
          </p:cNvSpPr>
          <p:nvPr>
            <p:ph type="title"/>
          </p:nvPr>
        </p:nvSpPr>
        <p:spPr/>
        <p:txBody>
          <a:bodyPr/>
          <a:lstStyle/>
          <a:p>
            <a:pPr algn="ctr"/>
            <a:r>
              <a:rPr lang="en-US" b="1" dirty="0" err="1">
                <a:solidFill>
                  <a:srgbClr val="FF0000"/>
                </a:solidFill>
                <a:latin typeface="Times Neue Roman"/>
              </a:rPr>
              <a:t>PHẦN</a:t>
            </a:r>
            <a:r>
              <a:rPr lang="en-US" b="1" dirty="0">
                <a:solidFill>
                  <a:srgbClr val="FF0000"/>
                </a:solidFill>
                <a:latin typeface="Times Neue Roman"/>
              </a:rPr>
              <a:t> HAI</a:t>
            </a:r>
            <a:endParaRPr lang="en-US" dirty="0">
              <a:solidFill>
                <a:srgbClr val="FF0000"/>
              </a:solidFill>
              <a:latin typeface="Times Neue Roman"/>
            </a:endParaRPr>
          </a:p>
        </p:txBody>
      </p:sp>
      <p:sp>
        <p:nvSpPr>
          <p:cNvPr id="3" name="Content Placeholder 2">
            <a:extLst>
              <a:ext uri="{FF2B5EF4-FFF2-40B4-BE49-F238E27FC236}">
                <a16:creationId xmlns:a16="http://schemas.microsoft.com/office/drawing/2014/main" xmlns="" id="{DFE3633A-666C-4ED2-B1CB-B36A16A5A4CC}"/>
              </a:ext>
            </a:extLst>
          </p:cNvPr>
          <p:cNvSpPr>
            <a:spLocks noGrp="1"/>
          </p:cNvSpPr>
          <p:nvPr>
            <p:ph idx="1"/>
          </p:nvPr>
        </p:nvSpPr>
        <p:spPr>
          <a:xfrm>
            <a:off x="1451579" y="2015733"/>
            <a:ext cx="9603275" cy="2153702"/>
          </a:xfrm>
        </p:spPr>
        <p:txBody>
          <a:bodyPr>
            <a:normAutofit fontScale="92500"/>
          </a:bodyPr>
          <a:lstStyle/>
          <a:p>
            <a:pPr marL="0" indent="0">
              <a:buNone/>
            </a:pPr>
            <a:endParaRPr lang="en-US" dirty="0">
              <a:solidFill>
                <a:srgbClr val="FF0000"/>
              </a:solidFill>
              <a:latin typeface="Times Neue Roman"/>
            </a:endParaRPr>
          </a:p>
          <a:p>
            <a:pPr marL="0" indent="0" algn="ctr">
              <a:buNone/>
            </a:pPr>
            <a:r>
              <a:rPr lang="en-US" sz="3000" b="1" dirty="0">
                <a:solidFill>
                  <a:srgbClr val="FF0000"/>
                </a:solidFill>
                <a:latin typeface="Times Neue Roman"/>
              </a:rPr>
              <a:t>H</a:t>
            </a:r>
            <a:r>
              <a:rPr lang="vi-VN" sz="3000" b="1" dirty="0">
                <a:solidFill>
                  <a:srgbClr val="FF0000"/>
                </a:solidFill>
                <a:latin typeface="Times Neue Roman"/>
              </a:rPr>
              <a:t>Ư</a:t>
            </a:r>
            <a:r>
              <a:rPr lang="en-US" sz="3000" b="1" dirty="0" err="1">
                <a:solidFill>
                  <a:srgbClr val="FF0000"/>
                </a:solidFill>
                <a:latin typeface="Times Neue Roman"/>
              </a:rPr>
              <a:t>ỚNG</a:t>
            </a:r>
            <a:r>
              <a:rPr lang="en-US" sz="3000" b="1" dirty="0">
                <a:solidFill>
                  <a:srgbClr val="FF0000"/>
                </a:solidFill>
                <a:latin typeface="Times Neue Roman"/>
              </a:rPr>
              <a:t> </a:t>
            </a:r>
            <a:r>
              <a:rPr lang="en-US" sz="3000" b="1" dirty="0" err="1">
                <a:solidFill>
                  <a:srgbClr val="FF0000"/>
                </a:solidFill>
                <a:latin typeface="Times Neue Roman"/>
              </a:rPr>
              <a:t>DẪN</a:t>
            </a:r>
            <a:r>
              <a:rPr lang="en-US" sz="3000" b="1" dirty="0">
                <a:solidFill>
                  <a:srgbClr val="FF0000"/>
                </a:solidFill>
                <a:latin typeface="Times Neue Roman"/>
              </a:rPr>
              <a:t> </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ĐÁNH</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GIÁ</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THỰC</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HIỆN</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CH</a:t>
            </a:r>
            <a:r>
              <a:rPr lang="vi-VN"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Ư</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ƠNG</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a:t>
            </a:r>
            <a:r>
              <a:rPr lang="en-US" sz="3000" b="1" dirty="0" err="1">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TRÌNH</a:t>
            </a:r>
            <a:r>
              <a:rPr lang="en-US" sz="3000" b="1" dirty="0">
                <a:solidFill>
                  <a:srgbClr val="0000FF"/>
                </a:solidFill>
                <a:latin typeface="Times Neue Roman"/>
                <a:hlinkClick r:id="rId2" action="ppaction://hlinkfile">
                  <a:extLst>
                    <a:ext uri="{A12FA001-AC4F-418D-AE19-62706E023703}">
                      <ahyp:hlinkClr xmlns:ahyp="http://schemas.microsoft.com/office/drawing/2018/hyperlinkcolor" xmlns="" val="tx"/>
                    </a:ext>
                  </a:extLst>
                </a:hlinkClick>
              </a:rPr>
              <a:t> </a:t>
            </a:r>
            <a:endParaRPr lang="en-US" sz="3000" b="1" dirty="0">
              <a:solidFill>
                <a:srgbClr val="0000FF"/>
              </a:solidFill>
              <a:latin typeface="Times Neue Roman"/>
            </a:endParaRPr>
          </a:p>
          <a:p>
            <a:pPr marL="0" indent="0" algn="ctr">
              <a:buNone/>
            </a:pPr>
            <a:r>
              <a:rPr lang="en-US" sz="3000" b="1" dirty="0" err="1">
                <a:solidFill>
                  <a:srgbClr val="FF0000"/>
                </a:solidFill>
                <a:latin typeface="Times Neue Roman"/>
              </a:rPr>
              <a:t>TRONG</a:t>
            </a:r>
            <a:r>
              <a:rPr lang="en-US" sz="3000" b="1" dirty="0">
                <a:solidFill>
                  <a:srgbClr val="FF0000"/>
                </a:solidFill>
                <a:latin typeface="Times Neue Roman"/>
              </a:rPr>
              <a:t> C</a:t>
            </a:r>
            <a:r>
              <a:rPr lang="vi-VN" sz="3000" b="1" dirty="0">
                <a:solidFill>
                  <a:srgbClr val="FF0000"/>
                </a:solidFill>
                <a:latin typeface="Times Neue Roman"/>
              </a:rPr>
              <a:t>Ơ</a:t>
            </a:r>
            <a:r>
              <a:rPr lang="en-US" sz="3000" b="1" dirty="0">
                <a:solidFill>
                  <a:srgbClr val="FF0000"/>
                </a:solidFill>
                <a:latin typeface="Times Neue Roman"/>
              </a:rPr>
              <a:t> </a:t>
            </a:r>
            <a:r>
              <a:rPr lang="en-US" sz="3000" b="1" dirty="0" err="1">
                <a:solidFill>
                  <a:srgbClr val="FF0000"/>
                </a:solidFill>
                <a:latin typeface="Times Neue Roman"/>
              </a:rPr>
              <a:t>SỞ</a:t>
            </a:r>
            <a:r>
              <a:rPr lang="en-US" sz="3000" b="1" dirty="0">
                <a:solidFill>
                  <a:srgbClr val="FF0000"/>
                </a:solidFill>
                <a:latin typeface="Times Neue Roman"/>
              </a:rPr>
              <a:t> </a:t>
            </a:r>
            <a:r>
              <a:rPr lang="en-US" sz="3000" b="1" dirty="0" err="1">
                <a:solidFill>
                  <a:srgbClr val="FF0000"/>
                </a:solidFill>
                <a:latin typeface="Times Neue Roman"/>
              </a:rPr>
              <a:t>GIÁO</a:t>
            </a:r>
            <a:r>
              <a:rPr lang="en-US" sz="3000" b="1" dirty="0">
                <a:solidFill>
                  <a:srgbClr val="FF0000"/>
                </a:solidFill>
                <a:latin typeface="Times Neue Roman"/>
              </a:rPr>
              <a:t> </a:t>
            </a:r>
            <a:r>
              <a:rPr lang="en-US" sz="3000" b="1" dirty="0" err="1">
                <a:solidFill>
                  <a:srgbClr val="FF0000"/>
                </a:solidFill>
                <a:latin typeface="Times Neue Roman"/>
              </a:rPr>
              <a:t>DỤC</a:t>
            </a:r>
            <a:r>
              <a:rPr lang="en-US" sz="3000" b="1" dirty="0">
                <a:solidFill>
                  <a:srgbClr val="FF0000"/>
                </a:solidFill>
                <a:latin typeface="Times Neue Roman"/>
              </a:rPr>
              <a:t> </a:t>
            </a:r>
            <a:r>
              <a:rPr lang="en-US" sz="3000" b="1" dirty="0" err="1">
                <a:solidFill>
                  <a:srgbClr val="FF0000"/>
                </a:solidFill>
                <a:latin typeface="Times Neue Roman"/>
              </a:rPr>
              <a:t>MẦM</a:t>
            </a:r>
            <a:r>
              <a:rPr lang="en-US" sz="3000" b="1" dirty="0">
                <a:solidFill>
                  <a:srgbClr val="FF0000"/>
                </a:solidFill>
                <a:latin typeface="Times Neue Roman"/>
              </a:rPr>
              <a:t> NON</a:t>
            </a:r>
            <a:endParaRPr lang="en-US" sz="3000" b="1" dirty="0"/>
          </a:p>
        </p:txBody>
      </p:sp>
    </p:spTree>
    <p:extLst>
      <p:ext uri="{BB962C8B-B14F-4D97-AF65-F5344CB8AC3E}">
        <p14:creationId xmlns:p14="http://schemas.microsoft.com/office/powerpoint/2010/main" val="2580575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575" y="158488"/>
            <a:ext cx="10791825" cy="5352231"/>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2276475" y="3048000"/>
            <a:ext cx="8915400" cy="1252843"/>
          </a:xfrm>
          <a:prstGeom prst="rect">
            <a:avLst/>
          </a:prstGeom>
          <a:noFill/>
        </p:spPr>
        <p:txBody>
          <a:bodyPr wrap="square">
            <a:spAutoFit/>
          </a:bodyPr>
          <a:lstStyle/>
          <a:p>
            <a:pPr marL="571500" indent="-571500">
              <a:lnSpc>
                <a:spcPts val="4667"/>
              </a:lnSpc>
              <a:buAutoNum type="romanUcPeriod"/>
            </a:pPr>
            <a:r>
              <a:rPr lang="en-US" sz="3200" b="1" dirty="0" err="1">
                <a:solidFill>
                  <a:srgbClr val="FF0000"/>
                </a:solidFill>
                <a:latin typeface="Times New Roman" panose="02020603050405020304" pitchFamily="18" charset="0"/>
                <a:cs typeface="Times New Roman" panose="02020603050405020304" pitchFamily="18" charset="0"/>
              </a:rPr>
              <a:t>HƯỚNG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DẪN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ĐÁNH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GIÁ</a:t>
            </a:r>
            <a:r>
              <a:rPr lang="en-US" sz="3200" b="1" dirty="0">
                <a:solidFill>
                  <a:srgbClr val="FF0000"/>
                </a:solidFill>
                <a:latin typeface="Times New Roman" panose="02020603050405020304" pitchFamily="18" charset="0"/>
                <a:cs typeface="Times New Roman" panose="02020603050405020304" pitchFamily="18" charset="0"/>
              </a:rPr>
              <a:t> </a:t>
            </a:r>
          </a:p>
          <a:p>
            <a:pPr>
              <a:lnSpc>
                <a:spcPts val="4667"/>
              </a:lnSpc>
            </a:pPr>
            <a:r>
              <a:rPr lang="en-US" sz="3200" b="1" dirty="0">
                <a:solidFill>
                  <a:srgbClr val="0000FF"/>
                </a:solidFill>
                <a:latin typeface="Times New Roman" panose="02020603050405020304" pitchFamily="18" charset="0"/>
                <a:cs typeface="Times New Roman" panose="02020603050405020304" pitchFamily="18" charset="0"/>
              </a:rPr>
              <a:t>CH</a:t>
            </a:r>
            <a:r>
              <a:rPr lang="vi-VN" sz="3200" b="1" dirty="0">
                <a:solidFill>
                  <a:srgbClr val="0000FF"/>
                </a:solidFill>
                <a:latin typeface="Times New Roman" panose="02020603050405020304" pitchFamily="18" charset="0"/>
                <a:cs typeface="Times New Roman" panose="02020603050405020304" pitchFamily="18" charset="0"/>
              </a:rPr>
              <a:t>Ư</a:t>
            </a:r>
            <a:r>
              <a:rPr lang="en-US" sz="3200" b="1" dirty="0" err="1">
                <a:solidFill>
                  <a:srgbClr val="0000FF"/>
                </a:solidFill>
                <a:latin typeface="Times New Roman" panose="02020603050405020304" pitchFamily="18" charset="0"/>
                <a:cs typeface="Times New Roman" panose="02020603050405020304" pitchFamily="18" charset="0"/>
              </a:rPr>
              <a:t>ƠNG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TRÌNH</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GIÁO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DỤC</a:t>
            </a:r>
            <a:endParaRPr lang="en-US" sz="3200" b="1" dirty="0">
              <a:solidFill>
                <a:srgbClr val="0000FF"/>
              </a:solidFill>
              <a:latin typeface="Calistoga"/>
            </a:endParaRP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159413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2808CB-B65E-4656-9F2C-B753A1B2C410}"/>
              </a:ext>
            </a:extLst>
          </p:cNvPr>
          <p:cNvSpPr>
            <a:spLocks noGrp="1"/>
          </p:cNvSpPr>
          <p:nvPr>
            <p:ph type="title"/>
          </p:nvPr>
        </p:nvSpPr>
        <p:spPr>
          <a:xfrm>
            <a:off x="1411322" y="1060669"/>
            <a:ext cx="9603275" cy="661972"/>
          </a:xfrm>
        </p:spPr>
        <p:txBody>
          <a:bodyPr>
            <a:normAutofit/>
          </a:bodyPr>
          <a:lstStyle/>
          <a:p>
            <a:pPr algn="ctr"/>
            <a:r>
              <a:rPr lang="en-US" sz="2900" b="1" dirty="0">
                <a:latin typeface="Times Neue Roman" panose="020B0604020202020204"/>
              </a:rPr>
              <a:t>Ph</a:t>
            </a:r>
            <a:r>
              <a:rPr lang="vi-VN" sz="2900" b="1" dirty="0">
                <a:latin typeface="Times Neue Roman" panose="020B0604020202020204"/>
              </a:rPr>
              <a:t>ư</a:t>
            </a:r>
            <a:r>
              <a:rPr lang="en-US" sz="2900" b="1" dirty="0" err="1">
                <a:latin typeface="Times Neue Roman" panose="020B0604020202020204"/>
              </a:rPr>
              <a:t>ơng</a:t>
            </a:r>
            <a:r>
              <a:rPr lang="en-US" sz="2900" b="1" dirty="0">
                <a:latin typeface="Times Neue Roman" panose="020B0604020202020204"/>
              </a:rPr>
              <a:t> </a:t>
            </a:r>
            <a:r>
              <a:rPr lang="en-US" sz="2900" b="1" dirty="0" err="1">
                <a:latin typeface="Times Neue Roman" panose="020B0604020202020204"/>
              </a:rPr>
              <a:t>pháp</a:t>
            </a:r>
            <a:r>
              <a:rPr lang="en-US" sz="2900" b="1" dirty="0">
                <a:latin typeface="Times Neue Roman" panose="020B0604020202020204"/>
              </a:rPr>
              <a:t> </a:t>
            </a:r>
            <a:r>
              <a:rPr lang="en-US" sz="2900" b="1" dirty="0" err="1">
                <a:latin typeface="Times Neue Roman" panose="020B0604020202020204"/>
              </a:rPr>
              <a:t>tập</a:t>
            </a:r>
            <a:r>
              <a:rPr lang="en-US" sz="2900" b="1" dirty="0">
                <a:latin typeface="Times Neue Roman" panose="020B0604020202020204"/>
              </a:rPr>
              <a:t> </a:t>
            </a:r>
            <a:r>
              <a:rPr lang="en-US" sz="2900" b="1" dirty="0" err="1">
                <a:latin typeface="Times Neue Roman" panose="020B0604020202020204"/>
              </a:rPr>
              <a:t>huấn</a:t>
            </a:r>
            <a:endParaRPr lang="en-US" sz="2900" b="1" dirty="0">
              <a:latin typeface="Times Neue Roman" panose="020B0604020202020204"/>
            </a:endParaRPr>
          </a:p>
        </p:txBody>
      </p:sp>
      <p:sp>
        <p:nvSpPr>
          <p:cNvPr id="3" name="Content Placeholder 2">
            <a:extLst>
              <a:ext uri="{FF2B5EF4-FFF2-40B4-BE49-F238E27FC236}">
                <a16:creationId xmlns:a16="http://schemas.microsoft.com/office/drawing/2014/main" xmlns="" id="{45BD17F5-D3D1-4B7C-92DC-E80D3B3E39B6}"/>
              </a:ext>
            </a:extLst>
          </p:cNvPr>
          <p:cNvSpPr>
            <a:spLocks noGrp="1"/>
          </p:cNvSpPr>
          <p:nvPr>
            <p:ph idx="1"/>
          </p:nvPr>
        </p:nvSpPr>
        <p:spPr/>
        <p:txBody>
          <a:bodyPr/>
          <a:lstStyle/>
          <a:p>
            <a:r>
              <a:rPr lang="nb-NO" sz="2900" dirty="0">
                <a:latin typeface="Times Neue Roman"/>
              </a:rPr>
              <a:t>Suy ngẫm,</a:t>
            </a:r>
          </a:p>
          <a:p>
            <a:r>
              <a:rPr lang="nb-NO" sz="2900" dirty="0">
                <a:latin typeface="Times Neue Roman"/>
              </a:rPr>
              <a:t>Trao đổi, </a:t>
            </a:r>
          </a:p>
          <a:p>
            <a:r>
              <a:rPr lang="nb-NO" sz="2900" dirty="0">
                <a:latin typeface="Times Neue Roman"/>
              </a:rPr>
              <a:t>Thảo luận, </a:t>
            </a:r>
          </a:p>
          <a:p>
            <a:r>
              <a:rPr lang="nb-NO" sz="2900" dirty="0">
                <a:latin typeface="Times Neue Roman"/>
              </a:rPr>
              <a:t>Thân tích sản phẩm/t</a:t>
            </a:r>
            <a:r>
              <a:rPr lang="vi-VN" sz="2900" dirty="0">
                <a:latin typeface="Times Neue Roman"/>
              </a:rPr>
              <a:t>ư</a:t>
            </a:r>
            <a:r>
              <a:rPr lang="en-US" sz="2900" dirty="0">
                <a:latin typeface="Times Neue Roman"/>
              </a:rPr>
              <a:t> </a:t>
            </a:r>
            <a:r>
              <a:rPr lang="en-US" sz="2900" dirty="0" err="1">
                <a:latin typeface="Times Neue Roman"/>
              </a:rPr>
              <a:t>liệu</a:t>
            </a:r>
            <a:r>
              <a:rPr lang="en-US" sz="2900" dirty="0">
                <a:latin typeface="Times Neue Roman"/>
              </a:rPr>
              <a:t>….</a:t>
            </a:r>
          </a:p>
          <a:p>
            <a:r>
              <a:rPr lang="en-US" sz="2900" dirty="0">
                <a:latin typeface="Times Neue Roman"/>
              </a:rPr>
              <a:t>Ph</a:t>
            </a:r>
            <a:r>
              <a:rPr lang="vi-VN" sz="2900" dirty="0">
                <a:latin typeface="Times Neue Roman"/>
              </a:rPr>
              <a:t>ư</a:t>
            </a:r>
            <a:r>
              <a:rPr lang="en-US" sz="2900" dirty="0" err="1">
                <a:latin typeface="Times Neue Roman"/>
              </a:rPr>
              <a:t>ơng</a:t>
            </a:r>
            <a:r>
              <a:rPr lang="en-US" sz="2900" dirty="0">
                <a:latin typeface="Times Neue Roman"/>
              </a:rPr>
              <a:t> </a:t>
            </a:r>
            <a:r>
              <a:rPr lang="en-US" sz="2900" dirty="0" err="1">
                <a:latin typeface="Times Neue Roman"/>
              </a:rPr>
              <a:t>pháp</a:t>
            </a:r>
            <a:r>
              <a:rPr lang="en-US" sz="2900" dirty="0">
                <a:latin typeface="Times Neue Roman"/>
              </a:rPr>
              <a:t> </a:t>
            </a:r>
            <a:r>
              <a:rPr lang="en-US" sz="2900" dirty="0" err="1">
                <a:latin typeface="Times Neue Roman"/>
              </a:rPr>
              <a:t>khác</a:t>
            </a:r>
            <a:r>
              <a:rPr lang="en-US" sz="2900" dirty="0">
                <a:latin typeface="Times Neue Roman"/>
              </a:rPr>
              <a:t>…..</a:t>
            </a:r>
            <a:endParaRPr lang="nb-NO" sz="2900" dirty="0">
              <a:latin typeface="Times Neue Roman"/>
            </a:endParaRPr>
          </a:p>
          <a:p>
            <a:endParaRPr lang="en-US" dirty="0"/>
          </a:p>
          <a:p>
            <a:endParaRPr lang="en-US" dirty="0"/>
          </a:p>
        </p:txBody>
      </p:sp>
    </p:spTree>
    <p:extLst>
      <p:ext uri="{BB962C8B-B14F-4D97-AF65-F5344CB8AC3E}">
        <p14:creationId xmlns:p14="http://schemas.microsoft.com/office/powerpoint/2010/main" val="2313592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5F3A2-BE8D-4B5D-AF74-6B7DB771F7BB}"/>
              </a:ext>
            </a:extLst>
          </p:cNvPr>
          <p:cNvSpPr>
            <a:spLocks noGrp="1"/>
          </p:cNvSpPr>
          <p:nvPr>
            <p:ph type="title"/>
          </p:nvPr>
        </p:nvSpPr>
        <p:spPr>
          <a:xfrm>
            <a:off x="897147" y="274638"/>
            <a:ext cx="10783019" cy="1421890"/>
          </a:xfrm>
        </p:spPr>
        <p:txBody>
          <a:bodyPr>
            <a:normAutofit fontScale="90000"/>
          </a:bodyPr>
          <a:lstStyle/>
          <a:p>
            <a:r>
              <a:rPr lang="en-US" sz="3600" b="1" dirty="0"/>
              <a:t/>
            </a:r>
            <a:br>
              <a:rPr lang="en-US" sz="3600" b="1" dirty="0"/>
            </a:br>
            <a:r>
              <a:rPr lang="en-US" sz="3600" b="1" dirty="0">
                <a:latin typeface="Times Neue Roman" panose="020B0604020202020204"/>
              </a:rPr>
              <a:t>1</a:t>
            </a:r>
            <a:r>
              <a:rPr lang="en-US" sz="3600" b="1" dirty="0">
                <a:solidFill>
                  <a:srgbClr val="0000FF"/>
                </a:solidFill>
                <a:latin typeface="Times Neue Roman" panose="020B0604020202020204"/>
              </a:rPr>
              <a:t>. </a:t>
            </a:r>
            <a:r>
              <a:rPr lang="en-US" b="1" dirty="0" err="1">
                <a:solidFill>
                  <a:srgbClr val="0000FF"/>
                </a:solidFill>
                <a:latin typeface="Times Neue Roman" panose="020B0604020202020204"/>
              </a:rPr>
              <a:t>HƯỚNG</a:t>
            </a:r>
            <a:r>
              <a:rPr lang="en-US" b="1" dirty="0">
                <a:solidFill>
                  <a:srgbClr val="0000FF"/>
                </a:solidFill>
                <a:latin typeface="Times Neue Roman" panose="020B0604020202020204"/>
              </a:rPr>
              <a:t> DẪN ĐÁNH </a:t>
            </a:r>
            <a:r>
              <a:rPr lang="en-US" b="1" dirty="0" err="1">
                <a:solidFill>
                  <a:srgbClr val="0000FF"/>
                </a:solidFill>
                <a:latin typeface="Times Neue Roman" panose="020B0604020202020204"/>
              </a:rPr>
              <a:t>GIÁ</a:t>
            </a:r>
            <a:r>
              <a:rPr lang="en-US" b="1" dirty="0">
                <a:solidFill>
                  <a:srgbClr val="0000FF"/>
                </a:solidFill>
                <a:latin typeface="Times Neue Roman" panose="020B0604020202020204"/>
              </a:rPr>
              <a:t> </a:t>
            </a:r>
            <a:br>
              <a:rPr lang="en-US" b="1" dirty="0">
                <a:solidFill>
                  <a:srgbClr val="0000FF"/>
                </a:solidFill>
                <a:latin typeface="Times Neue Roman" panose="020B0604020202020204"/>
              </a:rPr>
            </a:br>
            <a:r>
              <a:rPr lang="en-US" b="1" dirty="0" err="1">
                <a:solidFill>
                  <a:srgbClr val="0000FF"/>
                </a:solidFill>
                <a:latin typeface="Times Neue Roman" panose="020B0604020202020204"/>
              </a:rPr>
              <a:t>KẾ</a:t>
            </a:r>
            <a:r>
              <a:rPr lang="en-US" b="1" dirty="0">
                <a:solidFill>
                  <a:srgbClr val="0000FF"/>
                </a:solidFill>
                <a:latin typeface="Times Neue Roman" panose="020B0604020202020204"/>
              </a:rPr>
              <a:t> </a:t>
            </a:r>
            <a:r>
              <a:rPr lang="en-US" b="1" dirty="0" err="1">
                <a:solidFill>
                  <a:srgbClr val="0000FF"/>
                </a:solidFill>
                <a:latin typeface="Times Neue Roman" panose="020B0604020202020204"/>
              </a:rPr>
              <a:t>HOẠCH</a:t>
            </a:r>
            <a:r>
              <a:rPr lang="en-US" b="1" dirty="0">
                <a:solidFill>
                  <a:srgbClr val="0000FF"/>
                </a:solidFill>
                <a:latin typeface="Times Neue Roman" panose="020B0604020202020204"/>
              </a:rPr>
              <a:t> </a:t>
            </a:r>
            <a:r>
              <a:rPr lang="en-US" b="1" dirty="0" err="1">
                <a:solidFill>
                  <a:srgbClr val="0000FF"/>
                </a:solidFill>
                <a:latin typeface="Times Neue Roman" panose="020B0604020202020204"/>
              </a:rPr>
              <a:t>NUÔI</a:t>
            </a:r>
            <a:r>
              <a:rPr lang="en-US" b="1" dirty="0">
                <a:solidFill>
                  <a:srgbClr val="0000FF"/>
                </a:solidFill>
                <a:latin typeface="Times Neue Roman" panose="020B0604020202020204"/>
              </a:rPr>
              <a:t> D</a:t>
            </a:r>
            <a:r>
              <a:rPr lang="vi-VN" b="1" dirty="0">
                <a:solidFill>
                  <a:srgbClr val="0000FF"/>
                </a:solidFill>
                <a:latin typeface="Times Neue Roman" panose="020B0604020202020204"/>
              </a:rPr>
              <a:t>Ư</a:t>
            </a:r>
            <a:r>
              <a:rPr lang="en-US" b="1" dirty="0">
                <a:solidFill>
                  <a:srgbClr val="0000FF"/>
                </a:solidFill>
                <a:latin typeface="Times Neue Roman" panose="020B0604020202020204"/>
              </a:rPr>
              <a:t>ỠNG, CHĂM </a:t>
            </a:r>
            <a:r>
              <a:rPr lang="en-US" b="1" dirty="0" err="1">
                <a:solidFill>
                  <a:srgbClr val="0000FF"/>
                </a:solidFill>
                <a:latin typeface="Times Neue Roman" panose="020B0604020202020204"/>
              </a:rPr>
              <a:t>sÓC</a:t>
            </a:r>
            <a:r>
              <a:rPr lang="en-US" b="1" dirty="0">
                <a:solidFill>
                  <a:srgbClr val="0000FF"/>
                </a:solidFill>
                <a:latin typeface="Times Neue Roman" panose="020B0604020202020204"/>
              </a:rPr>
              <a:t>, GIÁO DỤC</a:t>
            </a:r>
            <a:r>
              <a:rPr lang="en-US" dirty="0">
                <a:latin typeface="Times Neue Roman" panose="020B0604020202020204"/>
              </a:rPr>
              <a:t/>
            </a:r>
            <a:br>
              <a:rPr lang="en-US" dirty="0">
                <a:latin typeface="Times Neue Roman" panose="020B0604020202020204"/>
              </a:rPr>
            </a:br>
            <a:endParaRPr lang="en-US" dirty="0">
              <a:latin typeface="Times Neue Roman" panose="020B0604020202020204"/>
            </a:endParaRPr>
          </a:p>
        </p:txBody>
      </p:sp>
      <p:sp>
        <p:nvSpPr>
          <p:cNvPr id="3" name="Content Placeholder 2">
            <a:extLst>
              <a:ext uri="{FF2B5EF4-FFF2-40B4-BE49-F238E27FC236}">
                <a16:creationId xmlns:a16="http://schemas.microsoft.com/office/drawing/2014/main" xmlns="" id="{8DF193C1-612C-4505-9FA1-2DADF2220904}"/>
              </a:ext>
            </a:extLst>
          </p:cNvPr>
          <p:cNvSpPr>
            <a:spLocks noGrp="1"/>
          </p:cNvSpPr>
          <p:nvPr>
            <p:ph idx="1"/>
          </p:nvPr>
        </p:nvSpPr>
        <p:spPr>
          <a:xfrm>
            <a:off x="1420483" y="2202610"/>
            <a:ext cx="9092241" cy="3467819"/>
          </a:xfrm>
        </p:spPr>
        <p:txBody>
          <a:bodyPr>
            <a:normAutofit/>
          </a:bodyPr>
          <a:lstStyle/>
          <a:p>
            <a:pPr marL="0" indent="0">
              <a:buNone/>
            </a:pPr>
            <a:r>
              <a:rPr lang="en-US" dirty="0" err="1">
                <a:solidFill>
                  <a:srgbClr val="FF0000"/>
                </a:solidFill>
                <a:latin typeface="Times Neue Roman" panose="020B0604020202020204"/>
              </a:rPr>
              <a:t>CBQL</a:t>
            </a:r>
            <a:r>
              <a:rPr lang="en-US" dirty="0">
                <a:solidFill>
                  <a:srgbClr val="FF0000"/>
                </a:solidFill>
                <a:latin typeface="Times Neue Roman" panose="020B0604020202020204"/>
              </a:rPr>
              <a:t>, </a:t>
            </a:r>
            <a:r>
              <a:rPr lang="en-US" dirty="0" err="1">
                <a:solidFill>
                  <a:srgbClr val="FF0000"/>
                </a:solidFill>
                <a:latin typeface="Times Neue Roman" panose="020B0604020202020204"/>
              </a:rPr>
              <a:t>GV</a:t>
            </a:r>
            <a:r>
              <a:rPr lang="en-US" dirty="0">
                <a:solidFill>
                  <a:srgbClr val="FF0000"/>
                </a:solidFill>
                <a:latin typeface="Times Neue Roman" panose="020B0604020202020204"/>
              </a:rPr>
              <a:t> </a:t>
            </a:r>
            <a:r>
              <a:rPr lang="en-US" dirty="0" err="1">
                <a:solidFill>
                  <a:srgbClr val="FF0000"/>
                </a:solidFill>
                <a:latin typeface="Times Neue Roman" panose="020B0604020202020204"/>
              </a:rPr>
              <a:t>CẦN</a:t>
            </a:r>
            <a:r>
              <a:rPr lang="en-US" dirty="0">
                <a:solidFill>
                  <a:srgbClr val="FF0000"/>
                </a:solidFill>
                <a:latin typeface="Times Neue Roman" panose="020B0604020202020204"/>
              </a:rPr>
              <a:t> </a:t>
            </a:r>
            <a:r>
              <a:rPr lang="en-US" dirty="0" err="1">
                <a:solidFill>
                  <a:srgbClr val="FF0000"/>
                </a:solidFill>
                <a:latin typeface="Times Neue Roman" panose="020B0604020202020204"/>
              </a:rPr>
              <a:t>NẮM</a:t>
            </a:r>
            <a:r>
              <a:rPr lang="en-US" dirty="0">
                <a:solidFill>
                  <a:srgbClr val="FF0000"/>
                </a:solidFill>
                <a:latin typeface="Times Neue Roman" panose="020B0604020202020204"/>
              </a:rPr>
              <a:t> Đ</a:t>
            </a:r>
            <a:r>
              <a:rPr lang="vi-VN" dirty="0">
                <a:solidFill>
                  <a:srgbClr val="FF0000"/>
                </a:solidFill>
                <a:latin typeface="Times Neue Roman" panose="020B0604020202020204"/>
              </a:rPr>
              <a:t>Ư</a:t>
            </a:r>
            <a:r>
              <a:rPr lang="en-US" dirty="0" err="1">
                <a:solidFill>
                  <a:srgbClr val="FF0000"/>
                </a:solidFill>
                <a:latin typeface="Times Neue Roman" panose="020B0604020202020204"/>
              </a:rPr>
              <a:t>ỢC</a:t>
            </a:r>
            <a:r>
              <a:rPr lang="en-US" dirty="0">
                <a:solidFill>
                  <a:srgbClr val="FF0000"/>
                </a:solidFill>
                <a:latin typeface="Times Neue Roman" panose="020B0604020202020204"/>
              </a:rPr>
              <a:t>:</a:t>
            </a:r>
          </a:p>
          <a:p>
            <a:pPr marL="0" indent="0">
              <a:buNone/>
            </a:pPr>
            <a:r>
              <a:rPr lang="en-US" dirty="0"/>
              <a:t>1- </a:t>
            </a:r>
            <a:r>
              <a:rPr lang="en-US" dirty="0" err="1">
                <a:latin typeface="Times Neue Roman" panose="020B0604020202020204"/>
              </a:rPr>
              <a:t>Mục</a:t>
            </a:r>
            <a:r>
              <a:rPr lang="en-US" dirty="0">
                <a:latin typeface="Times Neue Roman" panose="020B0604020202020204"/>
              </a:rPr>
              <a:t> </a:t>
            </a:r>
            <a:r>
              <a:rPr lang="en-US" dirty="0" err="1">
                <a:latin typeface="Times Neue Roman" panose="020B0604020202020204"/>
              </a:rPr>
              <a:t>đích</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KH</a:t>
            </a:r>
            <a:endParaRPr lang="en-US" dirty="0">
              <a:latin typeface="Times Neue Roman" panose="020B0604020202020204"/>
            </a:endParaRPr>
          </a:p>
          <a:p>
            <a:pPr marL="0" indent="0">
              <a:buNone/>
            </a:pPr>
            <a:r>
              <a:rPr lang="en-US" dirty="0">
                <a:latin typeface="Times Neue Roman" panose="020B0604020202020204"/>
              </a:rPr>
              <a:t>2- </a:t>
            </a:r>
            <a:r>
              <a:rPr lang="en-US" dirty="0" err="1">
                <a:latin typeface="Times Neue Roman" panose="020B0604020202020204"/>
              </a:rPr>
              <a:t>Nội</a:t>
            </a:r>
            <a:r>
              <a:rPr lang="en-US" dirty="0">
                <a:latin typeface="Times Neue Roman" panose="020B0604020202020204"/>
              </a:rPr>
              <a:t> dung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KH</a:t>
            </a:r>
            <a:endParaRPr lang="en-US" dirty="0">
              <a:latin typeface="Times Neue Roman" panose="020B0604020202020204"/>
            </a:endParaRPr>
          </a:p>
          <a:p>
            <a:pPr marL="0" indent="0">
              <a:buNone/>
            </a:pPr>
            <a:r>
              <a:rPr lang="en-US" dirty="0">
                <a:latin typeface="Times Neue Roman" panose="020B0604020202020204"/>
              </a:rPr>
              <a:t>3- </a:t>
            </a:r>
            <a:r>
              <a:rPr lang="en-US" dirty="0" err="1">
                <a:latin typeface="Times Neue Roman" panose="020B0604020202020204"/>
              </a:rPr>
              <a:t>Hình</a:t>
            </a:r>
            <a:r>
              <a:rPr lang="en-US" dirty="0">
                <a:latin typeface="Times Neue Roman" panose="020B0604020202020204"/>
              </a:rPr>
              <a:t> </a:t>
            </a:r>
            <a:r>
              <a:rPr lang="en-US" dirty="0" err="1">
                <a:latin typeface="Times Neue Roman" panose="020B0604020202020204"/>
              </a:rPr>
              <a:t>thức</a:t>
            </a:r>
            <a:r>
              <a:rPr lang="en-US" dirty="0">
                <a:latin typeface="Times Neue Roman" panose="020B0604020202020204"/>
              </a:rPr>
              <a:t>, </a:t>
            </a:r>
            <a:r>
              <a:rPr lang="en-US" dirty="0" err="1">
                <a:latin typeface="Times Neue Roman" panose="020B0604020202020204"/>
              </a:rPr>
              <a:t>ph</a:t>
            </a:r>
            <a:r>
              <a:rPr lang="vi-VN" dirty="0">
                <a:latin typeface="Times Neue Roman" panose="020B0604020202020204"/>
              </a:rPr>
              <a:t>ư</a:t>
            </a:r>
            <a:r>
              <a:rPr lang="en-US" dirty="0" err="1">
                <a:latin typeface="Times Neue Roman" panose="020B0604020202020204"/>
              </a:rPr>
              <a:t>ơng</a:t>
            </a:r>
            <a:r>
              <a:rPr lang="en-US" dirty="0">
                <a:latin typeface="Times Neue Roman" panose="020B0604020202020204"/>
              </a:rPr>
              <a:t> </a:t>
            </a:r>
            <a:r>
              <a:rPr lang="en-US" dirty="0" err="1">
                <a:latin typeface="Times Neue Roman" panose="020B0604020202020204"/>
              </a:rPr>
              <a:t>pháp</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KH</a:t>
            </a:r>
            <a:endParaRPr lang="en-US" dirty="0">
              <a:latin typeface="Times Neue Roman" panose="020B0604020202020204"/>
            </a:endParaRPr>
          </a:p>
          <a:p>
            <a:pPr marL="0" indent="0">
              <a:buNone/>
            </a:pPr>
            <a:r>
              <a:rPr lang="en-US" dirty="0">
                <a:latin typeface="Times Neue Roman" panose="020B0604020202020204"/>
              </a:rPr>
              <a:t>4.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tiêu</a:t>
            </a:r>
            <a:r>
              <a:rPr lang="en-US" dirty="0">
                <a:latin typeface="Times Neue Roman" panose="020B0604020202020204"/>
              </a:rPr>
              <a:t> </a:t>
            </a:r>
            <a:r>
              <a:rPr lang="en-US" dirty="0" err="1">
                <a:latin typeface="Times Neue Roman" panose="020B0604020202020204"/>
              </a:rPr>
              <a:t>chí</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KH</a:t>
            </a:r>
            <a:endParaRPr lang="en-US" dirty="0">
              <a:latin typeface="Times Neue Roman" panose="020B0604020202020204"/>
            </a:endParaRPr>
          </a:p>
          <a:p>
            <a:pPr marL="0" indent="0">
              <a:buNone/>
            </a:pPr>
            <a:r>
              <a:rPr lang="en-US" dirty="0">
                <a:latin typeface="Times Neue Roman" panose="020B0604020202020204"/>
              </a:rPr>
              <a:t>5.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tổng</a:t>
            </a:r>
            <a:r>
              <a:rPr lang="en-US" dirty="0">
                <a:latin typeface="Times Neue Roman" panose="020B0604020202020204"/>
              </a:rPr>
              <a:t> </a:t>
            </a:r>
            <a:r>
              <a:rPr lang="en-US" dirty="0" err="1">
                <a:latin typeface="Times Neue Roman" panose="020B0604020202020204"/>
              </a:rPr>
              <a:t>hợp</a:t>
            </a:r>
            <a:r>
              <a:rPr lang="en-US" dirty="0">
                <a:latin typeface="Times Neue Roman" panose="020B0604020202020204"/>
              </a:rPr>
              <a:t>, </a:t>
            </a:r>
            <a:r>
              <a:rPr lang="en-US" dirty="0" err="1">
                <a:latin typeface="Times Neue Roman" panose="020B0604020202020204"/>
              </a:rPr>
              <a:t>đề</a:t>
            </a:r>
            <a:r>
              <a:rPr lang="en-US" dirty="0">
                <a:latin typeface="Times Neue Roman" panose="020B0604020202020204"/>
              </a:rPr>
              <a:t> </a:t>
            </a:r>
            <a:r>
              <a:rPr lang="en-US" dirty="0" err="1">
                <a:latin typeface="Times Neue Roman" panose="020B0604020202020204"/>
              </a:rPr>
              <a:t>xuất</a:t>
            </a:r>
            <a:r>
              <a:rPr lang="en-US" dirty="0">
                <a:latin typeface="Times Neue Roman" panose="020B0604020202020204"/>
              </a:rPr>
              <a:t> </a:t>
            </a:r>
            <a:r>
              <a:rPr lang="en-US" dirty="0" err="1">
                <a:latin typeface="Times Neue Roman" panose="020B0604020202020204"/>
              </a:rPr>
              <a:t>trong</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KH</a:t>
            </a:r>
            <a:endParaRPr lang="en-US" dirty="0">
              <a:latin typeface="Times Neue Roman" panose="020B0604020202020204"/>
            </a:endParaRPr>
          </a:p>
          <a:p>
            <a:pPr marL="0" indent="0">
              <a:buNone/>
            </a:pPr>
            <a:r>
              <a:rPr lang="en-US" dirty="0">
                <a:latin typeface="Times Neue Roman" panose="020B0604020202020204"/>
              </a:rPr>
              <a:t>6.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số</a:t>
            </a:r>
            <a:r>
              <a:rPr lang="en-US" dirty="0">
                <a:latin typeface="Times Neue Roman" panose="020B0604020202020204"/>
              </a:rPr>
              <a:t> l</a:t>
            </a:r>
            <a:r>
              <a:rPr lang="vi-VN" dirty="0">
                <a:latin typeface="Times Neue Roman" panose="020B0604020202020204"/>
              </a:rPr>
              <a:t>ư</a:t>
            </a:r>
            <a:r>
              <a:rPr lang="en-US" dirty="0">
                <a:latin typeface="Times Neue Roman" panose="020B0604020202020204"/>
              </a:rPr>
              <a:t>u ý</a:t>
            </a:r>
          </a:p>
        </p:txBody>
      </p:sp>
    </p:spTree>
    <p:extLst>
      <p:ext uri="{BB962C8B-B14F-4D97-AF65-F5344CB8AC3E}">
        <p14:creationId xmlns:p14="http://schemas.microsoft.com/office/powerpoint/2010/main" val="3575585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9B31D1-55D2-4612-AA62-1A26E7A5659A}"/>
              </a:ext>
            </a:extLst>
          </p:cNvPr>
          <p:cNvSpPr>
            <a:spLocks noGrp="1"/>
          </p:cNvSpPr>
          <p:nvPr>
            <p:ph idx="1"/>
          </p:nvPr>
        </p:nvSpPr>
        <p:spPr/>
        <p:txBody>
          <a:bodyPr/>
          <a:lstStyle/>
          <a:p>
            <a:pPr marL="0" indent="0" algn="ctr">
              <a:buNone/>
            </a:pPr>
            <a:r>
              <a:rPr lang="en-US" sz="2600" b="1" i="1" dirty="0" err="1">
                <a:latin typeface="Times Neue Roman"/>
              </a:rPr>
              <a:t>Thảo</a:t>
            </a:r>
            <a:r>
              <a:rPr lang="en-US" sz="2600" b="1" i="1" dirty="0">
                <a:latin typeface="Times Neue Roman"/>
              </a:rPr>
              <a:t> </a:t>
            </a:r>
            <a:r>
              <a:rPr lang="en-US" sz="2600" b="1" i="1" dirty="0" err="1">
                <a:latin typeface="Times Neue Roman"/>
              </a:rPr>
              <a:t>luận</a:t>
            </a:r>
            <a:r>
              <a:rPr lang="en-US" sz="2600" b="1" i="1" dirty="0">
                <a:latin typeface="Times Neue Roman"/>
              </a:rPr>
              <a:t> </a:t>
            </a:r>
            <a:r>
              <a:rPr lang="en-US" sz="2600" b="1" i="1" dirty="0" err="1">
                <a:latin typeface="Times Neue Roman"/>
              </a:rPr>
              <a:t>về</a:t>
            </a:r>
            <a:r>
              <a:rPr lang="en-US" sz="2600" b="1" i="1" dirty="0">
                <a:latin typeface="Times Neue Roman"/>
              </a:rPr>
              <a:t> </a:t>
            </a:r>
            <a:r>
              <a:rPr lang="en-US" sz="2600" b="1" i="1" dirty="0" err="1">
                <a:latin typeface="Times Neue Roman"/>
              </a:rPr>
              <a:t>mục</a:t>
            </a:r>
            <a:r>
              <a:rPr lang="en-US" sz="2600" b="1" i="1" dirty="0">
                <a:latin typeface="Times Neue Roman"/>
              </a:rPr>
              <a:t> </a:t>
            </a:r>
            <a:r>
              <a:rPr lang="en-US" sz="2600" b="1" i="1" dirty="0" err="1">
                <a:latin typeface="Times Neue Roman"/>
              </a:rPr>
              <a:t>đích</a:t>
            </a:r>
            <a:r>
              <a:rPr lang="en-US" sz="2600" b="1" i="1" dirty="0">
                <a:latin typeface="Times Neue Roman"/>
              </a:rPr>
              <a:t> </a:t>
            </a:r>
            <a:r>
              <a:rPr lang="en-US" sz="2600" b="1" i="1" dirty="0" err="1">
                <a:latin typeface="Times Neue Roman"/>
              </a:rPr>
              <a:t>đánh</a:t>
            </a:r>
            <a:r>
              <a:rPr lang="en-US" sz="2600" b="1" i="1" dirty="0">
                <a:latin typeface="Times Neue Roman"/>
              </a:rPr>
              <a:t> </a:t>
            </a:r>
            <a:r>
              <a:rPr lang="en-US" sz="2600" b="1" i="1" dirty="0" err="1">
                <a:latin typeface="Times Neue Roman"/>
              </a:rPr>
              <a:t>giá</a:t>
            </a:r>
            <a:r>
              <a:rPr lang="en-US" sz="2600" b="1" i="1" dirty="0">
                <a:latin typeface="Times Neue Roman"/>
              </a:rPr>
              <a:t> </a:t>
            </a:r>
            <a:r>
              <a:rPr lang="en-US" sz="2600" b="1" i="1" dirty="0" err="1">
                <a:latin typeface="Times Neue Roman"/>
              </a:rPr>
              <a:t>kế</a:t>
            </a:r>
            <a:r>
              <a:rPr lang="en-US" sz="2600" b="1" i="1" dirty="0">
                <a:latin typeface="Times Neue Roman"/>
              </a:rPr>
              <a:t> </a:t>
            </a:r>
            <a:r>
              <a:rPr lang="en-US" sz="2600" b="1" i="1" dirty="0" err="1">
                <a:latin typeface="Times Neue Roman"/>
              </a:rPr>
              <a:t>hoạch</a:t>
            </a:r>
            <a:r>
              <a:rPr lang="en-US" sz="2600" b="1" i="1" dirty="0">
                <a:latin typeface="Times Neue Roman"/>
              </a:rPr>
              <a:t> ND, CS, GD?</a:t>
            </a:r>
          </a:p>
          <a:p>
            <a:pPr marL="0" indent="0">
              <a:buNone/>
            </a:pPr>
            <a:endParaRPr lang="en-US" sz="2600" b="1" i="1" dirty="0">
              <a:latin typeface="Times Neue Roman"/>
            </a:endParaRPr>
          </a:p>
          <a:p>
            <a:pPr marL="0" indent="0">
              <a:buNone/>
            </a:pPr>
            <a:r>
              <a:rPr lang="nb-NO" sz="2600" dirty="0">
                <a:latin typeface="Times Neue Roman"/>
              </a:rPr>
              <a:t>Suy ngẫm, thảo luận và đ</a:t>
            </a:r>
            <a:r>
              <a:rPr lang="vi-VN" sz="2600" dirty="0">
                <a:latin typeface="Times Neue Roman"/>
              </a:rPr>
              <a:t>ư</a:t>
            </a:r>
            <a:r>
              <a:rPr lang="en-US" sz="2600" dirty="0">
                <a:latin typeface="Times Neue Roman"/>
              </a:rPr>
              <a:t>a</a:t>
            </a:r>
            <a:r>
              <a:rPr lang="nb-NO" sz="2600" dirty="0">
                <a:latin typeface="Times Neue Roman"/>
              </a:rPr>
              <a:t> ra mục đích đánh giá kế hoạch nuôi d</a:t>
            </a:r>
            <a:r>
              <a:rPr lang="vi-VN" sz="2600" dirty="0">
                <a:latin typeface="Times Neue Roman"/>
              </a:rPr>
              <a:t>ư</a:t>
            </a:r>
            <a:r>
              <a:rPr lang="en-US" sz="2600" dirty="0" err="1">
                <a:latin typeface="Times Neue Roman"/>
              </a:rPr>
              <a:t>ỡng</a:t>
            </a:r>
            <a:r>
              <a:rPr lang="en-US" sz="2600" dirty="0">
                <a:latin typeface="Times Neue Roman"/>
              </a:rPr>
              <a:t>, </a:t>
            </a:r>
            <a:r>
              <a:rPr lang="en-US" sz="2600" dirty="0" err="1">
                <a:latin typeface="Times Neue Roman"/>
              </a:rPr>
              <a:t>chăm</a:t>
            </a:r>
            <a:r>
              <a:rPr lang="en-US" sz="2600" dirty="0">
                <a:latin typeface="Times Neue Roman"/>
              </a:rPr>
              <a:t> </a:t>
            </a:r>
            <a:r>
              <a:rPr lang="en-US" sz="2600" dirty="0" err="1">
                <a:latin typeface="Times Neue Roman"/>
              </a:rPr>
              <a:t>sóc</a:t>
            </a:r>
            <a:r>
              <a:rPr lang="en-US" sz="2600" dirty="0">
                <a:latin typeface="Times Neue Roman"/>
              </a:rPr>
              <a:t>, GD </a:t>
            </a:r>
            <a:r>
              <a:rPr lang="nb-NO" sz="2600" dirty="0">
                <a:latin typeface="Times Neue Roman"/>
              </a:rPr>
              <a:t>(Ghi ra giấy)</a:t>
            </a:r>
          </a:p>
          <a:p>
            <a:pPr marL="0" indent="0">
              <a:buNone/>
            </a:pPr>
            <a:endParaRPr lang="en-US" dirty="0"/>
          </a:p>
        </p:txBody>
      </p:sp>
    </p:spTree>
    <p:extLst>
      <p:ext uri="{BB962C8B-B14F-4D97-AF65-F5344CB8AC3E}">
        <p14:creationId xmlns:p14="http://schemas.microsoft.com/office/powerpoint/2010/main" val="3507345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4C664C-E50E-4C5A-BB36-57B91CBC60FC}"/>
              </a:ext>
            </a:extLst>
          </p:cNvPr>
          <p:cNvSpPr>
            <a:spLocks noGrp="1"/>
          </p:cNvSpPr>
          <p:nvPr>
            <p:ph type="title"/>
          </p:nvPr>
        </p:nvSpPr>
        <p:spPr>
          <a:xfrm>
            <a:off x="1305464" y="530980"/>
            <a:ext cx="9772836" cy="1243112"/>
          </a:xfrm>
        </p:spPr>
        <p:txBody>
          <a:bodyPr>
            <a:normAutofit fontScale="90000"/>
          </a:bodyPr>
          <a:lstStyle/>
          <a:p>
            <a:r>
              <a:rPr lang="en-US" dirty="0"/>
              <a:t/>
            </a:r>
            <a:br>
              <a:rPr lang="en-US" dirty="0"/>
            </a:br>
            <a:r>
              <a:rPr lang="en-US" b="1" dirty="0">
                <a:latin typeface="Times Neue Roman"/>
              </a:rPr>
              <a:t>1. </a:t>
            </a:r>
            <a:r>
              <a:rPr lang="en-US" b="1" dirty="0" err="1">
                <a:latin typeface="Times Neue Roman"/>
              </a:rPr>
              <a:t>Mục</a:t>
            </a:r>
            <a:r>
              <a:rPr lang="en-US" b="1" dirty="0">
                <a:latin typeface="Times Neue Roman"/>
              </a:rPr>
              <a:t> </a:t>
            </a:r>
            <a:r>
              <a:rPr lang="en-US" b="1" dirty="0" err="1">
                <a:latin typeface="Times Neue Roman"/>
              </a:rPr>
              <a:t>đích</a:t>
            </a:r>
            <a:r>
              <a:rPr lang="en-US" b="1" dirty="0">
                <a:latin typeface="Times Neue Roman"/>
              </a:rPr>
              <a:t> </a:t>
            </a:r>
            <a:r>
              <a:rPr lang="en-US" b="1" dirty="0" err="1">
                <a:latin typeface="Times Neue Roman"/>
              </a:rPr>
              <a:t>đánh</a:t>
            </a:r>
            <a:r>
              <a:rPr lang="en-US" b="1" dirty="0">
                <a:latin typeface="Times Neue Roman"/>
              </a:rPr>
              <a:t> </a:t>
            </a:r>
            <a:r>
              <a:rPr lang="en-US" b="1" dirty="0" err="1">
                <a:latin typeface="Times Neue Roman"/>
              </a:rPr>
              <a:t>giá</a:t>
            </a:r>
            <a:r>
              <a:rPr lang="en-US" b="1" dirty="0">
                <a:latin typeface="Times Neue Roman"/>
              </a:rPr>
              <a:t> </a:t>
            </a:r>
            <a:r>
              <a:rPr lang="en-US" b="1" dirty="0" err="1">
                <a:latin typeface="Times Neue Roman"/>
              </a:rPr>
              <a:t>kế</a:t>
            </a:r>
            <a:r>
              <a:rPr lang="en-US" b="1" dirty="0">
                <a:latin typeface="Times Neue Roman"/>
              </a:rPr>
              <a:t> </a:t>
            </a:r>
            <a:r>
              <a:rPr lang="en-US" b="1" dirty="0" err="1">
                <a:latin typeface="Times Neue Roman"/>
              </a:rPr>
              <a:t>hoạch</a:t>
            </a:r>
            <a:r>
              <a:rPr lang="en-US" b="1" dirty="0">
                <a:latin typeface="Times Neue Roman"/>
              </a:rPr>
              <a:t> </a:t>
            </a:r>
            <a:r>
              <a:rPr lang="en-US" b="1" dirty="0" err="1">
                <a:latin typeface="Times Neue Roman"/>
              </a:rPr>
              <a:t>nuôi</a:t>
            </a:r>
            <a:r>
              <a:rPr lang="en-US" b="1" dirty="0">
                <a:latin typeface="Times Neue Roman"/>
              </a:rPr>
              <a:t> </a:t>
            </a:r>
            <a:r>
              <a:rPr lang="en-US" b="1" dirty="0" err="1">
                <a:latin typeface="Times Neue Roman"/>
              </a:rPr>
              <a:t>dưỡng</a:t>
            </a:r>
            <a:r>
              <a:rPr lang="en-US" b="1" dirty="0">
                <a:latin typeface="Times Neue Roman"/>
              </a:rPr>
              <a:t>, </a:t>
            </a:r>
            <a:r>
              <a:rPr lang="en-US" b="1" dirty="0" err="1">
                <a:latin typeface="Times Neue Roman"/>
              </a:rPr>
              <a:t>chăm</a:t>
            </a:r>
            <a:r>
              <a:rPr lang="en-US" b="1" dirty="0">
                <a:latin typeface="Times Neue Roman"/>
              </a:rPr>
              <a:t> </a:t>
            </a:r>
            <a:r>
              <a:rPr lang="en-US" b="1" dirty="0" err="1">
                <a:latin typeface="Times Neue Roman"/>
              </a:rPr>
              <a:t>sóc</a:t>
            </a:r>
            <a:r>
              <a:rPr lang="en-US" b="1" dirty="0">
                <a:latin typeface="Times Neue Roman"/>
              </a:rPr>
              <a:t>, </a:t>
            </a:r>
            <a:r>
              <a:rPr lang="en-US" b="1" dirty="0" err="1">
                <a:latin typeface="Times Neue Roman"/>
              </a:rPr>
              <a:t>giáo</a:t>
            </a:r>
            <a:r>
              <a:rPr lang="en-US" b="1" dirty="0">
                <a:latin typeface="Times Neue Roman"/>
              </a:rPr>
              <a:t> </a:t>
            </a:r>
            <a:r>
              <a:rPr lang="en-US" b="1" dirty="0" err="1">
                <a:latin typeface="Times Neue Roman"/>
              </a:rPr>
              <a:t>dục</a:t>
            </a:r>
            <a:r>
              <a:rPr lang="en-US" dirty="0">
                <a:latin typeface="Times Neue Roman"/>
              </a:rPr>
              <a:t/>
            </a:r>
            <a:br>
              <a:rPr lang="en-US" dirty="0">
                <a:latin typeface="Times Neue Roman"/>
              </a:rPr>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3F2C361F-4C72-4BFD-9C12-EBB78E78098E}"/>
              </a:ext>
            </a:extLst>
          </p:cNvPr>
          <p:cNvSpPr>
            <a:spLocks noGrp="1"/>
          </p:cNvSpPr>
          <p:nvPr>
            <p:ph idx="1"/>
          </p:nvPr>
        </p:nvSpPr>
        <p:spPr>
          <a:xfrm>
            <a:off x="672123" y="2008554"/>
            <a:ext cx="10912351" cy="3415323"/>
          </a:xfrm>
        </p:spPr>
        <p:txBody>
          <a:bodyPr>
            <a:normAutofit fontScale="77500" lnSpcReduction="20000"/>
          </a:bodyPr>
          <a:lstStyle/>
          <a:p>
            <a:pPr marL="0" indent="0">
              <a:buNone/>
            </a:pPr>
            <a:r>
              <a:rPr lang="en-US" b="1" i="1" dirty="0" err="1">
                <a:latin typeface="Times Neue Roman"/>
              </a:rPr>
              <a:t>Thông</a:t>
            </a:r>
            <a:r>
              <a:rPr lang="en-US" b="1" i="1" dirty="0">
                <a:latin typeface="Times Neue Roman"/>
              </a:rPr>
              <a:t> tin </a:t>
            </a:r>
            <a:r>
              <a:rPr lang="en-US" b="1" i="1" dirty="0" err="1">
                <a:latin typeface="Times Neue Roman"/>
              </a:rPr>
              <a:t>phản</a:t>
            </a:r>
            <a:r>
              <a:rPr lang="en-US" b="1" i="1" dirty="0">
                <a:latin typeface="Times Neue Roman"/>
              </a:rPr>
              <a:t> </a:t>
            </a:r>
            <a:r>
              <a:rPr lang="en-US" b="1" i="1" dirty="0" err="1">
                <a:latin typeface="Times Neue Roman"/>
              </a:rPr>
              <a:t>hồi</a:t>
            </a:r>
            <a:endParaRPr lang="en-US" b="1" i="1" dirty="0">
              <a:latin typeface="Times Neue Roman"/>
            </a:endParaRPr>
          </a:p>
          <a:p>
            <a:pPr marL="0" algn="just"/>
            <a:r>
              <a:rPr lang="en-US" sz="2800" dirty="0" err="1">
                <a:latin typeface="Times Neue Roman"/>
              </a:rPr>
              <a:t>Giúp</a:t>
            </a:r>
            <a:r>
              <a:rPr lang="en-US" sz="2800" dirty="0">
                <a:latin typeface="Times Neue Roman"/>
              </a:rPr>
              <a:t> CBQL &amp;GV </a:t>
            </a:r>
            <a:r>
              <a:rPr lang="en-US" sz="2800" dirty="0" err="1">
                <a:latin typeface="Times Neue Roman"/>
              </a:rPr>
              <a:t>xác</a:t>
            </a:r>
            <a:r>
              <a:rPr lang="en-US" sz="2800" dirty="0">
                <a:latin typeface="Times Neue Roman"/>
              </a:rPr>
              <a:t> </a:t>
            </a:r>
            <a:r>
              <a:rPr lang="en-US" sz="2800" dirty="0" err="1">
                <a:latin typeface="Times Neue Roman"/>
              </a:rPr>
              <a:t>định</a:t>
            </a:r>
            <a:r>
              <a:rPr lang="en-US" sz="2800" dirty="0">
                <a:latin typeface="Times Neue Roman"/>
              </a:rPr>
              <a:t> </a:t>
            </a:r>
            <a:r>
              <a:rPr lang="en-US" sz="2800" dirty="0" err="1">
                <a:latin typeface="Times Neue Roman"/>
              </a:rPr>
              <a:t>mức</a:t>
            </a:r>
            <a:r>
              <a:rPr lang="en-US" sz="2800" dirty="0">
                <a:latin typeface="Times Neue Roman"/>
              </a:rPr>
              <a:t> </a:t>
            </a:r>
            <a:r>
              <a:rPr lang="en-US" sz="2800" dirty="0" err="1">
                <a:latin typeface="Times Neue Roman"/>
              </a:rPr>
              <a:t>độ</a:t>
            </a:r>
            <a:r>
              <a:rPr lang="en-US" sz="2800" dirty="0">
                <a:latin typeface="Times Neue Roman"/>
              </a:rPr>
              <a:t> </a:t>
            </a:r>
            <a:r>
              <a:rPr lang="en-US" sz="2800" dirty="0" err="1">
                <a:latin typeface="Times Neue Roman"/>
              </a:rPr>
              <a:t>đạt</a:t>
            </a:r>
            <a:r>
              <a:rPr lang="en-US" sz="2800" dirty="0">
                <a:latin typeface="Times Neue Roman"/>
              </a:rPr>
              <a:t> </a:t>
            </a:r>
            <a:r>
              <a:rPr lang="en-US" sz="2800" dirty="0" err="1">
                <a:latin typeface="Times Neue Roman"/>
              </a:rPr>
              <a:t>được</a:t>
            </a:r>
            <a:r>
              <a:rPr lang="en-US" sz="2800" dirty="0">
                <a:latin typeface="Times Neue Roman"/>
              </a:rPr>
              <a:t> </a:t>
            </a:r>
            <a:r>
              <a:rPr lang="en-US" sz="2800" dirty="0" err="1">
                <a:latin typeface="Times Neue Roman"/>
              </a:rPr>
              <a:t>cùng</a:t>
            </a:r>
            <a:r>
              <a:rPr lang="en-US" sz="2800" dirty="0">
                <a:latin typeface="Times Neue Roman"/>
              </a:rPr>
              <a:t> </a:t>
            </a:r>
            <a:r>
              <a:rPr lang="en-US" sz="2800" dirty="0" err="1">
                <a:latin typeface="Times Neue Roman"/>
              </a:rPr>
              <a:t>những</a:t>
            </a:r>
            <a:r>
              <a:rPr lang="en-US" sz="2800" dirty="0">
                <a:latin typeface="Times Neue Roman"/>
              </a:rPr>
              <a:t> </a:t>
            </a:r>
            <a:r>
              <a:rPr lang="en-US" sz="2800" dirty="0" err="1">
                <a:latin typeface="Times Neue Roman"/>
              </a:rPr>
              <a:t>tồn</a:t>
            </a:r>
            <a:r>
              <a:rPr lang="en-US" sz="2800" dirty="0">
                <a:latin typeface="Times Neue Roman"/>
              </a:rPr>
              <a:t> </a:t>
            </a:r>
            <a:r>
              <a:rPr lang="en-US" sz="2800" dirty="0" err="1">
                <a:latin typeface="Times Neue Roman"/>
              </a:rPr>
              <a:t>tại</a:t>
            </a:r>
            <a:r>
              <a:rPr lang="en-US" sz="2800" dirty="0">
                <a:latin typeface="Times Neue Roman"/>
              </a:rPr>
              <a:t>, </a:t>
            </a:r>
            <a:r>
              <a:rPr lang="en-US" sz="2800" dirty="0" err="1">
                <a:latin typeface="Times Neue Roman"/>
              </a:rPr>
              <a:t>hạn</a:t>
            </a:r>
            <a:r>
              <a:rPr lang="en-US" sz="2800" dirty="0">
                <a:latin typeface="Times Neue Roman"/>
              </a:rPr>
              <a:t> </a:t>
            </a:r>
            <a:r>
              <a:rPr lang="en-US" sz="2800" dirty="0" err="1">
                <a:latin typeface="Times Neue Roman"/>
              </a:rPr>
              <a:t>chế</a:t>
            </a:r>
            <a:r>
              <a:rPr lang="en-US" sz="2800" dirty="0">
                <a:latin typeface="Times Neue Roman"/>
              </a:rPr>
              <a:t> </a:t>
            </a:r>
            <a:r>
              <a:rPr lang="en-US" sz="2800" dirty="0" err="1">
                <a:latin typeface="Times Neue Roman"/>
              </a:rPr>
              <a:t>của</a:t>
            </a:r>
            <a:r>
              <a:rPr lang="en-US" sz="2800" dirty="0">
                <a:latin typeface="Times Neue Roman"/>
              </a:rPr>
              <a:t> KH </a:t>
            </a:r>
            <a:r>
              <a:rPr lang="en-US" sz="2800" dirty="0" err="1">
                <a:latin typeface="Times Neue Roman"/>
              </a:rPr>
              <a:t>và</a:t>
            </a:r>
            <a:r>
              <a:rPr lang="en-US" sz="2800" dirty="0">
                <a:latin typeface="Times Neue Roman"/>
              </a:rPr>
              <a:t> </a:t>
            </a:r>
            <a:r>
              <a:rPr lang="en-US" sz="2800" dirty="0" err="1">
                <a:latin typeface="Times Neue Roman"/>
              </a:rPr>
              <a:t>việc</a:t>
            </a:r>
            <a:r>
              <a:rPr lang="en-US" sz="2800" dirty="0">
                <a:latin typeface="Times Neue Roman"/>
              </a:rPr>
              <a:t> </a:t>
            </a:r>
            <a:r>
              <a:rPr lang="en-US" sz="2800" dirty="0" err="1">
                <a:latin typeface="Times Neue Roman"/>
              </a:rPr>
              <a:t>tổ</a:t>
            </a:r>
            <a:r>
              <a:rPr lang="en-US" sz="2800" dirty="0">
                <a:latin typeface="Times Neue Roman"/>
              </a:rPr>
              <a:t> </a:t>
            </a:r>
            <a:r>
              <a:rPr lang="en-US" sz="2800" dirty="0" err="1">
                <a:latin typeface="Times Neue Roman"/>
              </a:rPr>
              <a:t>chức</a:t>
            </a:r>
            <a:r>
              <a:rPr lang="en-US" sz="2800" dirty="0">
                <a:latin typeface="Times Neue Roman"/>
              </a:rPr>
              <a:t> </a:t>
            </a:r>
            <a:r>
              <a:rPr lang="en-US" sz="2800" dirty="0" err="1">
                <a:latin typeface="Times Neue Roman"/>
              </a:rPr>
              <a:t>xây</a:t>
            </a:r>
            <a:r>
              <a:rPr lang="en-US" sz="2800" dirty="0">
                <a:latin typeface="Times Neue Roman"/>
              </a:rPr>
              <a:t> </a:t>
            </a:r>
            <a:r>
              <a:rPr lang="en-US" sz="2800" dirty="0" err="1">
                <a:latin typeface="Times Neue Roman"/>
              </a:rPr>
              <a:t>dựng</a:t>
            </a:r>
            <a:r>
              <a:rPr lang="en-US" sz="2800" dirty="0">
                <a:latin typeface="Times Neue Roman"/>
              </a:rPr>
              <a:t> KH </a:t>
            </a:r>
            <a:r>
              <a:rPr lang="en-US" sz="2800" dirty="0" err="1">
                <a:latin typeface="Times Neue Roman"/>
              </a:rPr>
              <a:t>để</a:t>
            </a:r>
            <a:r>
              <a:rPr lang="en-US" sz="2800" dirty="0">
                <a:latin typeface="Times Neue Roman"/>
              </a:rPr>
              <a:t> </a:t>
            </a:r>
            <a:r>
              <a:rPr lang="en-US" sz="2800" dirty="0" err="1">
                <a:latin typeface="Times Neue Roman"/>
              </a:rPr>
              <a:t>kịp</a:t>
            </a:r>
            <a:r>
              <a:rPr lang="en-US" sz="2800" dirty="0">
                <a:latin typeface="Times Neue Roman"/>
              </a:rPr>
              <a:t> </a:t>
            </a:r>
            <a:r>
              <a:rPr lang="en-US" sz="2800" dirty="0" err="1">
                <a:latin typeface="Times Neue Roman"/>
              </a:rPr>
              <a:t>thời</a:t>
            </a:r>
            <a:r>
              <a:rPr lang="en-US" sz="2800" dirty="0">
                <a:latin typeface="Times Neue Roman"/>
              </a:rPr>
              <a:t> </a:t>
            </a:r>
            <a:r>
              <a:rPr lang="en-US" sz="2800" dirty="0" err="1">
                <a:latin typeface="Times Neue Roman"/>
              </a:rPr>
              <a:t>điều</a:t>
            </a:r>
            <a:r>
              <a:rPr lang="en-US" sz="2800" dirty="0">
                <a:latin typeface="Times Neue Roman"/>
              </a:rPr>
              <a:t> </a:t>
            </a:r>
            <a:r>
              <a:rPr lang="en-US" sz="2800" dirty="0" err="1">
                <a:latin typeface="Times Neue Roman"/>
              </a:rPr>
              <a:t>chỉnh</a:t>
            </a:r>
            <a:r>
              <a:rPr lang="en-US" sz="2800" dirty="0">
                <a:latin typeface="Times Neue Roman"/>
              </a:rPr>
              <a:t>, </a:t>
            </a:r>
            <a:r>
              <a:rPr lang="en-US" sz="2800" dirty="0" err="1">
                <a:latin typeface="Times Neue Roman"/>
              </a:rPr>
              <a:t>khắc</a:t>
            </a:r>
            <a:r>
              <a:rPr lang="en-US" sz="2800" dirty="0">
                <a:latin typeface="Times Neue Roman"/>
              </a:rPr>
              <a:t> </a:t>
            </a:r>
            <a:r>
              <a:rPr lang="en-US" sz="2800" dirty="0" err="1">
                <a:latin typeface="Times Neue Roman"/>
              </a:rPr>
              <a:t>phục</a:t>
            </a:r>
            <a:r>
              <a:rPr lang="en-US" sz="2800" dirty="0">
                <a:latin typeface="Times Neue Roman"/>
              </a:rPr>
              <a:t> </a:t>
            </a:r>
            <a:r>
              <a:rPr lang="en-US" sz="2800" dirty="0" err="1">
                <a:latin typeface="Times Neue Roman"/>
              </a:rPr>
              <a:t>những</a:t>
            </a:r>
            <a:r>
              <a:rPr lang="en-US" sz="2800" dirty="0">
                <a:latin typeface="Times Neue Roman"/>
              </a:rPr>
              <a:t> </a:t>
            </a:r>
            <a:r>
              <a:rPr lang="en-US" sz="2800" dirty="0" err="1">
                <a:latin typeface="Times Neue Roman"/>
              </a:rPr>
              <a:t>tồn</a:t>
            </a:r>
            <a:r>
              <a:rPr lang="en-US" sz="2800" dirty="0">
                <a:latin typeface="Times Neue Roman"/>
              </a:rPr>
              <a:t> </a:t>
            </a:r>
            <a:r>
              <a:rPr lang="en-US" sz="2800" dirty="0" err="1">
                <a:latin typeface="Times Neue Roman"/>
              </a:rPr>
              <a:t>tại</a:t>
            </a:r>
            <a:r>
              <a:rPr lang="en-US" sz="2800" dirty="0">
                <a:latin typeface="Times Neue Roman"/>
              </a:rPr>
              <a:t>, </a:t>
            </a:r>
            <a:r>
              <a:rPr lang="en-US" sz="2800" dirty="0" err="1">
                <a:latin typeface="Times Neue Roman"/>
              </a:rPr>
              <a:t>hạn</a:t>
            </a:r>
            <a:r>
              <a:rPr lang="en-US" sz="2800" dirty="0">
                <a:latin typeface="Times Neue Roman"/>
              </a:rPr>
              <a:t> </a:t>
            </a:r>
            <a:r>
              <a:rPr lang="en-US" sz="2800" dirty="0" err="1">
                <a:latin typeface="Times Neue Roman"/>
              </a:rPr>
              <a:t>chế</a:t>
            </a:r>
            <a:r>
              <a:rPr lang="en-US" sz="2800" dirty="0">
                <a:latin typeface="Times Neue Roman"/>
              </a:rPr>
              <a:t> </a:t>
            </a:r>
            <a:r>
              <a:rPr lang="en-US" sz="2800" dirty="0" err="1">
                <a:latin typeface="Times Neue Roman"/>
              </a:rPr>
              <a:t>của</a:t>
            </a:r>
            <a:r>
              <a:rPr lang="en-US" sz="2800" dirty="0">
                <a:latin typeface="Times Neue Roman"/>
              </a:rPr>
              <a:t> KH </a:t>
            </a:r>
            <a:r>
              <a:rPr lang="en-US" sz="2800" dirty="0" err="1">
                <a:latin typeface="Times Neue Roman"/>
              </a:rPr>
              <a:t>và</a:t>
            </a:r>
            <a:r>
              <a:rPr lang="en-US" sz="2800" dirty="0">
                <a:latin typeface="Times Neue Roman"/>
              </a:rPr>
              <a:t> </a:t>
            </a:r>
            <a:r>
              <a:rPr lang="en-US" sz="2800" dirty="0" err="1">
                <a:latin typeface="Times Neue Roman"/>
              </a:rPr>
              <a:t>việc</a:t>
            </a:r>
            <a:r>
              <a:rPr lang="en-US" sz="2800" dirty="0">
                <a:latin typeface="Times Neue Roman"/>
              </a:rPr>
              <a:t> </a:t>
            </a:r>
            <a:r>
              <a:rPr lang="en-US" sz="2800" dirty="0" err="1">
                <a:latin typeface="Times Neue Roman"/>
              </a:rPr>
              <a:t>tổ</a:t>
            </a:r>
            <a:r>
              <a:rPr lang="en-US" sz="2800" dirty="0">
                <a:latin typeface="Times Neue Roman"/>
              </a:rPr>
              <a:t> </a:t>
            </a:r>
            <a:r>
              <a:rPr lang="en-US" sz="2800" dirty="0" err="1">
                <a:latin typeface="Times Neue Roman"/>
              </a:rPr>
              <a:t>chức</a:t>
            </a:r>
            <a:r>
              <a:rPr lang="en-US" sz="2800" dirty="0">
                <a:latin typeface="Times Neue Roman"/>
              </a:rPr>
              <a:t> </a:t>
            </a:r>
            <a:r>
              <a:rPr lang="en-US" sz="2800" dirty="0" err="1">
                <a:latin typeface="Times Neue Roman"/>
              </a:rPr>
              <a:t>xây</a:t>
            </a:r>
            <a:r>
              <a:rPr lang="en-US" sz="2800" dirty="0">
                <a:latin typeface="Times Neue Roman"/>
              </a:rPr>
              <a:t> </a:t>
            </a:r>
            <a:r>
              <a:rPr lang="en-US" sz="2800" dirty="0" err="1">
                <a:latin typeface="Times Neue Roman"/>
              </a:rPr>
              <a:t>dựng</a:t>
            </a:r>
            <a:r>
              <a:rPr lang="en-US" sz="2800" dirty="0">
                <a:latin typeface="Times Neue Roman"/>
              </a:rPr>
              <a:t> KH </a:t>
            </a:r>
            <a:r>
              <a:rPr lang="en-US" sz="2800" dirty="0" err="1">
                <a:latin typeface="Times Neue Roman"/>
              </a:rPr>
              <a:t>nuôi</a:t>
            </a:r>
            <a:r>
              <a:rPr lang="en-US" sz="2800" dirty="0">
                <a:latin typeface="Times Neue Roman"/>
              </a:rPr>
              <a:t> </a:t>
            </a:r>
            <a:r>
              <a:rPr lang="en-US" sz="2800" dirty="0" err="1">
                <a:latin typeface="Times Neue Roman"/>
              </a:rPr>
              <a:t>dưỡng</a:t>
            </a:r>
            <a:r>
              <a:rPr lang="en-US" sz="2800" dirty="0">
                <a:latin typeface="Times Neue Roman"/>
              </a:rPr>
              <a:t>, </a:t>
            </a:r>
            <a:r>
              <a:rPr lang="en-US" sz="2800" dirty="0" err="1">
                <a:latin typeface="Times Neue Roman"/>
              </a:rPr>
              <a:t>chăm</a:t>
            </a:r>
            <a:r>
              <a:rPr lang="en-US" sz="2800" dirty="0">
                <a:latin typeface="Times Neue Roman"/>
              </a:rPr>
              <a:t> </a:t>
            </a:r>
            <a:r>
              <a:rPr lang="en-US" sz="2800" dirty="0" err="1">
                <a:latin typeface="Times Neue Roman"/>
              </a:rPr>
              <a:t>sóc</a:t>
            </a:r>
            <a:r>
              <a:rPr lang="en-US" sz="2800" dirty="0">
                <a:latin typeface="Times Neue Roman"/>
              </a:rPr>
              <a:t>, GD </a:t>
            </a:r>
            <a:r>
              <a:rPr lang="en-US" sz="2800" dirty="0" err="1">
                <a:latin typeface="Times Neue Roman"/>
              </a:rPr>
              <a:t>trong</a:t>
            </a:r>
            <a:r>
              <a:rPr lang="en-US" sz="2800" dirty="0">
                <a:latin typeface="Times Neue Roman"/>
              </a:rPr>
              <a:t> CS GDMN.</a:t>
            </a:r>
          </a:p>
          <a:p>
            <a:pPr marL="0" algn="just"/>
            <a:r>
              <a:rPr lang="en-US" sz="2800" dirty="0" err="1">
                <a:latin typeface="Times Neue Roman"/>
              </a:rPr>
              <a:t>Giúp</a:t>
            </a:r>
            <a:r>
              <a:rPr lang="en-US" sz="2800" dirty="0">
                <a:latin typeface="Times Neue Roman"/>
              </a:rPr>
              <a:t> CBQL </a:t>
            </a:r>
            <a:r>
              <a:rPr lang="en-US" sz="2800" dirty="0" err="1">
                <a:latin typeface="Times Neue Roman"/>
              </a:rPr>
              <a:t>có</a:t>
            </a:r>
            <a:r>
              <a:rPr lang="en-US" sz="2800" dirty="0">
                <a:latin typeface="Times Neue Roman"/>
              </a:rPr>
              <a:t> </a:t>
            </a:r>
            <a:r>
              <a:rPr lang="en-US" sz="2800" dirty="0" err="1">
                <a:latin typeface="Times Neue Roman"/>
              </a:rPr>
              <a:t>căn</a:t>
            </a:r>
            <a:r>
              <a:rPr lang="en-US" sz="2800" dirty="0">
                <a:latin typeface="Times Neue Roman"/>
              </a:rPr>
              <a:t> </a:t>
            </a:r>
            <a:r>
              <a:rPr lang="en-US" sz="2800" dirty="0" err="1">
                <a:latin typeface="Times Neue Roman"/>
              </a:rPr>
              <a:t>cứ</a:t>
            </a:r>
            <a:r>
              <a:rPr lang="en-US" sz="2800" dirty="0">
                <a:latin typeface="Times Neue Roman"/>
              </a:rPr>
              <a:t> </a:t>
            </a:r>
            <a:r>
              <a:rPr lang="en-US" sz="2800" dirty="0" err="1">
                <a:latin typeface="Times Neue Roman"/>
              </a:rPr>
              <a:t>để</a:t>
            </a:r>
            <a:r>
              <a:rPr lang="en-US" sz="2800" dirty="0">
                <a:latin typeface="Times Neue Roman"/>
              </a:rPr>
              <a:t>: </a:t>
            </a:r>
            <a:r>
              <a:rPr lang="en-US" sz="2800" dirty="0" err="1">
                <a:latin typeface="Times Neue Roman"/>
              </a:rPr>
              <a:t>tư</a:t>
            </a:r>
            <a:r>
              <a:rPr lang="en-US" sz="2800" dirty="0">
                <a:latin typeface="Times Neue Roman"/>
              </a:rPr>
              <a:t> </a:t>
            </a:r>
            <a:r>
              <a:rPr lang="en-US" sz="2800" dirty="0" err="1">
                <a:latin typeface="Times Neue Roman"/>
              </a:rPr>
              <a:t>vấn</a:t>
            </a:r>
            <a:r>
              <a:rPr lang="en-US" sz="2800" dirty="0">
                <a:latin typeface="Times Neue Roman"/>
              </a:rPr>
              <a:t>, </a:t>
            </a:r>
            <a:r>
              <a:rPr lang="en-US" sz="2800" dirty="0" err="1">
                <a:latin typeface="Times Neue Roman"/>
              </a:rPr>
              <a:t>hỗ</a:t>
            </a:r>
            <a:r>
              <a:rPr lang="en-US" sz="2800" dirty="0">
                <a:latin typeface="Times Neue Roman"/>
              </a:rPr>
              <a:t> </a:t>
            </a:r>
            <a:r>
              <a:rPr lang="en-US" sz="2800" dirty="0" err="1">
                <a:latin typeface="Times Neue Roman"/>
              </a:rPr>
              <a:t>trợ</a:t>
            </a:r>
            <a:r>
              <a:rPr lang="en-US" sz="2800" dirty="0">
                <a:latin typeface="Times Neue Roman"/>
              </a:rPr>
              <a:t>, </a:t>
            </a:r>
            <a:r>
              <a:rPr lang="en-US" sz="2800" dirty="0" err="1">
                <a:latin typeface="Times Neue Roman"/>
              </a:rPr>
              <a:t>định</a:t>
            </a:r>
            <a:r>
              <a:rPr lang="en-US" sz="2800" dirty="0">
                <a:latin typeface="Times Neue Roman"/>
              </a:rPr>
              <a:t> </a:t>
            </a:r>
            <a:r>
              <a:rPr lang="en-US" sz="2800" dirty="0" err="1">
                <a:latin typeface="Times Neue Roman"/>
              </a:rPr>
              <a:t>hướng</a:t>
            </a:r>
            <a:r>
              <a:rPr lang="en-US" sz="2800" dirty="0">
                <a:latin typeface="Times Neue Roman"/>
              </a:rPr>
              <a:t> </a:t>
            </a:r>
            <a:r>
              <a:rPr lang="en-US" sz="2800" dirty="0" err="1">
                <a:latin typeface="Times Neue Roman"/>
              </a:rPr>
              <a:t>cho</a:t>
            </a:r>
            <a:r>
              <a:rPr lang="en-US" sz="2800" dirty="0">
                <a:latin typeface="Times Neue Roman"/>
              </a:rPr>
              <a:t> GV </a:t>
            </a:r>
            <a:r>
              <a:rPr lang="en-US" sz="2800" dirty="0" err="1">
                <a:latin typeface="Times Neue Roman"/>
              </a:rPr>
              <a:t>trong</a:t>
            </a:r>
            <a:r>
              <a:rPr lang="en-US" sz="2800" dirty="0">
                <a:latin typeface="Times Neue Roman"/>
              </a:rPr>
              <a:t> </a:t>
            </a:r>
            <a:r>
              <a:rPr lang="en-US" sz="2800" dirty="0" err="1">
                <a:latin typeface="Times Neue Roman"/>
              </a:rPr>
              <a:t>xây</a:t>
            </a:r>
            <a:r>
              <a:rPr lang="en-US" sz="2800" dirty="0">
                <a:latin typeface="Times Neue Roman"/>
              </a:rPr>
              <a:t> </a:t>
            </a:r>
            <a:r>
              <a:rPr lang="en-US" sz="2800" dirty="0" err="1">
                <a:latin typeface="Times Neue Roman"/>
              </a:rPr>
              <a:t>dựng</a:t>
            </a:r>
            <a:r>
              <a:rPr lang="en-US" sz="2800" dirty="0">
                <a:latin typeface="Times Neue Roman"/>
              </a:rPr>
              <a:t> KH </a:t>
            </a:r>
            <a:r>
              <a:rPr lang="en-US" sz="2800" dirty="0" err="1">
                <a:latin typeface="Times Neue Roman"/>
              </a:rPr>
              <a:t>và</a:t>
            </a:r>
            <a:r>
              <a:rPr lang="en-US" sz="2800" dirty="0">
                <a:latin typeface="Times Neue Roman"/>
              </a:rPr>
              <a:t> </a:t>
            </a:r>
            <a:r>
              <a:rPr lang="en-US" sz="2800" dirty="0" err="1">
                <a:latin typeface="Times Neue Roman"/>
              </a:rPr>
              <a:t>điều</a:t>
            </a:r>
            <a:r>
              <a:rPr lang="en-US" sz="2800" dirty="0">
                <a:latin typeface="Times Neue Roman"/>
              </a:rPr>
              <a:t> </a:t>
            </a:r>
            <a:r>
              <a:rPr lang="en-US" sz="2800" dirty="0" err="1">
                <a:latin typeface="Times Neue Roman"/>
              </a:rPr>
              <a:t>chỉnh</a:t>
            </a:r>
            <a:r>
              <a:rPr lang="en-US" sz="2800" dirty="0">
                <a:latin typeface="Times Neue Roman"/>
              </a:rPr>
              <a:t> KH </a:t>
            </a:r>
            <a:r>
              <a:rPr lang="en-US" sz="2800" dirty="0" err="1">
                <a:latin typeface="Times Neue Roman"/>
              </a:rPr>
              <a:t>nhằm</a:t>
            </a:r>
            <a:r>
              <a:rPr lang="en-US" sz="2800" dirty="0">
                <a:latin typeface="Times Neue Roman"/>
              </a:rPr>
              <a:t> </a:t>
            </a:r>
            <a:r>
              <a:rPr lang="en-US" sz="2800" dirty="0" err="1">
                <a:latin typeface="Times Neue Roman"/>
              </a:rPr>
              <a:t>bảo</a:t>
            </a:r>
            <a:r>
              <a:rPr lang="en-US" sz="2800" dirty="0">
                <a:latin typeface="Times Neue Roman"/>
              </a:rPr>
              <a:t> </a:t>
            </a:r>
            <a:r>
              <a:rPr lang="en-US" sz="2800" dirty="0" err="1">
                <a:latin typeface="Times Neue Roman"/>
              </a:rPr>
              <a:t>đảm</a:t>
            </a:r>
            <a:r>
              <a:rPr lang="en-US" sz="2800" dirty="0">
                <a:latin typeface="Times Neue Roman"/>
              </a:rPr>
              <a:t> </a:t>
            </a:r>
            <a:r>
              <a:rPr lang="en-US" sz="2800" dirty="0" err="1">
                <a:latin typeface="Times Neue Roman"/>
              </a:rPr>
              <a:t>mục</a:t>
            </a:r>
            <a:r>
              <a:rPr lang="en-US" sz="2800" dirty="0">
                <a:latin typeface="Times Neue Roman"/>
              </a:rPr>
              <a:t> </a:t>
            </a:r>
            <a:r>
              <a:rPr lang="en-US" sz="2800" dirty="0" err="1">
                <a:latin typeface="Times Neue Roman"/>
              </a:rPr>
              <a:t>tiêu</a:t>
            </a:r>
            <a:r>
              <a:rPr lang="en-US" sz="2800" dirty="0">
                <a:latin typeface="Times Neue Roman"/>
              </a:rPr>
              <a:t> </a:t>
            </a:r>
            <a:r>
              <a:rPr lang="en-US" sz="2800" dirty="0" err="1">
                <a:latin typeface="Times Neue Roman"/>
              </a:rPr>
              <a:t>và</a:t>
            </a:r>
            <a:r>
              <a:rPr lang="en-US" sz="2800" dirty="0">
                <a:latin typeface="Times Neue Roman"/>
              </a:rPr>
              <a:t> </a:t>
            </a:r>
            <a:r>
              <a:rPr lang="en-US" sz="2800" dirty="0" err="1">
                <a:latin typeface="Times Neue Roman"/>
              </a:rPr>
              <a:t>chất</a:t>
            </a:r>
            <a:r>
              <a:rPr lang="en-US" sz="2800" dirty="0">
                <a:latin typeface="Times Neue Roman"/>
              </a:rPr>
              <a:t> </a:t>
            </a:r>
            <a:r>
              <a:rPr lang="en-US" sz="2800" dirty="0" err="1">
                <a:latin typeface="Times Neue Roman"/>
              </a:rPr>
              <a:t>lượng</a:t>
            </a:r>
            <a:r>
              <a:rPr lang="en-US" sz="2800" dirty="0">
                <a:latin typeface="Times Neue Roman"/>
              </a:rPr>
              <a:t> </a:t>
            </a:r>
            <a:r>
              <a:rPr lang="en-US" sz="2800" dirty="0" err="1">
                <a:latin typeface="Times Neue Roman"/>
              </a:rPr>
              <a:t>nuôi</a:t>
            </a:r>
            <a:r>
              <a:rPr lang="en-US" sz="2800" dirty="0">
                <a:latin typeface="Times Neue Roman"/>
              </a:rPr>
              <a:t> </a:t>
            </a:r>
            <a:r>
              <a:rPr lang="en-US" sz="2800" dirty="0" err="1">
                <a:latin typeface="Times Neue Roman"/>
              </a:rPr>
              <a:t>dưỡng</a:t>
            </a:r>
            <a:r>
              <a:rPr lang="en-US" sz="2800" dirty="0">
                <a:latin typeface="Times Neue Roman"/>
              </a:rPr>
              <a:t>, </a:t>
            </a:r>
            <a:r>
              <a:rPr lang="en-US" sz="2800" dirty="0" err="1">
                <a:latin typeface="Times Neue Roman"/>
              </a:rPr>
              <a:t>chăm</a:t>
            </a:r>
            <a:r>
              <a:rPr lang="en-US" sz="2800" dirty="0">
                <a:latin typeface="Times Neue Roman"/>
              </a:rPr>
              <a:t> </a:t>
            </a:r>
            <a:r>
              <a:rPr lang="en-US" sz="2800" dirty="0" err="1">
                <a:latin typeface="Times Neue Roman"/>
              </a:rPr>
              <a:t>sóc</a:t>
            </a:r>
            <a:r>
              <a:rPr lang="en-US" sz="2800" dirty="0">
                <a:latin typeface="Times Neue Roman"/>
              </a:rPr>
              <a:t>, GD </a:t>
            </a:r>
            <a:r>
              <a:rPr lang="en-US" sz="2800" dirty="0" err="1">
                <a:latin typeface="Times Neue Roman"/>
              </a:rPr>
              <a:t>trong</a:t>
            </a:r>
            <a:r>
              <a:rPr lang="en-US" sz="2800" dirty="0">
                <a:latin typeface="Times Neue Roman"/>
              </a:rPr>
              <a:t> CS GDMN; </a:t>
            </a:r>
            <a:r>
              <a:rPr lang="en-US" sz="2800" dirty="0" err="1">
                <a:latin typeface="Times Neue Roman"/>
              </a:rPr>
              <a:t>xây</a:t>
            </a:r>
            <a:r>
              <a:rPr lang="en-US" sz="2800" dirty="0">
                <a:latin typeface="Times Neue Roman"/>
              </a:rPr>
              <a:t> </a:t>
            </a:r>
            <a:r>
              <a:rPr lang="en-US" sz="2800" dirty="0" err="1">
                <a:latin typeface="Times Neue Roman"/>
              </a:rPr>
              <a:t>dựng</a:t>
            </a:r>
            <a:r>
              <a:rPr lang="en-US" sz="2800" dirty="0">
                <a:latin typeface="Times Neue Roman"/>
              </a:rPr>
              <a:t> KH </a:t>
            </a:r>
            <a:r>
              <a:rPr lang="en-US" sz="2800" dirty="0" err="1">
                <a:latin typeface="Times Neue Roman"/>
              </a:rPr>
              <a:t>bồi</a:t>
            </a:r>
            <a:r>
              <a:rPr lang="en-US" sz="2800" dirty="0">
                <a:latin typeface="Times Neue Roman"/>
              </a:rPr>
              <a:t> </a:t>
            </a:r>
            <a:r>
              <a:rPr lang="en-US" sz="2800" dirty="0" err="1">
                <a:latin typeface="Times Neue Roman"/>
              </a:rPr>
              <a:t>dưỡng</a:t>
            </a:r>
            <a:r>
              <a:rPr lang="en-US" sz="2800" dirty="0">
                <a:latin typeface="Times Neue Roman"/>
              </a:rPr>
              <a:t> GV </a:t>
            </a:r>
            <a:r>
              <a:rPr lang="en-US" sz="2800" dirty="0" err="1">
                <a:latin typeface="Times Neue Roman"/>
              </a:rPr>
              <a:t>nhằm</a:t>
            </a:r>
            <a:r>
              <a:rPr lang="en-US" sz="2800" dirty="0">
                <a:latin typeface="Times Neue Roman"/>
              </a:rPr>
              <a:t> </a:t>
            </a:r>
            <a:r>
              <a:rPr lang="en-US" sz="2800" dirty="0" err="1">
                <a:latin typeface="Times Neue Roman"/>
              </a:rPr>
              <a:t>nâng</a:t>
            </a:r>
            <a:r>
              <a:rPr lang="en-US" sz="2800" dirty="0">
                <a:latin typeface="Times Neue Roman"/>
              </a:rPr>
              <a:t> </a:t>
            </a:r>
            <a:r>
              <a:rPr lang="en-US" sz="2800" dirty="0" err="1">
                <a:latin typeface="Times Neue Roman"/>
              </a:rPr>
              <a:t>cao</a:t>
            </a:r>
            <a:r>
              <a:rPr lang="en-US" sz="2800" dirty="0">
                <a:latin typeface="Times Neue Roman"/>
              </a:rPr>
              <a:t> </a:t>
            </a:r>
            <a:r>
              <a:rPr lang="en-US" sz="2800" dirty="0" err="1">
                <a:latin typeface="Times Neue Roman"/>
              </a:rPr>
              <a:t>chất</a:t>
            </a:r>
            <a:r>
              <a:rPr lang="en-US" sz="2800" dirty="0">
                <a:latin typeface="Times Neue Roman"/>
              </a:rPr>
              <a:t> </a:t>
            </a:r>
            <a:r>
              <a:rPr lang="en-US" sz="2800" dirty="0" err="1">
                <a:latin typeface="Times Neue Roman"/>
              </a:rPr>
              <a:t>lượng</a:t>
            </a:r>
            <a:r>
              <a:rPr lang="en-US" sz="2800" dirty="0">
                <a:latin typeface="Times Neue Roman"/>
              </a:rPr>
              <a:t> </a:t>
            </a:r>
            <a:r>
              <a:rPr lang="en-US" sz="2800" dirty="0" err="1">
                <a:latin typeface="Times Neue Roman"/>
              </a:rPr>
              <a:t>của</a:t>
            </a:r>
            <a:r>
              <a:rPr lang="en-US" sz="2800" dirty="0">
                <a:latin typeface="Times Neue Roman"/>
              </a:rPr>
              <a:t> KH </a:t>
            </a:r>
            <a:r>
              <a:rPr lang="en-US" sz="2800" dirty="0" err="1">
                <a:latin typeface="Times Neue Roman"/>
              </a:rPr>
              <a:t>và</a:t>
            </a:r>
            <a:r>
              <a:rPr lang="en-US" sz="2800" dirty="0">
                <a:latin typeface="Times Neue Roman"/>
              </a:rPr>
              <a:t> </a:t>
            </a:r>
            <a:r>
              <a:rPr lang="en-US" sz="2800" dirty="0" err="1">
                <a:latin typeface="Times Neue Roman"/>
              </a:rPr>
              <a:t>việc</a:t>
            </a:r>
            <a:r>
              <a:rPr lang="en-US" sz="2800" dirty="0">
                <a:latin typeface="Times Neue Roman"/>
              </a:rPr>
              <a:t> </a:t>
            </a:r>
            <a:r>
              <a:rPr lang="en-US" sz="2800" dirty="0" err="1">
                <a:latin typeface="Times Neue Roman"/>
              </a:rPr>
              <a:t>tham</a:t>
            </a:r>
            <a:r>
              <a:rPr lang="en-US" sz="2800" dirty="0">
                <a:latin typeface="Times Neue Roman"/>
              </a:rPr>
              <a:t> </a:t>
            </a:r>
            <a:r>
              <a:rPr lang="en-US" sz="2800" dirty="0" err="1">
                <a:latin typeface="Times Neue Roman"/>
              </a:rPr>
              <a:t>gia</a:t>
            </a:r>
            <a:r>
              <a:rPr lang="en-US" sz="2800" dirty="0">
                <a:latin typeface="Times Neue Roman"/>
              </a:rPr>
              <a:t> </a:t>
            </a:r>
            <a:r>
              <a:rPr lang="en-US" sz="2800" dirty="0" err="1">
                <a:latin typeface="Times Neue Roman"/>
              </a:rPr>
              <a:t>xây</a:t>
            </a:r>
            <a:r>
              <a:rPr lang="en-US" sz="2800" dirty="0">
                <a:latin typeface="Times Neue Roman"/>
              </a:rPr>
              <a:t> </a:t>
            </a:r>
            <a:r>
              <a:rPr lang="en-US" sz="2800" dirty="0" err="1">
                <a:latin typeface="Times Neue Roman"/>
              </a:rPr>
              <a:t>dựng</a:t>
            </a:r>
            <a:r>
              <a:rPr lang="en-US" sz="2800" dirty="0">
                <a:latin typeface="Times Neue Roman"/>
              </a:rPr>
              <a:t> KH </a:t>
            </a:r>
            <a:r>
              <a:rPr lang="en-US" sz="2800" dirty="0" err="1">
                <a:latin typeface="Times Neue Roman"/>
              </a:rPr>
              <a:t>nuôi</a:t>
            </a:r>
            <a:r>
              <a:rPr lang="en-US" sz="2800" dirty="0">
                <a:latin typeface="Times Neue Roman"/>
              </a:rPr>
              <a:t> </a:t>
            </a:r>
            <a:r>
              <a:rPr lang="en-US" sz="2800" dirty="0" err="1">
                <a:latin typeface="Times Neue Roman"/>
              </a:rPr>
              <a:t>dưỡng</a:t>
            </a:r>
            <a:r>
              <a:rPr lang="en-US" sz="2800" dirty="0">
                <a:latin typeface="Times Neue Roman"/>
              </a:rPr>
              <a:t>, </a:t>
            </a:r>
            <a:r>
              <a:rPr lang="en-US" sz="2800" dirty="0" err="1">
                <a:latin typeface="Times Neue Roman"/>
              </a:rPr>
              <a:t>chăm</a:t>
            </a:r>
            <a:r>
              <a:rPr lang="en-US" sz="2800" dirty="0">
                <a:latin typeface="Times Neue Roman"/>
              </a:rPr>
              <a:t> </a:t>
            </a:r>
            <a:r>
              <a:rPr lang="en-US" sz="2800" dirty="0" err="1">
                <a:latin typeface="Times Neue Roman"/>
              </a:rPr>
              <a:t>sóc</a:t>
            </a:r>
            <a:r>
              <a:rPr lang="en-US" sz="2800" dirty="0">
                <a:latin typeface="Times Neue Roman"/>
              </a:rPr>
              <a:t>, GD </a:t>
            </a:r>
            <a:r>
              <a:rPr lang="en-US" sz="2800" dirty="0" err="1">
                <a:latin typeface="Times Neue Roman"/>
              </a:rPr>
              <a:t>của</a:t>
            </a:r>
            <a:r>
              <a:rPr lang="en-US" sz="2800" dirty="0">
                <a:latin typeface="Times Neue Roman"/>
              </a:rPr>
              <a:t> GV.</a:t>
            </a:r>
          </a:p>
          <a:p>
            <a:pPr>
              <a:buFontTx/>
              <a:buChar char="-"/>
            </a:pPr>
            <a:endParaRPr lang="en-US" dirty="0"/>
          </a:p>
        </p:txBody>
      </p:sp>
    </p:spTree>
    <p:extLst>
      <p:ext uri="{BB962C8B-B14F-4D97-AF65-F5344CB8AC3E}">
        <p14:creationId xmlns:p14="http://schemas.microsoft.com/office/powerpoint/2010/main" val="208926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B66D7F-DF5E-430C-A2F0-3FBD59F95262}"/>
              </a:ext>
            </a:extLst>
          </p:cNvPr>
          <p:cNvSpPr>
            <a:spLocks noGrp="1"/>
          </p:cNvSpPr>
          <p:nvPr>
            <p:ph type="title"/>
          </p:nvPr>
        </p:nvSpPr>
        <p:spPr>
          <a:xfrm>
            <a:off x="1086338" y="648676"/>
            <a:ext cx="10109193" cy="1109785"/>
          </a:xfrm>
        </p:spPr>
        <p:txBody>
          <a:bodyPr>
            <a:noAutofit/>
          </a:bodyPr>
          <a:lstStyle/>
          <a:p>
            <a:pPr algn="ctr"/>
            <a:r>
              <a:rPr lang="nb-NO" sz="2800" b="1" dirty="0">
                <a:latin typeface="Times Neue Roman"/>
              </a:rPr>
              <a:t> Thảo luận về nội dung đánh giá kế hoạch </a:t>
            </a:r>
            <a:br>
              <a:rPr lang="nb-NO" sz="2800" b="1" dirty="0">
                <a:latin typeface="Times Neue Roman"/>
              </a:rPr>
            </a:br>
            <a:r>
              <a:rPr lang="nb-NO" sz="2800" b="1" dirty="0">
                <a:latin typeface="Times Neue Roman"/>
              </a:rPr>
              <a:t>nuôi d</a:t>
            </a:r>
            <a:r>
              <a:rPr lang="vi-VN" sz="2800" b="1" dirty="0">
                <a:latin typeface="Times Neue Roman"/>
              </a:rPr>
              <a:t>ư</a:t>
            </a:r>
            <a:r>
              <a:rPr lang="en-US" sz="2800" b="1" dirty="0" err="1">
                <a:latin typeface="Times Neue Roman"/>
              </a:rPr>
              <a:t>ỡng</a:t>
            </a:r>
            <a:r>
              <a:rPr lang="en-US" sz="2800" b="1" dirty="0">
                <a:latin typeface="Times Neue Roman"/>
              </a:rPr>
              <a:t>, </a:t>
            </a:r>
            <a:r>
              <a:rPr lang="en-US" sz="2800" b="1" dirty="0" err="1">
                <a:latin typeface="Times Neue Roman"/>
              </a:rPr>
              <a:t>chăm</a:t>
            </a:r>
            <a:r>
              <a:rPr lang="en-US" sz="2800" b="1" dirty="0">
                <a:latin typeface="Times Neue Roman"/>
              </a:rPr>
              <a:t> </a:t>
            </a:r>
            <a:r>
              <a:rPr lang="en-US" sz="2800" b="1" dirty="0" err="1">
                <a:latin typeface="Times Neue Roman"/>
              </a:rPr>
              <a:t>sóc</a:t>
            </a:r>
            <a:r>
              <a:rPr lang="en-US" sz="2800" b="1" dirty="0">
                <a:latin typeface="Times Neue Roman"/>
              </a:rPr>
              <a:t>, </a:t>
            </a:r>
            <a:r>
              <a:rPr lang="en-US" sz="2800" b="1" dirty="0" err="1">
                <a:latin typeface="Times Neue Roman"/>
              </a:rPr>
              <a:t>giáo</a:t>
            </a:r>
            <a:r>
              <a:rPr lang="en-US" sz="2800" b="1" dirty="0">
                <a:latin typeface="Times Neue Roman"/>
              </a:rPr>
              <a:t> </a:t>
            </a:r>
            <a:r>
              <a:rPr lang="en-US" sz="2800" b="1" dirty="0" err="1">
                <a:latin typeface="Times Neue Roman"/>
              </a:rPr>
              <a:t>dục</a:t>
            </a:r>
            <a:endParaRPr lang="en-US" sz="2800" dirty="0">
              <a:latin typeface="Times Neue Roman"/>
            </a:endParaRPr>
          </a:p>
        </p:txBody>
      </p:sp>
      <p:sp>
        <p:nvSpPr>
          <p:cNvPr id="3" name="Content Placeholder 2">
            <a:extLst>
              <a:ext uri="{FF2B5EF4-FFF2-40B4-BE49-F238E27FC236}">
                <a16:creationId xmlns:a16="http://schemas.microsoft.com/office/drawing/2014/main" xmlns="" id="{A7186F27-EB69-497F-BA48-34CF8852FA4D}"/>
              </a:ext>
            </a:extLst>
          </p:cNvPr>
          <p:cNvSpPr>
            <a:spLocks noGrp="1"/>
          </p:cNvSpPr>
          <p:nvPr>
            <p:ph idx="1"/>
          </p:nvPr>
        </p:nvSpPr>
        <p:spPr>
          <a:xfrm>
            <a:off x="902898" y="2055446"/>
            <a:ext cx="9307902" cy="3265733"/>
          </a:xfrm>
        </p:spPr>
        <p:txBody>
          <a:bodyPr/>
          <a:lstStyle/>
          <a:p>
            <a:endParaRPr lang="nb-NO" dirty="0"/>
          </a:p>
          <a:p>
            <a:endParaRPr lang="nb-NO" dirty="0"/>
          </a:p>
          <a:p>
            <a:r>
              <a:rPr lang="nb-NO" sz="2800" dirty="0">
                <a:latin typeface="Times Neue Roman"/>
              </a:rPr>
              <a:t>Suy ngẫm, trao đổi, thảo luận và đ</a:t>
            </a:r>
            <a:r>
              <a:rPr lang="vi-VN" sz="2800" dirty="0">
                <a:latin typeface="Times Neue Roman"/>
              </a:rPr>
              <a:t>ư</a:t>
            </a:r>
            <a:r>
              <a:rPr lang="en-US" sz="2800" dirty="0">
                <a:latin typeface="Times Neue Roman"/>
              </a:rPr>
              <a:t>a</a:t>
            </a:r>
            <a:r>
              <a:rPr lang="nb-NO" sz="2800" dirty="0">
                <a:latin typeface="Times Neue Roman"/>
              </a:rPr>
              <a:t> ra những </a:t>
            </a:r>
            <a:r>
              <a:rPr lang="nb-NO" sz="2800" dirty="0">
                <a:solidFill>
                  <a:srgbClr val="FF0000"/>
                </a:solidFill>
                <a:latin typeface="Times Neue Roman"/>
              </a:rPr>
              <a:t>NỘI DUNG đánh giá </a:t>
            </a:r>
            <a:r>
              <a:rPr lang="nb-NO" sz="2800" dirty="0">
                <a:latin typeface="Times Neue Roman"/>
              </a:rPr>
              <a:t>kế hoạch nuôi d</a:t>
            </a:r>
            <a:r>
              <a:rPr lang="vi-VN" sz="2800" dirty="0">
                <a:latin typeface="Times Neue Roman"/>
              </a:rPr>
              <a:t>ư</a:t>
            </a:r>
            <a:r>
              <a:rPr lang="en-US" sz="2800" dirty="0" err="1">
                <a:latin typeface="Times Neue Roman"/>
              </a:rPr>
              <a:t>ỡng</a:t>
            </a:r>
            <a:r>
              <a:rPr lang="en-US" sz="2800" dirty="0">
                <a:latin typeface="Times Neue Roman"/>
              </a:rPr>
              <a:t>, </a:t>
            </a:r>
            <a:r>
              <a:rPr lang="en-US" sz="2800" dirty="0" err="1">
                <a:latin typeface="Times Neue Roman"/>
              </a:rPr>
              <a:t>chăm</a:t>
            </a:r>
            <a:r>
              <a:rPr lang="en-US" sz="2800" dirty="0">
                <a:latin typeface="Times Neue Roman"/>
              </a:rPr>
              <a:t> </a:t>
            </a:r>
            <a:r>
              <a:rPr lang="en-US" sz="2800" dirty="0" err="1">
                <a:latin typeface="Times Neue Roman"/>
              </a:rPr>
              <a:t>sóc</a:t>
            </a:r>
            <a:r>
              <a:rPr lang="en-US" sz="2800" dirty="0">
                <a:latin typeface="Times Neue Roman"/>
              </a:rPr>
              <a:t>, GD </a:t>
            </a:r>
            <a:r>
              <a:rPr lang="nb-NO" sz="2800" dirty="0">
                <a:latin typeface="Times Neue Roman"/>
              </a:rPr>
              <a:t>(Ghi ra giấy)</a:t>
            </a:r>
          </a:p>
        </p:txBody>
      </p:sp>
    </p:spTree>
    <p:extLst>
      <p:ext uri="{BB962C8B-B14F-4D97-AF65-F5344CB8AC3E}">
        <p14:creationId xmlns:p14="http://schemas.microsoft.com/office/powerpoint/2010/main" val="3162521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C07F85-59DB-4493-B80B-D640DF1EA805}"/>
              </a:ext>
            </a:extLst>
          </p:cNvPr>
          <p:cNvSpPr>
            <a:spLocks noGrp="1"/>
          </p:cNvSpPr>
          <p:nvPr>
            <p:ph type="title"/>
          </p:nvPr>
        </p:nvSpPr>
        <p:spPr>
          <a:xfrm>
            <a:off x="713117" y="695864"/>
            <a:ext cx="10765765" cy="494581"/>
          </a:xfrm>
        </p:spPr>
        <p:txBody>
          <a:bodyPr>
            <a:normAutofit/>
          </a:bodyPr>
          <a:lstStyle/>
          <a:p>
            <a:r>
              <a:rPr lang="en-US" sz="2200" b="1" dirty="0">
                <a:latin typeface="Times Neue Roman" panose="020B0604020202020204"/>
              </a:rPr>
              <a:t>2. </a:t>
            </a:r>
            <a:r>
              <a:rPr lang="en-US" sz="2200" b="1" dirty="0" err="1">
                <a:latin typeface="Times Neue Roman" panose="020B0604020202020204"/>
              </a:rPr>
              <a:t>Nội</a:t>
            </a:r>
            <a:r>
              <a:rPr lang="en-US" sz="2200" b="1" dirty="0">
                <a:latin typeface="Times Neue Roman" panose="020B0604020202020204"/>
              </a:rPr>
              <a:t> dung </a:t>
            </a:r>
            <a:r>
              <a:rPr lang="en-US" sz="2200" b="1" dirty="0" err="1">
                <a:latin typeface="Times Neue Roman" panose="020B0604020202020204"/>
              </a:rPr>
              <a:t>đánh</a:t>
            </a:r>
            <a:r>
              <a:rPr lang="en-US" sz="2200" b="1" dirty="0">
                <a:latin typeface="Times Neue Roman" panose="020B0604020202020204"/>
              </a:rPr>
              <a:t> </a:t>
            </a:r>
            <a:r>
              <a:rPr lang="en-US" sz="2200" b="1" dirty="0" err="1">
                <a:latin typeface="Times Neue Roman" panose="020B0604020202020204"/>
              </a:rPr>
              <a:t>giá</a:t>
            </a:r>
            <a:r>
              <a:rPr lang="en-US" sz="2200" b="1" dirty="0">
                <a:latin typeface="Times Neue Roman" panose="020B0604020202020204"/>
              </a:rPr>
              <a:t> </a:t>
            </a:r>
            <a:r>
              <a:rPr lang="en-US" sz="2200" b="1" dirty="0" err="1">
                <a:latin typeface="Times Neue Roman" panose="020B0604020202020204"/>
              </a:rPr>
              <a:t>kế</a:t>
            </a:r>
            <a:r>
              <a:rPr lang="en-US" sz="2200" b="1" dirty="0">
                <a:latin typeface="Times Neue Roman" panose="020B0604020202020204"/>
              </a:rPr>
              <a:t> </a:t>
            </a:r>
            <a:r>
              <a:rPr lang="en-US" sz="2200" b="1" dirty="0" err="1">
                <a:latin typeface="Times Neue Roman" panose="020B0604020202020204"/>
              </a:rPr>
              <a:t>hoạch</a:t>
            </a:r>
            <a:r>
              <a:rPr lang="en-US" sz="2200" b="1" dirty="0">
                <a:latin typeface="Times Neue Roman" panose="020B0604020202020204"/>
              </a:rPr>
              <a:t> </a:t>
            </a:r>
            <a:r>
              <a:rPr lang="en-US" sz="2200" b="1" dirty="0" err="1">
                <a:latin typeface="Times Neue Roman" panose="020B0604020202020204"/>
              </a:rPr>
              <a:t>nuôi</a:t>
            </a:r>
            <a:r>
              <a:rPr lang="en-US" sz="2200" b="1" dirty="0">
                <a:latin typeface="Times Neue Roman" panose="020B0604020202020204"/>
              </a:rPr>
              <a:t> d</a:t>
            </a:r>
            <a:r>
              <a:rPr lang="vi-VN" sz="2200" b="1" dirty="0">
                <a:latin typeface="Times Neue Roman" panose="020B0604020202020204"/>
              </a:rPr>
              <a:t>ư</a:t>
            </a:r>
            <a:r>
              <a:rPr lang="en-US" sz="2200" b="1" dirty="0" err="1">
                <a:latin typeface="Times Neue Roman" panose="020B0604020202020204"/>
              </a:rPr>
              <a:t>ỡng</a:t>
            </a:r>
            <a:r>
              <a:rPr lang="en-US" sz="2200" b="1" dirty="0">
                <a:latin typeface="Times Neue Roman" panose="020B0604020202020204"/>
              </a:rPr>
              <a:t>, </a:t>
            </a:r>
            <a:r>
              <a:rPr lang="en-US" sz="2200" b="1" dirty="0" err="1">
                <a:latin typeface="Times Neue Roman" panose="020B0604020202020204"/>
              </a:rPr>
              <a:t>chăm</a:t>
            </a:r>
            <a:r>
              <a:rPr lang="en-US" sz="2200" b="1" dirty="0">
                <a:latin typeface="Times Neue Roman" panose="020B0604020202020204"/>
              </a:rPr>
              <a:t> </a:t>
            </a:r>
            <a:r>
              <a:rPr lang="en-US" sz="2200" b="1" dirty="0" err="1">
                <a:latin typeface="Times Neue Roman" panose="020B0604020202020204"/>
              </a:rPr>
              <a:t>sóc</a:t>
            </a:r>
            <a:r>
              <a:rPr lang="en-US" sz="2200" b="1" dirty="0">
                <a:latin typeface="Times Neue Roman" panose="020B0604020202020204"/>
              </a:rPr>
              <a:t>, </a:t>
            </a:r>
            <a:r>
              <a:rPr lang="en-US" sz="2200" b="1" dirty="0" err="1">
                <a:latin typeface="Times Neue Roman" panose="020B0604020202020204"/>
              </a:rPr>
              <a:t>giáo</a:t>
            </a:r>
            <a:r>
              <a:rPr lang="en-US" sz="2200" b="1" dirty="0">
                <a:latin typeface="Times Neue Roman" panose="020B0604020202020204"/>
              </a:rPr>
              <a:t> </a:t>
            </a:r>
            <a:r>
              <a:rPr lang="en-US" sz="2200" b="1" dirty="0" err="1">
                <a:latin typeface="Times Neue Roman" panose="020B0604020202020204"/>
              </a:rPr>
              <a:t>dục</a:t>
            </a:r>
            <a:endParaRPr lang="en-US" sz="2200" b="1" dirty="0">
              <a:latin typeface="Times Neue Roman" panose="020B0604020202020204"/>
            </a:endParaRPr>
          </a:p>
        </p:txBody>
      </p:sp>
      <p:sp>
        <p:nvSpPr>
          <p:cNvPr id="3" name="Content Placeholder 2">
            <a:extLst>
              <a:ext uri="{FF2B5EF4-FFF2-40B4-BE49-F238E27FC236}">
                <a16:creationId xmlns:a16="http://schemas.microsoft.com/office/drawing/2014/main" xmlns="" id="{4C636091-B279-488A-A57E-B50E12104CB2}"/>
              </a:ext>
            </a:extLst>
          </p:cNvPr>
          <p:cNvSpPr>
            <a:spLocks noGrp="1"/>
          </p:cNvSpPr>
          <p:nvPr>
            <p:ph idx="1"/>
          </p:nvPr>
        </p:nvSpPr>
        <p:spPr>
          <a:xfrm>
            <a:off x="437071" y="1295400"/>
            <a:ext cx="11444377" cy="5257800"/>
          </a:xfrm>
        </p:spPr>
        <p:txBody>
          <a:bodyPr>
            <a:normAutofit/>
          </a:bodyPr>
          <a:lstStyle/>
          <a:p>
            <a:pPr marL="0" indent="0">
              <a:buNone/>
            </a:pPr>
            <a:r>
              <a:rPr lang="en-US" i="1" dirty="0" err="1"/>
              <a:t>Thông</a:t>
            </a:r>
            <a:r>
              <a:rPr lang="en-US" i="1" dirty="0"/>
              <a:t> tin </a:t>
            </a:r>
            <a:r>
              <a:rPr lang="en-US" i="1" dirty="0" err="1"/>
              <a:t>phản</a:t>
            </a:r>
            <a:r>
              <a:rPr lang="en-US" i="1" dirty="0"/>
              <a:t> </a:t>
            </a:r>
            <a:r>
              <a:rPr lang="en-US" i="1" dirty="0" err="1"/>
              <a:t>hồi</a:t>
            </a:r>
            <a:endParaRPr lang="en-US" i="1" dirty="0"/>
          </a:p>
          <a:p>
            <a:pPr marL="0" indent="0" algn="just">
              <a:lnSpc>
                <a:spcPct val="130000"/>
              </a:lnSpc>
              <a:spcBef>
                <a:spcPts val="300"/>
              </a:spcBef>
              <a:spcAft>
                <a:spcPts val="300"/>
              </a:spcAft>
              <a:buNone/>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CS GDMN bao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30000"/>
              </a:lnSpc>
              <a:spcBef>
                <a:spcPts val="300"/>
              </a:spcBef>
              <a:spcAft>
                <a:spcPts val="300"/>
              </a:spcAft>
              <a:buFontTx/>
              <a:buChar char="-"/>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CS GDMN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chung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khối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CT GDMN</a:t>
            </a:r>
            <a:r>
              <a:rPr lang="en-US" sz="26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CT GDMN </a:t>
            </a:r>
            <a:r>
              <a:rPr lang="en-US" sz="2600" dirty="0" err="1">
                <a:latin typeface="TimesNewRomanPSMT"/>
                <a:ea typeface="Calibri" panose="020F0502020204030204" pitchFamily="34" charset="0"/>
                <a:cs typeface="Times New Roman" panose="02020603050405020304" pitchFamily="18" charset="0"/>
              </a:rPr>
              <a:t>phù</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hợp</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với</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văn</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hóa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điều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kiện</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địa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phương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nhà</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trường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khả</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năng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và</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nhu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cầu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trẻ</a:t>
            </a:r>
            <a:r>
              <a:rPr lang="en-US" sz="2600" dirty="0">
                <a:latin typeface="TimesNewRomanPSMT"/>
                <a:ea typeface="Calibri" panose="020F0502020204030204" pitchFamily="34" charset="0"/>
                <a:cs typeface="Times New Roman" panose="02020603050405020304" pitchFamily="18" charset="0"/>
              </a:rPr>
              <a:t>. </a:t>
            </a:r>
            <a:r>
              <a:rPr lang="en-US" sz="2600" i="1" dirty="0">
                <a:solidFill>
                  <a:srgbClr val="FF0000"/>
                </a:solidFill>
                <a:latin typeface="TimesNewRomanPSMT"/>
                <a:ea typeface="Calibri" panose="020F0502020204030204" pitchFamily="34" charset="0"/>
                <a:cs typeface="Times New Roman" panose="02020603050405020304" pitchFamily="18" charset="0"/>
              </a:rPr>
              <a:t>(</a:t>
            </a:r>
            <a:r>
              <a:rPr lang="en-US" sz="2600" i="1" dirty="0" err="1">
                <a:solidFill>
                  <a:srgbClr val="FF0000"/>
                </a:solidFill>
                <a:latin typeface="TimesNewRomanPSMT"/>
                <a:ea typeface="Calibri" panose="020F0502020204030204" pitchFamily="34" charset="0"/>
                <a:cs typeface="Times New Roman" panose="02020603050405020304" pitchFamily="18" charset="0"/>
              </a:rPr>
              <a:t>Những</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KH</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chung</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liên</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quan</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đến</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nhà</a:t>
            </a:r>
            <a:r>
              <a:rPr lang="en-US" sz="2600" i="1" dirty="0">
                <a:solidFill>
                  <a:srgbClr val="FF0000"/>
                </a:solidFill>
                <a:latin typeface="TimesNewRomanPSMT"/>
                <a:ea typeface="Calibri" panose="020F0502020204030204" pitchFamily="34" charset="0"/>
                <a:cs typeface="Times New Roman" panose="02020603050405020304" pitchFamily="18" charset="0"/>
              </a:rPr>
              <a:t> tr</a:t>
            </a:r>
            <a:r>
              <a:rPr lang="vi-VN" sz="2600" i="1" dirty="0">
                <a:solidFill>
                  <a:srgbClr val="FF0000"/>
                </a:solidFill>
                <a:latin typeface="TimesNewRomanPSMT"/>
                <a:ea typeface="Calibri" panose="020F0502020204030204" pitchFamily="34" charset="0"/>
                <a:cs typeface="Times New Roman" panose="02020603050405020304" pitchFamily="18" charset="0"/>
              </a:rPr>
              <a:t>ư</a:t>
            </a:r>
            <a:r>
              <a:rPr lang="en-US" sz="2600" i="1" dirty="0" err="1">
                <a:solidFill>
                  <a:srgbClr val="FF0000"/>
                </a:solidFill>
                <a:latin typeface="TimesNewRomanPSMT"/>
                <a:ea typeface="Calibri" panose="020F0502020204030204" pitchFamily="34" charset="0"/>
                <a:cs typeface="Times New Roman" panose="02020603050405020304" pitchFamily="18" charset="0"/>
              </a:rPr>
              <a:t>ờng</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khối</a:t>
            </a:r>
            <a:r>
              <a:rPr lang="en-US" sz="2600" i="1" dirty="0">
                <a:solidFill>
                  <a:srgbClr val="FF0000"/>
                </a:solidFill>
                <a:latin typeface="TimesNewRomanPSMT"/>
                <a:ea typeface="Calibri" panose="020F0502020204030204" pitchFamily="34" charset="0"/>
                <a:cs typeface="Times New Roman" panose="02020603050405020304" pitchFamily="18" charset="0"/>
              </a:rPr>
              <a:t> </a:t>
            </a:r>
            <a:r>
              <a:rPr lang="en-US" sz="2600" i="1" dirty="0" err="1">
                <a:solidFill>
                  <a:srgbClr val="FF0000"/>
                </a:solidFill>
                <a:latin typeface="TimesNewRomanPSMT"/>
                <a:ea typeface="Calibri" panose="020F0502020204030204" pitchFamily="34" charset="0"/>
                <a:cs typeface="Times New Roman" panose="02020603050405020304" pitchFamily="18" charset="0"/>
              </a:rPr>
              <a:t>lớp</a:t>
            </a:r>
            <a:r>
              <a:rPr lang="en-US" sz="2600" i="1" dirty="0">
                <a:solidFill>
                  <a:srgbClr val="FF0000"/>
                </a:solidFill>
                <a:latin typeface="TimesNewRomanPSMT"/>
                <a:ea typeface="Calibri" panose="020F0502020204030204" pitchFamily="34" charset="0"/>
                <a:cs typeface="Times New Roman" panose="02020603050405020304" pitchFamily="18" charset="0"/>
              </a:rPr>
              <a:t>)</a:t>
            </a:r>
            <a:endParaRPr lang="en-US" sz="2600" i="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buFontTx/>
              <a:buChar char="-"/>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tháng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tuần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do GV </a:t>
            </a:r>
            <a:r>
              <a:rPr lang="en-US" sz="26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cụ</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hoá</a:t>
            </a:r>
            <a:r>
              <a:rPr lang="en-US" sz="2600" dirty="0">
                <a:latin typeface="Times New Roman" panose="02020603050405020304" pitchFamily="18" charset="0"/>
                <a:ea typeface="Calibri" panose="020F0502020204030204" pitchFamily="34" charset="0"/>
                <a:cs typeface="Times New Roman" panose="02020603050405020304" pitchFamily="18" charset="0"/>
              </a:rPr>
              <a:t> KH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600" dirty="0">
                <a:latin typeface="Times New Roman" panose="02020603050405020304" pitchFamily="18" charset="0"/>
                <a:ea typeface="Calibri" panose="020F0502020204030204" pitchFamily="34" charset="0"/>
                <a:cs typeface="Times New Roman" panose="02020603050405020304" pitchFamily="18" charset="0"/>
              </a:rPr>
              <a:t> CS GDMN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chung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khối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600" dirty="0">
                <a:latin typeface="Times New Roman" panose="02020603050405020304" pitchFamily="18" charset="0"/>
                <a:ea typeface="Calibri" panose="020F0502020204030204" pitchFamily="34" charset="0"/>
                <a:cs typeface="Times New Roman" panose="02020603050405020304" pitchFamily="18" charset="0"/>
              </a:rPr>
              <a:t> / </a:t>
            </a:r>
            <a:r>
              <a:rPr lang="en-US" sz="2600" dirty="0" err="1">
                <a:latin typeface="Times New Roman" panose="02020603050405020304" pitchFamily="18" charset="0"/>
                <a:ea typeface="Calibri" panose="020F0502020204030204" pitchFamily="34" charset="0"/>
                <a:cs typeface="Times New Roman" panose="02020603050405020304" pitchFamily="18" charset="0"/>
              </a:rPr>
              <a:t>lớp</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600" dirty="0">
                <a:latin typeface="Times New Roman" panose="02020603050405020304" pitchFamily="18" charset="0"/>
                <a:ea typeface="Calibri" panose="020F0502020204030204" pitchFamily="34" charset="0"/>
                <a:cs typeface="Times New Roman" panose="02020603050405020304" pitchFamily="18" charset="0"/>
              </a:rPr>
              <a:t> GV </a:t>
            </a:r>
            <a:r>
              <a:rPr lang="en-US" sz="2600" dirty="0" err="1">
                <a:latin typeface="Times New Roman" panose="02020603050405020304" pitchFamily="18" charset="0"/>
                <a:ea typeface="Calibri" panose="020F0502020204030204" pitchFamily="34" charset="0"/>
                <a:cs typeface="Times New Roman" panose="02020603050405020304" pitchFamily="18" charset="0"/>
              </a:rPr>
              <a:t>phụ</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trách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hoạch</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cụ</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từng</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nhóm</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lớp</a:t>
            </a:r>
            <a:r>
              <a:rPr lang="en-US" sz="2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600" i="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600" dirty="0"/>
          </a:p>
          <a:p>
            <a:pPr marL="514350" indent="-514350">
              <a:buAutoNum type="arabicPeriod"/>
            </a:pPr>
            <a:endParaRPr lang="en-US" sz="2600" dirty="0"/>
          </a:p>
          <a:p>
            <a:endParaRPr lang="en-US" dirty="0"/>
          </a:p>
        </p:txBody>
      </p:sp>
    </p:spTree>
    <p:extLst>
      <p:ext uri="{BB962C8B-B14F-4D97-AF65-F5344CB8AC3E}">
        <p14:creationId xmlns:p14="http://schemas.microsoft.com/office/powerpoint/2010/main" val="4238409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7C9B2-C23F-4E54-9542-58F119E0C7FA}"/>
              </a:ext>
            </a:extLst>
          </p:cNvPr>
          <p:cNvSpPr>
            <a:spLocks noGrp="1"/>
          </p:cNvSpPr>
          <p:nvPr>
            <p:ph type="title"/>
          </p:nvPr>
        </p:nvSpPr>
        <p:spPr>
          <a:xfrm>
            <a:off x="741872" y="780721"/>
            <a:ext cx="10852030" cy="438479"/>
          </a:xfrm>
        </p:spPr>
        <p:txBody>
          <a:bodyPr>
            <a:normAutofit/>
          </a:bodyPr>
          <a:lstStyle/>
          <a:p>
            <a:r>
              <a:rPr lang="en-US" sz="2200" b="1" dirty="0">
                <a:latin typeface="Times Neue Roman" panose="020B0604020202020204"/>
              </a:rPr>
              <a:t>2. </a:t>
            </a:r>
            <a:r>
              <a:rPr lang="en-US" sz="2200" b="1" dirty="0" err="1">
                <a:latin typeface="Times Neue Roman" panose="020B0604020202020204"/>
              </a:rPr>
              <a:t>Nội</a:t>
            </a:r>
            <a:r>
              <a:rPr lang="en-US" sz="2200" b="1" dirty="0">
                <a:latin typeface="Times Neue Roman" panose="020B0604020202020204"/>
              </a:rPr>
              <a:t> dung </a:t>
            </a:r>
            <a:r>
              <a:rPr lang="en-US" sz="2200" b="1" dirty="0" err="1">
                <a:latin typeface="Times Neue Roman" panose="020B0604020202020204"/>
              </a:rPr>
              <a:t>đánh</a:t>
            </a:r>
            <a:r>
              <a:rPr lang="en-US" sz="2200" b="1" dirty="0">
                <a:latin typeface="Times Neue Roman" panose="020B0604020202020204"/>
              </a:rPr>
              <a:t> </a:t>
            </a:r>
            <a:r>
              <a:rPr lang="en-US" sz="2200" b="1" dirty="0" err="1">
                <a:latin typeface="Times Neue Roman" panose="020B0604020202020204"/>
              </a:rPr>
              <a:t>giá</a:t>
            </a:r>
            <a:r>
              <a:rPr lang="en-US" sz="2200" b="1" dirty="0">
                <a:latin typeface="Times Neue Roman" panose="020B0604020202020204"/>
              </a:rPr>
              <a:t> </a:t>
            </a:r>
            <a:r>
              <a:rPr lang="en-US" sz="2200" b="1" dirty="0" err="1">
                <a:latin typeface="Times Neue Roman" panose="020B0604020202020204"/>
              </a:rPr>
              <a:t>kế</a:t>
            </a:r>
            <a:r>
              <a:rPr lang="en-US" sz="2200" b="1" dirty="0">
                <a:latin typeface="Times Neue Roman" panose="020B0604020202020204"/>
              </a:rPr>
              <a:t> </a:t>
            </a:r>
            <a:r>
              <a:rPr lang="en-US" sz="2200" b="1" dirty="0" err="1">
                <a:latin typeface="Times Neue Roman" panose="020B0604020202020204"/>
              </a:rPr>
              <a:t>hoạch</a:t>
            </a:r>
            <a:r>
              <a:rPr lang="en-US" sz="2200" b="1" dirty="0">
                <a:latin typeface="Times Neue Roman" panose="020B0604020202020204"/>
              </a:rPr>
              <a:t> </a:t>
            </a:r>
            <a:r>
              <a:rPr lang="en-US" sz="2200" b="1" dirty="0" err="1">
                <a:latin typeface="Times Neue Roman" panose="020B0604020202020204"/>
              </a:rPr>
              <a:t>nuôi</a:t>
            </a:r>
            <a:r>
              <a:rPr lang="en-US" sz="2200" b="1" dirty="0">
                <a:latin typeface="Times Neue Roman" panose="020B0604020202020204"/>
              </a:rPr>
              <a:t> d</a:t>
            </a:r>
            <a:r>
              <a:rPr lang="vi-VN" sz="2200" b="1" dirty="0">
                <a:latin typeface="Times Neue Roman" panose="020B0604020202020204"/>
              </a:rPr>
              <a:t>ư</a:t>
            </a:r>
            <a:r>
              <a:rPr lang="en-US" sz="2200" b="1" dirty="0" err="1">
                <a:latin typeface="Times Neue Roman" panose="020B0604020202020204"/>
              </a:rPr>
              <a:t>ỡng</a:t>
            </a:r>
            <a:r>
              <a:rPr lang="en-US" sz="2200" b="1" dirty="0">
                <a:latin typeface="Times Neue Roman" panose="020B0604020202020204"/>
              </a:rPr>
              <a:t>, </a:t>
            </a:r>
            <a:r>
              <a:rPr lang="en-US" sz="2200" b="1" dirty="0" err="1">
                <a:latin typeface="Times Neue Roman" panose="020B0604020202020204"/>
              </a:rPr>
              <a:t>chăm</a:t>
            </a:r>
            <a:r>
              <a:rPr lang="en-US" sz="2200" b="1" dirty="0">
                <a:latin typeface="Times Neue Roman" panose="020B0604020202020204"/>
              </a:rPr>
              <a:t> </a:t>
            </a:r>
            <a:r>
              <a:rPr lang="en-US" sz="2200" b="1" dirty="0" err="1">
                <a:latin typeface="Times Neue Roman" panose="020B0604020202020204"/>
              </a:rPr>
              <a:t>sóc</a:t>
            </a:r>
            <a:r>
              <a:rPr lang="en-US" sz="2200" b="1" dirty="0">
                <a:latin typeface="Times Neue Roman" panose="020B0604020202020204"/>
              </a:rPr>
              <a:t>, </a:t>
            </a:r>
            <a:r>
              <a:rPr lang="en-US" sz="2200" b="1" dirty="0" err="1">
                <a:latin typeface="Times Neue Roman" panose="020B0604020202020204"/>
              </a:rPr>
              <a:t>giáo</a:t>
            </a:r>
            <a:r>
              <a:rPr lang="en-US" sz="2200" b="1" dirty="0">
                <a:latin typeface="Times Neue Roman" panose="020B0604020202020204"/>
              </a:rPr>
              <a:t> </a:t>
            </a:r>
            <a:r>
              <a:rPr lang="en-US" sz="2200" b="1" dirty="0" err="1">
                <a:latin typeface="Times Neue Roman" panose="020B0604020202020204"/>
              </a:rPr>
              <a:t>dục</a:t>
            </a:r>
            <a:endParaRPr lang="en-US" sz="2200" dirty="0">
              <a:latin typeface="Times Neue Roman" panose="020B0604020202020204"/>
            </a:endParaRPr>
          </a:p>
        </p:txBody>
      </p:sp>
      <p:sp>
        <p:nvSpPr>
          <p:cNvPr id="3" name="Content Placeholder 2">
            <a:extLst>
              <a:ext uri="{FF2B5EF4-FFF2-40B4-BE49-F238E27FC236}">
                <a16:creationId xmlns:a16="http://schemas.microsoft.com/office/drawing/2014/main" xmlns="" id="{A6F635BC-74F0-4FC0-A351-FCBC806A5CD2}"/>
              </a:ext>
            </a:extLst>
          </p:cNvPr>
          <p:cNvSpPr>
            <a:spLocks noGrp="1"/>
          </p:cNvSpPr>
          <p:nvPr>
            <p:ph idx="1"/>
          </p:nvPr>
        </p:nvSpPr>
        <p:spPr>
          <a:xfrm>
            <a:off x="126521" y="1219200"/>
            <a:ext cx="10994771" cy="5364162"/>
          </a:xfrm>
        </p:spPr>
        <p:txBody>
          <a:bodyPr>
            <a:normAutofit/>
          </a:bodyPr>
          <a:lstStyle/>
          <a:p>
            <a:pPr marL="0" indent="0" algn="just">
              <a:lnSpc>
                <a:spcPct val="130000"/>
              </a:lnSpc>
              <a:spcBef>
                <a:spcPts val="300"/>
              </a:spcBef>
              <a:spcAft>
                <a:spcPts val="300"/>
              </a:spcAft>
              <a:buNone/>
            </a:pPr>
            <a:r>
              <a:rPr lang="en-US" sz="2600" i="1"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600" i="1" dirty="0">
                <a:latin typeface="Times New Roman" panose="02020603050405020304" pitchFamily="18" charset="0"/>
                <a:ea typeface="Calibri" panose="020F0502020204030204" pitchFamily="34" charset="0"/>
                <a:cs typeface="Times New Roman" panose="02020603050405020304" pitchFamily="18" charset="0"/>
              </a:rPr>
              <a:t> dung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giá</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kế</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hoạch</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xem</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xét</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600" i="1" dirty="0">
                <a:latin typeface="Times New Roman" panose="02020603050405020304" pitchFamily="18" charset="0"/>
                <a:ea typeface="Calibri" panose="020F0502020204030204" pitchFamily="34" charset="0"/>
                <a:cs typeface="Times New Roman" panose="02020603050405020304" pitchFamily="18" charset="0"/>
              </a:rPr>
              <a:t> </a:t>
            </a:r>
            <a:r>
              <a:rPr lang="en-US" sz="2600" i="1" dirty="0" err="1">
                <a:latin typeface="Times New Roman" panose="02020603050405020304" pitchFamily="18" charset="0"/>
                <a:ea typeface="Calibri" panose="020F0502020204030204" pitchFamily="34" charset="0"/>
                <a:cs typeface="Times New Roman" panose="02020603050405020304" pitchFamily="18" charset="0"/>
              </a:rPr>
              <a:t>giá</a:t>
            </a:r>
            <a:r>
              <a:rPr lang="en-US" sz="2600" i="1" dirty="0">
                <a:latin typeface="Times New Roman" panose="02020603050405020304" pitchFamily="18" charset="0"/>
                <a:ea typeface="Calibri" panose="020F0502020204030204" pitchFamily="34" charset="0"/>
                <a:cs typeface="Times New Roman" panose="02020603050405020304" pitchFamily="18" charset="0"/>
              </a:rPr>
              <a:t>:</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buFontTx/>
              <a:buChar char="-"/>
            </a:pP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mục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chức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ND, CS, GD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CT GDMN</a:t>
            </a:r>
            <a:r>
              <a:rPr lang="en-US" sz="2600" dirty="0">
                <a:latin typeface="Times New Roman" panose="02020603050405020304" pitchFamily="18" charset="0"/>
                <a:ea typeface="Calibri" panose="020F0502020204030204" pitchFamily="34" charset="0"/>
                <a:cs typeface="Times New Roman" panose="02020603050405020304" pitchFamily="18" charset="0"/>
              </a:rPr>
              <a:t>,</a:t>
            </a:r>
            <a:r>
              <a:rPr lang="en-US" sz="2600" dirty="0">
                <a:latin typeface="TimesNewRomanPSMT"/>
                <a:ea typeface="Calibri" panose="020F0502020204030204" pitchFamily="34" charset="0"/>
                <a:cs typeface="Times New Roman" panose="02020603050405020304" pitchFamily="18" charset="0"/>
              </a:rPr>
              <a:t> </a:t>
            </a:r>
            <a:r>
              <a:rPr lang="en-US" sz="2600" dirty="0" err="1">
                <a:solidFill>
                  <a:srgbClr val="FF0000"/>
                </a:solidFill>
                <a:latin typeface="TimesNewRomanPSMT"/>
                <a:ea typeface="Calibri" panose="020F0502020204030204" pitchFamily="34" charset="0"/>
                <a:cs typeface="Times New Roman" panose="02020603050405020304" pitchFamily="18" charset="0"/>
              </a:rPr>
              <a:t>phát</a:t>
            </a:r>
            <a:r>
              <a:rPr lang="en-US" sz="2600" dirty="0">
                <a:solidFill>
                  <a:srgbClr val="FF0000"/>
                </a:solidFill>
                <a:latin typeface="TimesNewRomanPSMT"/>
                <a:ea typeface="Calibri" panose="020F0502020204030204" pitchFamily="34" charset="0"/>
                <a:cs typeface="Times New Roman" panose="02020603050405020304" pitchFamily="18" charset="0"/>
              </a:rPr>
              <a:t> </a:t>
            </a:r>
            <a:r>
              <a:rPr lang="en-US" sz="2600" dirty="0" err="1">
                <a:solidFill>
                  <a:srgbClr val="FF0000"/>
                </a:solidFill>
                <a:latin typeface="TimesNewRomanPSMT"/>
                <a:ea typeface="Calibri" panose="020F0502020204030204" pitchFamily="34" charset="0"/>
                <a:cs typeface="Times New Roman" panose="02020603050405020304" pitchFamily="18" charset="0"/>
              </a:rPr>
              <a:t>triển</a:t>
            </a:r>
            <a:r>
              <a:rPr lang="en-US" sz="2600" dirty="0">
                <a:solidFill>
                  <a:srgbClr val="FF0000"/>
                </a:solidFill>
                <a:latin typeface="TimesNewRomanPSMT"/>
                <a:ea typeface="Calibri" panose="020F0502020204030204" pitchFamily="34" charset="0"/>
                <a:cs typeface="Times New Roman" panose="02020603050405020304" pitchFamily="18" charset="0"/>
              </a:rPr>
              <a:t> CT </a:t>
            </a:r>
            <a:r>
              <a:rPr lang="en-US" sz="2600" dirty="0" err="1">
                <a:solidFill>
                  <a:srgbClr val="FF0000"/>
                </a:solidFill>
                <a:latin typeface="TimesNewRomanPSMT"/>
                <a:ea typeface="Calibri" panose="020F0502020204030204" pitchFamily="34" charset="0"/>
                <a:cs typeface="Times New Roman" panose="02020603050405020304" pitchFamily="18" charset="0"/>
              </a:rPr>
              <a:t>phù</a:t>
            </a:r>
            <a:r>
              <a:rPr lang="en-US" sz="2600" dirty="0">
                <a:solidFill>
                  <a:srgbClr val="FF0000"/>
                </a:solidFill>
                <a:latin typeface="TimesNewRomanPSMT"/>
                <a:ea typeface="Calibri" panose="020F0502020204030204" pitchFamily="34" charset="0"/>
                <a:cs typeface="Times New Roman" panose="02020603050405020304" pitchFamily="18" charset="0"/>
              </a:rPr>
              <a:t> </a:t>
            </a:r>
            <a:r>
              <a:rPr lang="en-US" sz="2600" dirty="0" err="1">
                <a:solidFill>
                  <a:srgbClr val="FF0000"/>
                </a:solidFill>
                <a:latin typeface="TimesNewRomanPSMT"/>
                <a:ea typeface="Calibri" panose="020F0502020204030204" pitchFamily="34" charset="0"/>
                <a:cs typeface="Times New Roman" panose="02020603050405020304" pitchFamily="18" charset="0"/>
              </a:rPr>
              <a:t>hợp</a:t>
            </a:r>
            <a:r>
              <a:rPr lang="en-US" sz="2600" dirty="0">
                <a:solidFill>
                  <a:srgbClr val="FF0000"/>
                </a:solidFill>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với</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văn</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hóa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điều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kiện</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địa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phương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nhà</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trường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khả</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năng</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và</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nhu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cầu</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của</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NewRomanPSMT"/>
                <a:ea typeface="Calibri" panose="020F0502020204030204" pitchFamily="34" charset="0"/>
                <a:cs typeface="Times New Roman" panose="02020603050405020304" pitchFamily="18" charset="0"/>
              </a:rPr>
              <a:t>trẻ</a:t>
            </a:r>
            <a:r>
              <a:rPr lang="en-US" sz="2600" dirty="0">
                <a:latin typeface="TimesNewRomanPSMT"/>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quán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triệt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GD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toàn</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diện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lấy</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hài</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dưỡng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chăm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sóc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GD.</a:t>
            </a:r>
            <a:endParaRPr lang="en-US" sz="26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30000"/>
              </a:lnSpc>
              <a:spcBef>
                <a:spcPts val="300"/>
              </a:spcBef>
              <a:spcAft>
                <a:spcPts val="300"/>
              </a:spcAft>
              <a:buNone/>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chức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ND, CS, </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GD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CS GDMN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đảm</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38752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B66D7F-DF5E-430C-A2F0-3FBD59F95262}"/>
              </a:ext>
            </a:extLst>
          </p:cNvPr>
          <p:cNvSpPr>
            <a:spLocks noGrp="1"/>
          </p:cNvSpPr>
          <p:nvPr>
            <p:ph type="title"/>
          </p:nvPr>
        </p:nvSpPr>
        <p:spPr>
          <a:xfrm>
            <a:off x="908649" y="804519"/>
            <a:ext cx="10685253" cy="1049235"/>
          </a:xfrm>
        </p:spPr>
        <p:txBody>
          <a:bodyPr>
            <a:normAutofit/>
          </a:bodyPr>
          <a:lstStyle/>
          <a:p>
            <a:pPr algn="l"/>
            <a:r>
              <a:rPr lang="nb-NO" sz="2600" b="1" dirty="0">
                <a:latin typeface="Times Neue Roman" panose="020B0604020202020204"/>
              </a:rPr>
              <a:t>Hoạt động 3</a:t>
            </a:r>
            <a:r>
              <a:rPr lang="nb-NO" sz="2600" b="1" i="1" dirty="0">
                <a:latin typeface="Times Neue Roman" panose="020B0604020202020204"/>
              </a:rPr>
              <a:t>.</a:t>
            </a:r>
            <a:r>
              <a:rPr lang="nb-NO" sz="2600" b="1" dirty="0">
                <a:latin typeface="Times Neue Roman" panose="020B0604020202020204"/>
              </a:rPr>
              <a:t>Thảo luận về cách th</a:t>
            </a:r>
            <a:r>
              <a:rPr lang="en-US" sz="2600" b="1" dirty="0" err="1">
                <a:latin typeface="Times Neue Roman" panose="020B0604020202020204"/>
              </a:rPr>
              <a:t>ức</a:t>
            </a:r>
            <a:r>
              <a:rPr lang="en-US" sz="2600" b="1" dirty="0">
                <a:latin typeface="Times Neue Roman" panose="020B0604020202020204"/>
              </a:rPr>
              <a:t> </a:t>
            </a:r>
            <a:r>
              <a:rPr lang="nb-NO" sz="2600" b="1" dirty="0">
                <a:latin typeface="Times Neue Roman" panose="020B0604020202020204"/>
              </a:rPr>
              <a:t>đánh giá </a:t>
            </a:r>
            <a:br>
              <a:rPr lang="nb-NO" sz="2600" b="1" dirty="0">
                <a:latin typeface="Times Neue Roman" panose="020B0604020202020204"/>
              </a:rPr>
            </a:br>
            <a:r>
              <a:rPr lang="nb-NO" sz="2600" b="1" dirty="0">
                <a:solidFill>
                  <a:srgbClr val="0000FF"/>
                </a:solidFill>
                <a:latin typeface="Times Neue Roman" panose="020B0604020202020204"/>
              </a:rPr>
              <a:t>KẾ HOẠCH nuôi d</a:t>
            </a:r>
            <a:r>
              <a:rPr lang="vi-VN" sz="2600" b="1" dirty="0">
                <a:solidFill>
                  <a:srgbClr val="0000FF"/>
                </a:solidFill>
                <a:latin typeface="Times Neue Roman" panose="020B0604020202020204"/>
              </a:rPr>
              <a:t>ư</a:t>
            </a:r>
            <a:r>
              <a:rPr lang="en-US" sz="2600" b="1" dirty="0" err="1">
                <a:solidFill>
                  <a:srgbClr val="0000FF"/>
                </a:solidFill>
                <a:latin typeface="Times Neue Roman" panose="020B0604020202020204"/>
              </a:rPr>
              <a:t>ỡng</a:t>
            </a:r>
            <a:r>
              <a:rPr lang="en-US" sz="2600" b="1" dirty="0">
                <a:solidFill>
                  <a:srgbClr val="0000FF"/>
                </a:solidFill>
                <a:latin typeface="Times Neue Roman" panose="020B0604020202020204"/>
              </a:rPr>
              <a:t>, </a:t>
            </a:r>
            <a:r>
              <a:rPr lang="en-US" sz="2600" b="1" dirty="0" err="1">
                <a:solidFill>
                  <a:srgbClr val="0000FF"/>
                </a:solidFill>
                <a:latin typeface="Times Neue Roman" panose="020B0604020202020204"/>
              </a:rPr>
              <a:t>chăm</a:t>
            </a:r>
            <a:r>
              <a:rPr lang="en-US" sz="2600" b="1" dirty="0">
                <a:solidFill>
                  <a:srgbClr val="0000FF"/>
                </a:solidFill>
                <a:latin typeface="Times Neue Roman" panose="020B0604020202020204"/>
              </a:rPr>
              <a:t> </a:t>
            </a:r>
            <a:r>
              <a:rPr lang="en-US" sz="2600" b="1" dirty="0" err="1">
                <a:solidFill>
                  <a:srgbClr val="0000FF"/>
                </a:solidFill>
                <a:latin typeface="Times Neue Roman" panose="020B0604020202020204"/>
              </a:rPr>
              <a:t>sóc</a:t>
            </a:r>
            <a:r>
              <a:rPr lang="en-US" sz="2600" b="1" dirty="0">
                <a:solidFill>
                  <a:srgbClr val="0000FF"/>
                </a:solidFill>
                <a:latin typeface="Times Neue Roman" panose="020B0604020202020204"/>
              </a:rPr>
              <a:t>, </a:t>
            </a:r>
            <a:r>
              <a:rPr lang="en-US" sz="2600" b="1" dirty="0" err="1">
                <a:solidFill>
                  <a:srgbClr val="0000FF"/>
                </a:solidFill>
                <a:latin typeface="Times Neue Roman" panose="020B0604020202020204"/>
              </a:rPr>
              <a:t>giáo</a:t>
            </a:r>
            <a:r>
              <a:rPr lang="en-US" sz="2600" b="1" dirty="0">
                <a:solidFill>
                  <a:srgbClr val="0000FF"/>
                </a:solidFill>
                <a:latin typeface="Times Neue Roman" panose="020B0604020202020204"/>
              </a:rPr>
              <a:t> </a:t>
            </a:r>
            <a:r>
              <a:rPr lang="en-US" sz="2600" b="1" dirty="0" err="1">
                <a:solidFill>
                  <a:srgbClr val="0000FF"/>
                </a:solidFill>
                <a:latin typeface="Times Neue Roman" panose="020B0604020202020204"/>
              </a:rPr>
              <a:t>dục</a:t>
            </a:r>
            <a:endParaRPr lang="en-US" sz="2600" dirty="0">
              <a:solidFill>
                <a:srgbClr val="0000FF"/>
              </a:solidFill>
              <a:latin typeface="Times Neue Roman" panose="020B0604020202020204"/>
            </a:endParaRPr>
          </a:p>
        </p:txBody>
      </p:sp>
      <p:sp>
        <p:nvSpPr>
          <p:cNvPr id="3" name="Content Placeholder 2">
            <a:extLst>
              <a:ext uri="{FF2B5EF4-FFF2-40B4-BE49-F238E27FC236}">
                <a16:creationId xmlns:a16="http://schemas.microsoft.com/office/drawing/2014/main" xmlns="" id="{A7186F27-EB69-497F-BA48-34CF8852FA4D}"/>
              </a:ext>
            </a:extLst>
          </p:cNvPr>
          <p:cNvSpPr>
            <a:spLocks noGrp="1"/>
          </p:cNvSpPr>
          <p:nvPr>
            <p:ph idx="1"/>
          </p:nvPr>
        </p:nvSpPr>
        <p:spPr>
          <a:xfrm>
            <a:off x="783771" y="1828801"/>
            <a:ext cx="10941698" cy="3709357"/>
          </a:xfrm>
        </p:spPr>
        <p:txBody>
          <a:bodyPr/>
          <a:lstStyle/>
          <a:p>
            <a:pPr marL="0" indent="0">
              <a:buNone/>
            </a:pPr>
            <a:endParaRPr lang="nb-NO" dirty="0"/>
          </a:p>
          <a:p>
            <a:pPr marL="0" indent="0">
              <a:buNone/>
            </a:pPr>
            <a:r>
              <a:rPr lang="nb-NO" sz="2600" b="1" i="1" dirty="0">
                <a:solidFill>
                  <a:srgbClr val="0000FF"/>
                </a:solidFill>
                <a:latin typeface="Times New Roman" panose="02020603050405020304" pitchFamily="18" charset="0"/>
                <a:cs typeface="Times New Roman" panose="02020603050405020304" pitchFamily="18" charset="0"/>
              </a:rPr>
              <a:t>Suy ngẫm, trao đổi, thảo luận </a:t>
            </a:r>
            <a:r>
              <a:rPr lang="nb-NO" sz="2600" dirty="0">
                <a:latin typeface="Times New Roman" panose="02020603050405020304" pitchFamily="18" charset="0"/>
                <a:cs typeface="Times New Roman" panose="02020603050405020304" pitchFamily="18" charset="0"/>
              </a:rPr>
              <a:t>về cách th</a:t>
            </a:r>
            <a:r>
              <a:rPr lang="en-US" sz="2600" dirty="0" err="1">
                <a:latin typeface="Times New Roman" panose="02020603050405020304" pitchFamily="18" charset="0"/>
                <a:cs typeface="Times New Roman" panose="02020603050405020304" pitchFamily="18" charset="0"/>
              </a:rPr>
              <a:t>ức</a:t>
            </a:r>
            <a:r>
              <a:rPr lang="en-US" sz="2600" dirty="0">
                <a:latin typeface="Times New Roman" panose="02020603050405020304" pitchFamily="18" charset="0"/>
                <a:cs typeface="Times New Roman" panose="02020603050405020304" pitchFamily="18" charset="0"/>
              </a:rPr>
              <a:t> </a:t>
            </a:r>
            <a:r>
              <a:rPr lang="nb-NO" sz="2600" dirty="0">
                <a:latin typeface="Times New Roman" panose="02020603050405020304" pitchFamily="18" charset="0"/>
                <a:cs typeface="Times New Roman" panose="02020603050405020304" pitchFamily="18" charset="0"/>
              </a:rPr>
              <a:t>đánh giá KH </a:t>
            </a:r>
            <a:r>
              <a:rPr lang="en-US" sz="2600" dirty="0" smtClean="0">
                <a:latin typeface="Times New Roman" panose="02020603050405020304" pitchFamily="18" charset="0"/>
                <a:cs typeface="Times New Roman" panose="02020603050405020304" pitchFamily="18" charset="0"/>
              </a:rPr>
              <a:t>ND- CS-GD</a:t>
            </a:r>
            <a:endParaRPr lang="en-US" sz="2600" dirty="0">
              <a:latin typeface="Times New Roman" panose="02020603050405020304" pitchFamily="18" charset="0"/>
              <a:cs typeface="Times New Roman" panose="02020603050405020304" pitchFamily="18" charset="0"/>
            </a:endParaRPr>
          </a:p>
          <a:p>
            <a:pPr>
              <a:buFontTx/>
              <a:buChar char="-"/>
            </a:pPr>
            <a:r>
              <a:rPr lang="en-US" sz="2600" dirty="0" err="1">
                <a:latin typeface="Times New Roman" panose="02020603050405020304" pitchFamily="18" charset="0"/>
                <a:cs typeface="Times New Roman" panose="02020603050405020304" pitchFamily="18" charset="0"/>
              </a:rPr>
              <a:t>Hình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endParaRPr lang="en-US" sz="2600" dirty="0">
              <a:latin typeface="Times New Roman" panose="02020603050405020304" pitchFamily="18" charset="0"/>
              <a:cs typeface="Times New Roman" panose="02020603050405020304" pitchFamily="18" charset="0"/>
            </a:endParaRPr>
          </a:p>
          <a:p>
            <a:pPr>
              <a:buFontTx/>
              <a:buChar char="-"/>
            </a:pPr>
            <a:r>
              <a:rPr lang="en-US" sz="2600" dirty="0" err="1">
                <a:latin typeface="Times New Roman" panose="02020603050405020304" pitchFamily="18" charset="0"/>
                <a:cs typeface="Times New Roman" panose="02020603050405020304" pitchFamily="18" charset="0"/>
              </a:rPr>
              <a:t>Phư</a:t>
            </a:r>
            <a:r>
              <a:rPr lang="vi-VN" sz="2600" dirty="0">
                <a:latin typeface="Times New Roman" panose="02020603050405020304" pitchFamily="18" charset="0"/>
                <a:cs typeface="Times New Roman" panose="02020603050405020304" pitchFamily="18" charset="0"/>
              </a:rPr>
              <a:t>ơ</a:t>
            </a:r>
            <a:r>
              <a:rPr lang="en-US" sz="2600" dirty="0">
                <a:latin typeface="Times New Roman" panose="02020603050405020304" pitchFamily="18" charset="0"/>
                <a:cs typeface="Times New Roman" panose="02020603050405020304" pitchFamily="18" charset="0"/>
              </a:rPr>
              <a:t>ng </a:t>
            </a:r>
            <a:r>
              <a:rPr lang="en-US" sz="2600" dirty="0" err="1">
                <a:latin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endParaRPr lang="en-US" sz="2600" dirty="0">
              <a:latin typeface="Times New Roman" panose="02020603050405020304" pitchFamily="18" charset="0"/>
              <a:cs typeface="Times New Roman" panose="02020603050405020304" pitchFamily="18" charset="0"/>
            </a:endParaRPr>
          </a:p>
          <a:p>
            <a:pPr>
              <a:buFontTx/>
              <a:buChar char="-"/>
            </a:pP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3317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540345-5A9A-4DF9-995A-2906733EF949}"/>
              </a:ext>
            </a:extLst>
          </p:cNvPr>
          <p:cNvSpPr>
            <a:spLocks noGrp="1"/>
          </p:cNvSpPr>
          <p:nvPr>
            <p:ph type="title"/>
          </p:nvPr>
        </p:nvSpPr>
        <p:spPr>
          <a:xfrm>
            <a:off x="1981200" y="152400"/>
            <a:ext cx="8229600" cy="1469366"/>
          </a:xfrm>
        </p:spPr>
        <p:txBody>
          <a:bodyPr>
            <a:normAutofit fontScale="90000"/>
          </a:bodyPr>
          <a:lstStyle/>
          <a:p>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ea typeface="Times New Roman" panose="02020603050405020304" pitchFamily="18" charset="0"/>
                <a:cs typeface="Times New Roman" panose="02020603050405020304" pitchFamily="18" charset="0"/>
              </a:rPr>
            </a:b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ea typeface="Times New Roman" panose="02020603050405020304" pitchFamily="18" charset="0"/>
                <a:cs typeface="Times New Roman" panose="02020603050405020304" pitchFamily="18" charset="0"/>
              </a:rPr>
            </a:b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i="1" dirty="0">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A9373C4E-2430-463D-8056-F935F3983E5F}"/>
              </a:ext>
            </a:extLst>
          </p:cNvPr>
          <p:cNvSpPr>
            <a:spLocks noGrp="1"/>
          </p:cNvSpPr>
          <p:nvPr>
            <p:ph idx="1"/>
          </p:nvPr>
        </p:nvSpPr>
        <p:spPr>
          <a:xfrm>
            <a:off x="569343" y="1883508"/>
            <a:ext cx="11294853" cy="4242656"/>
          </a:xfrm>
        </p:spPr>
        <p:txBody>
          <a:bodyPr>
            <a:normAutofit fontScale="92500" lnSpcReduction="10000"/>
          </a:bodyPr>
          <a:lstStyle/>
          <a:p>
            <a:pPr lvl="1" algn="just">
              <a:lnSpc>
                <a:spcPct val="130000"/>
              </a:lnSpc>
              <a:spcBef>
                <a:spcPts val="300"/>
              </a:spcBef>
              <a:spcAft>
                <a:spcPts val="3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xuyên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đột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lvl="1" algn="just">
              <a:lnSpc>
                <a:spcPct val="130000"/>
              </a:lnSpc>
              <a:spcBef>
                <a:spcPts val="300"/>
              </a:spcBef>
              <a:spcAft>
                <a:spcPts val="3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tất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tất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KH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KH).</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30000"/>
              </a:lnSpc>
              <a:spcBef>
                <a:spcPts val="300"/>
              </a:spcBef>
              <a:spcAft>
                <a:spcPts val="3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30000"/>
              </a:lnSpc>
              <a:spcBef>
                <a:spcPts val="300"/>
              </a:spcBef>
              <a:spcAft>
                <a:spcPts val="30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trực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dirty="0">
                <a:latin typeface="Times New Roman" panose="02020603050405020304" pitchFamily="18" charset="0"/>
                <a:ea typeface="Times New Roman" panose="02020603050405020304" pitchFamily="18" charset="0"/>
                <a:cs typeface="Times New Roman" panose="02020603050405020304" pitchFamily="18" charset="0"/>
              </a:rPr>
              <a:t> KH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dựng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30000"/>
              </a:lnSpc>
              <a:spcBef>
                <a:spcPts val="300"/>
              </a:spcBef>
              <a:spcAft>
                <a:spcPts val="30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KH qua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thăm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chuyên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30000"/>
              </a:lnSpc>
              <a:spcBef>
                <a:spcPts val="300"/>
              </a:spcBef>
              <a:spcAft>
                <a:spcPts val="3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30000"/>
              </a:lnSpc>
              <a:spcBef>
                <a:spcPts val="300"/>
              </a:spcBef>
              <a:spcAft>
                <a:spcPts val="30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CBQL/GV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sản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latin typeface="Times New Roman" panose="02020603050405020304" pitchFamily="18" charset="0"/>
                <a:ea typeface="Times New Roman" panose="02020603050405020304" pitchFamily="18" charset="0"/>
                <a:cs typeface="Times New Roman" panose="02020603050405020304" pitchFamily="18" charset="0"/>
              </a:rPr>
              <a:t> KH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dựng</a:t>
            </a:r>
            <a:r>
              <a:rPr lang="en-US" dirty="0">
                <a:latin typeface="Times New Roman" panose="02020603050405020304" pitchFamily="18" charset="0"/>
                <a:ea typeface="Times New Roman" panose="02020603050405020304" pitchFamily="18" charset="0"/>
                <a:cs typeface="Times New Roman" panose="02020603050405020304" pitchFamily="18" charset="0"/>
              </a:rPr>
              <a:t> KH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30000"/>
              </a:lnSpc>
              <a:spcBef>
                <a:spcPts val="300"/>
              </a:spcBef>
              <a:spcAft>
                <a:spcPts val="30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KH do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dựng</a:t>
            </a:r>
            <a:r>
              <a:rPr lang="en-US" dirty="0">
                <a:latin typeface="Times New Roman" panose="02020603050405020304" pitchFamily="18" charset="0"/>
                <a:ea typeface="Times New Roman" panose="02020603050405020304" pitchFamily="18" charset="0"/>
                <a:cs typeface="Times New Roman" panose="02020603050405020304" pitchFamily="18" charset="0"/>
              </a:rPr>
              <a:t>: CBQL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KH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GV, GV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latin typeface="Times New Roman" panose="02020603050405020304" pitchFamily="18" charset="0"/>
                <a:ea typeface="Times New Roman" panose="02020603050405020304" pitchFamily="18" charset="0"/>
                <a:cs typeface="Times New Roman" panose="02020603050405020304" pitchFamily="18" charset="0"/>
              </a:rPr>
              <a:t> KH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GV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49723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E8A8E-DC50-4074-9B1B-086BFCCCB0D7}"/>
              </a:ext>
            </a:extLst>
          </p:cNvPr>
          <p:cNvSpPr>
            <a:spLocks noGrp="1"/>
          </p:cNvSpPr>
          <p:nvPr>
            <p:ph type="title"/>
          </p:nvPr>
        </p:nvSpPr>
        <p:spPr>
          <a:xfrm>
            <a:off x="1178943" y="274638"/>
            <a:ext cx="9914627" cy="1569794"/>
          </a:xfrm>
        </p:spPr>
        <p:txBody>
          <a:bodyPr>
            <a:normAutofit fontScale="90000"/>
          </a:bodyPr>
          <a:lstStyle/>
          <a:p>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ea typeface="Times New Roman" panose="02020603050405020304" pitchFamily="18" charset="0"/>
                <a:cs typeface="Times New Roman" panose="02020603050405020304" pitchFamily="18" charset="0"/>
              </a:rPr>
            </a:b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ea typeface="Times New Roman" panose="02020603050405020304" pitchFamily="18" charset="0"/>
                <a:cs typeface="Times New Roman" panose="02020603050405020304" pitchFamily="18" charset="0"/>
              </a:rPr>
            </a:b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Phư</a:t>
            </a:r>
            <a:r>
              <a:rPr lang="vi-VN" sz="2400" b="1" dirty="0">
                <a:latin typeface="Times New Roman" panose="02020603050405020304" pitchFamily="18" charset="0"/>
                <a:ea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ng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i="1" dirty="0">
                <a:latin typeface="Times New Roman" panose="02020603050405020304" pitchFamily="18" charset="0"/>
                <a:ea typeface="Times New Roman" panose="02020603050405020304" pitchFamily="18" charset="0"/>
                <a:cs typeface="Times New Roman" panose="02020603050405020304" pitchFamily="18" charset="0"/>
              </a:rPr>
            </a:br>
            <a:r>
              <a:rPr lang="en-US" sz="6000" dirty="0">
                <a:latin typeface="Calibri" panose="020F0502020204030204" pitchFamily="34" charset="0"/>
                <a:ea typeface="Calibri" panose="020F0502020204030204" pitchFamily="34" charset="0"/>
                <a:cs typeface="Times New Roman" panose="02020603050405020304" pitchFamily="18" charset="0"/>
              </a:rPr>
              <a:t/>
            </a:r>
            <a:br>
              <a:rPr lang="en-US" sz="6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F80145BB-7F4D-40B7-A4CB-3C73810E8218}"/>
              </a:ext>
            </a:extLst>
          </p:cNvPr>
          <p:cNvSpPr>
            <a:spLocks noGrp="1"/>
          </p:cNvSpPr>
          <p:nvPr>
            <p:ph idx="1"/>
          </p:nvPr>
        </p:nvSpPr>
        <p:spPr>
          <a:xfrm>
            <a:off x="575095" y="1844431"/>
            <a:ext cx="11218320" cy="4058735"/>
          </a:xfrm>
        </p:spPr>
        <p:txBody>
          <a:bodyPr>
            <a:normAutofit/>
          </a:bodyPr>
          <a:lstStyle/>
          <a:p>
            <a:pPr marL="0" indent="0" algn="just">
              <a:lnSpc>
                <a:spcPct val="130000"/>
              </a:lnSpc>
              <a:spcBef>
                <a:spcPts val="300"/>
              </a:spcBef>
              <a:spcAft>
                <a:spcPts val="300"/>
              </a:spcAft>
              <a:buNone/>
            </a:pPr>
            <a:r>
              <a:rPr lang="en-US" sz="2200" dirty="0" err="1">
                <a:latin typeface="Times Neue Roman"/>
                <a:ea typeface="Times New Roman" panose="02020603050405020304" pitchFamily="18" charset="0"/>
                <a:cs typeface="Times New Roman" panose="02020603050405020304" pitchFamily="18" charset="0"/>
              </a:rPr>
              <a:t>Phối</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kết</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hợp</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các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ph</a:t>
            </a:r>
            <a:r>
              <a:rPr lang="vi-VN" sz="2200" dirty="0">
                <a:latin typeface="Times Neue Roman"/>
                <a:ea typeface="Times New Roman" panose="02020603050405020304" pitchFamily="18" charset="0"/>
                <a:cs typeface="Times New Roman" panose="02020603050405020304" pitchFamily="18" charset="0"/>
              </a:rPr>
              <a:t>ương pháp</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đánh</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giá</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sau</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đây</a:t>
            </a:r>
            <a:r>
              <a:rPr lang="en-US" sz="2200" dirty="0">
                <a:latin typeface="Times Neue Roman"/>
                <a:ea typeface="Times New Roman" panose="02020603050405020304" pitchFamily="18" charset="0"/>
                <a:cs typeface="Times New Roman" panose="02020603050405020304" pitchFamily="18" charset="0"/>
              </a:rPr>
              <a:t>:</a:t>
            </a:r>
            <a:endParaRPr lang="en-US" sz="2200" dirty="0">
              <a:latin typeface="Times Neue Roman"/>
              <a:ea typeface="Calibri" panose="020F0502020204030204" pitchFamily="34" charset="0"/>
              <a:cs typeface="Times New Roman" panose="02020603050405020304" pitchFamily="18" charset="0"/>
            </a:endParaRPr>
          </a:p>
          <a:p>
            <a:pPr marL="342900" indent="-342900" algn="just">
              <a:lnSpc>
                <a:spcPct val="130000"/>
              </a:lnSpc>
              <a:spcBef>
                <a:spcPts val="300"/>
              </a:spcBef>
              <a:spcAft>
                <a:spcPts val="300"/>
              </a:spcAft>
              <a:buFont typeface="Symbol" panose="05050102010706020507" pitchFamily="18" charset="2"/>
              <a:buChar char=""/>
            </a:pPr>
            <a:r>
              <a:rPr lang="en-US" sz="2200" dirty="0" err="1">
                <a:latin typeface="Times Neue Roman"/>
                <a:ea typeface="Times New Roman" panose="02020603050405020304" pitchFamily="18" charset="0"/>
                <a:cs typeface="Times New Roman" panose="02020603050405020304" pitchFamily="18" charset="0"/>
              </a:rPr>
              <a:t>Phân</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tích</a:t>
            </a:r>
            <a:r>
              <a:rPr lang="en-US" sz="2200" dirty="0">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sản</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phẩm</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bản</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kế</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hoạch</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hoạt</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động</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kết</a:t>
            </a:r>
            <a:r>
              <a:rPr lang="en-US" sz="2200" dirty="0">
                <a:solidFill>
                  <a:srgbClr val="FF0000"/>
                </a:solidFill>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rPr>
              <a:t>quả</a:t>
            </a:r>
            <a:r>
              <a:rPr lang="en-US" sz="2200" dirty="0">
                <a:solidFill>
                  <a:srgbClr val="FF0000"/>
                </a:solidFill>
                <a:latin typeface="Times Neue Roman"/>
                <a:ea typeface="Times New Roman" panose="02020603050405020304" pitchFamily="18" charset="0"/>
                <a:cs typeface="Times New Roman" panose="02020603050405020304" pitchFamily="18" charset="0"/>
              </a:rPr>
              <a:t>…….)</a:t>
            </a:r>
            <a:endParaRPr lang="en-US" sz="2200" dirty="0">
              <a:solidFill>
                <a:srgbClr val="FF0000"/>
              </a:solidFill>
              <a:latin typeface="Times Neue Roman"/>
              <a:ea typeface="Calibri" panose="020F0502020204030204" pitchFamily="34" charset="0"/>
              <a:cs typeface="Times New Roman" panose="02020603050405020304" pitchFamily="18" charset="0"/>
            </a:endParaRPr>
          </a:p>
          <a:p>
            <a:pPr marL="342900" indent="-342900" algn="just">
              <a:lnSpc>
                <a:spcPct val="130000"/>
              </a:lnSpc>
              <a:spcBef>
                <a:spcPts val="300"/>
              </a:spcBef>
              <a:spcAft>
                <a:spcPts val="300"/>
              </a:spcAft>
              <a:buFont typeface="Symbol" panose="05050102010706020507" pitchFamily="18" charset="2"/>
              <a:buChar char=""/>
            </a:pPr>
            <a:r>
              <a:rPr lang="en-US" sz="2200" dirty="0">
                <a:latin typeface="Times Neue Roman"/>
                <a:ea typeface="Times New Roman" panose="02020603050405020304" pitchFamily="18" charset="0"/>
                <a:cs typeface="Times New Roman" panose="02020603050405020304" pitchFamily="18" charset="0"/>
              </a:rPr>
              <a:t>Quan </a:t>
            </a:r>
            <a:r>
              <a:rPr lang="en-US" sz="2200" dirty="0" err="1">
                <a:latin typeface="Times Neue Roman"/>
                <a:ea typeface="Times New Roman" panose="02020603050405020304" pitchFamily="18" charset="0"/>
                <a:cs typeface="Times New Roman" panose="02020603050405020304" pitchFamily="18" charset="0"/>
              </a:rPr>
              <a:t>sát</a:t>
            </a:r>
            <a:r>
              <a:rPr lang="en-US" sz="2200" dirty="0">
                <a:latin typeface="Times Neue Roman"/>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thực</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tế</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thăm</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lớp</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dự</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giờ</a:t>
            </a:r>
            <a:r>
              <a:rPr lang="en-US" sz="2200" dirty="0">
                <a:solidFill>
                  <a:srgbClr val="FF0000"/>
                </a:solidFill>
                <a:latin typeface="Times Neue Roman"/>
                <a:ea typeface="Times New Roman" panose="02020603050405020304" pitchFamily="18" charset="0"/>
                <a:cs typeface="Times New Roman" panose="02020603050405020304" pitchFamily="18" charset="0"/>
                <a:hlinkClick r:id="rId2" action="ppaction://hlinkfile"/>
              </a:rPr>
              <a:t> </a:t>
            </a:r>
            <a:r>
              <a:rPr lang="en-US" sz="2200" dirty="0" err="1">
                <a:latin typeface="Times Neue Roman"/>
                <a:ea typeface="Times New Roman" panose="02020603050405020304" pitchFamily="18" charset="0"/>
                <a:cs typeface="Times New Roman" panose="02020603050405020304" pitchFamily="18" charset="0"/>
              </a:rPr>
              <a:t>trong</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quá</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trình</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tổ</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chức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thực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hiện</a:t>
            </a:r>
            <a:r>
              <a:rPr lang="en-US" sz="2200" dirty="0">
                <a:latin typeface="Times Neue Roman"/>
                <a:ea typeface="Times New Roman" panose="02020603050405020304" pitchFamily="18" charset="0"/>
                <a:cs typeface="Times New Roman" panose="02020603050405020304" pitchFamily="18" charset="0"/>
              </a:rPr>
              <a:t> KH </a:t>
            </a:r>
            <a:r>
              <a:rPr lang="en-US" sz="2200" dirty="0" err="1">
                <a:latin typeface="Times Neue Roman"/>
                <a:ea typeface="Times New Roman" panose="02020603050405020304" pitchFamily="18" charset="0"/>
                <a:cs typeface="Times New Roman" panose="02020603050405020304" pitchFamily="18" charset="0"/>
              </a:rPr>
              <a:t>hoặc</a:t>
            </a:r>
            <a:r>
              <a:rPr lang="en-US" sz="2200" dirty="0">
                <a:latin typeface="Times Neue Roman"/>
                <a:ea typeface="Times New Roman" panose="02020603050405020304" pitchFamily="18" charset="0"/>
                <a:cs typeface="Times New Roman" panose="02020603050405020304" pitchFamily="18" charset="0"/>
              </a:rPr>
              <a:t> qua </a:t>
            </a:r>
            <a:r>
              <a:rPr lang="en-US" sz="2200" dirty="0" err="1">
                <a:latin typeface="Times Neue Roman"/>
                <a:ea typeface="Times New Roman" panose="02020603050405020304" pitchFamily="18" charset="0"/>
                <a:cs typeface="Times New Roman" panose="02020603050405020304" pitchFamily="18" charset="0"/>
              </a:rPr>
              <a:t>dự</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giờ</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thăm</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lớp</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xem</a:t>
            </a:r>
            <a:r>
              <a:rPr lang="en-US" sz="2200" dirty="0">
                <a:latin typeface="Times Neue Roman"/>
                <a:ea typeface="Times New Roman" panose="02020603050405020304" pitchFamily="18" charset="0"/>
                <a:cs typeface="Times New Roman" panose="02020603050405020304" pitchFamily="18" charset="0"/>
              </a:rPr>
              <a:t> KH </a:t>
            </a:r>
            <a:r>
              <a:rPr lang="en-US" sz="2200" dirty="0" err="1">
                <a:latin typeface="Times Neue Roman"/>
                <a:ea typeface="Times New Roman" panose="02020603050405020304" pitchFamily="18" charset="0"/>
                <a:cs typeface="Times New Roman" panose="02020603050405020304" pitchFamily="18" charset="0"/>
              </a:rPr>
              <a:t>đặt</a:t>
            </a:r>
            <a:r>
              <a:rPr lang="en-US" sz="2200" dirty="0">
                <a:latin typeface="Times Neue Roman"/>
                <a:ea typeface="Times New Roman" panose="02020603050405020304" pitchFamily="18" charset="0"/>
                <a:cs typeface="Times New Roman" panose="02020603050405020304" pitchFamily="18" charset="0"/>
              </a:rPr>
              <a:t> ra </a:t>
            </a:r>
            <a:r>
              <a:rPr lang="en-US" sz="2200" dirty="0" err="1">
                <a:latin typeface="Times Neue Roman"/>
                <a:ea typeface="Times New Roman" panose="02020603050405020304" pitchFamily="18" charset="0"/>
                <a:cs typeface="Times New Roman" panose="02020603050405020304" pitchFamily="18" charset="0"/>
              </a:rPr>
              <a:t>đã</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phù</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hợp</a:t>
            </a:r>
            <a:r>
              <a:rPr lang="en-US" sz="2200" dirty="0">
                <a:latin typeface="Times Neue Roman"/>
                <a:ea typeface="Times New Roman" panose="02020603050405020304" pitchFamily="18" charset="0"/>
                <a:cs typeface="Times New Roman" panose="02020603050405020304" pitchFamily="18" charset="0"/>
              </a:rPr>
              <a:t> hay </a:t>
            </a:r>
            <a:r>
              <a:rPr lang="en-US" sz="2200" dirty="0" err="1">
                <a:latin typeface="Times Neue Roman"/>
                <a:ea typeface="Times New Roman" panose="02020603050405020304" pitchFamily="18" charset="0"/>
                <a:cs typeface="Times New Roman" panose="02020603050405020304" pitchFamily="18" charset="0"/>
              </a:rPr>
              <a:t>chưa</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cần</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điều</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chỉnh</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bổ</a:t>
            </a:r>
            <a:r>
              <a:rPr lang="en-US" sz="2200" dirty="0">
                <a:latin typeface="Times Neue Roman"/>
                <a:ea typeface="Times New Roman" panose="02020603050405020304" pitchFamily="18" charset="0"/>
                <a:cs typeface="Times New Roman" panose="02020603050405020304" pitchFamily="18" charset="0"/>
              </a:rPr>
              <a:t> sung </a:t>
            </a:r>
            <a:r>
              <a:rPr lang="en-US" sz="2200" dirty="0" err="1">
                <a:latin typeface="Times Neue Roman"/>
                <a:ea typeface="Times New Roman" panose="02020603050405020304" pitchFamily="18" charset="0"/>
                <a:cs typeface="Times New Roman" panose="02020603050405020304" pitchFamily="18" charset="0"/>
              </a:rPr>
              <a:t>gì</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cho</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phù</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hợp</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với</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điều</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kiện</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và</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hoàn</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cảnh</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thực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tế</a:t>
            </a:r>
            <a:r>
              <a:rPr lang="en-US" sz="2200" dirty="0">
                <a:latin typeface="Times Neue Roman"/>
                <a:ea typeface="Times New Roman" panose="02020603050405020304" pitchFamily="18" charset="0"/>
                <a:cs typeface="Times New Roman" panose="02020603050405020304" pitchFamily="18" charset="0"/>
              </a:rPr>
              <a:t>.</a:t>
            </a:r>
            <a:endParaRPr lang="en-US" sz="2200" dirty="0">
              <a:latin typeface="Times Neue Roman"/>
              <a:ea typeface="Calibri" panose="020F0502020204030204" pitchFamily="34" charset="0"/>
              <a:cs typeface="Times New Roman" panose="02020603050405020304" pitchFamily="18" charset="0"/>
            </a:endParaRPr>
          </a:p>
          <a:p>
            <a:pPr marL="342900" indent="-342900" algn="just">
              <a:lnSpc>
                <a:spcPct val="130000"/>
              </a:lnSpc>
              <a:spcBef>
                <a:spcPts val="300"/>
              </a:spcBef>
              <a:spcAft>
                <a:spcPts val="300"/>
              </a:spcAft>
              <a:buFont typeface="Symbol" panose="05050102010706020507" pitchFamily="18" charset="2"/>
              <a:buChar char=""/>
            </a:pPr>
            <a:r>
              <a:rPr lang="en-US" sz="2200" dirty="0" err="1">
                <a:latin typeface="Times Neue Roman"/>
                <a:ea typeface="Times New Roman" panose="02020603050405020304" pitchFamily="18" charset="0"/>
                <a:cs typeface="Times New Roman" panose="02020603050405020304" pitchFamily="18" charset="0"/>
              </a:rPr>
              <a:t>Trao</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đổi</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tọa</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đàm</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thảo</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luận</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với</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đồng</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nghiệp</a:t>
            </a:r>
            <a:r>
              <a:rPr lang="en-US" sz="2200" dirty="0">
                <a:latin typeface="Times Neue Roman"/>
                <a:ea typeface="Times New Roman" panose="02020603050405020304" pitchFamily="18" charset="0"/>
                <a:cs typeface="Times New Roman" panose="02020603050405020304" pitchFamily="18" charset="0"/>
              </a:rPr>
              <a:t> (CBQL </a:t>
            </a:r>
            <a:r>
              <a:rPr lang="en-US" sz="2200" dirty="0" err="1">
                <a:latin typeface="Times Neue Roman"/>
                <a:ea typeface="Times New Roman" panose="02020603050405020304" pitchFamily="18" charset="0"/>
                <a:cs typeface="Times New Roman" panose="02020603050405020304" pitchFamily="18" charset="0"/>
              </a:rPr>
              <a:t>và</a:t>
            </a:r>
            <a:r>
              <a:rPr lang="en-US" sz="2200" dirty="0">
                <a:latin typeface="Times Neue Roman"/>
                <a:ea typeface="Times New Roman" panose="02020603050405020304" pitchFamily="18" charset="0"/>
                <a:cs typeface="Times New Roman" panose="02020603050405020304" pitchFamily="18" charset="0"/>
              </a:rPr>
              <a:t> GV) </a:t>
            </a:r>
            <a:r>
              <a:rPr lang="en-US" sz="2200" dirty="0" err="1">
                <a:latin typeface="Times Neue Roman"/>
                <a:ea typeface="Times New Roman" panose="02020603050405020304" pitchFamily="18" charset="0"/>
                <a:cs typeface="Times New Roman" panose="02020603050405020304" pitchFamily="18" charset="0"/>
              </a:rPr>
              <a:t>về</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việc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tổ</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chức</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xây</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dựng</a:t>
            </a:r>
            <a:r>
              <a:rPr lang="en-US" sz="2200" dirty="0">
                <a:latin typeface="Times Neue Roman"/>
                <a:ea typeface="Times New Roman" panose="02020603050405020304" pitchFamily="18" charset="0"/>
                <a:cs typeface="Times New Roman" panose="02020603050405020304" pitchFamily="18" charset="0"/>
              </a:rPr>
              <a:t> KH </a:t>
            </a:r>
            <a:r>
              <a:rPr lang="en-US" sz="2200" dirty="0" err="1">
                <a:latin typeface="Times Neue Roman"/>
                <a:ea typeface="Times New Roman" panose="02020603050405020304" pitchFamily="18" charset="0"/>
                <a:cs typeface="Times New Roman" panose="02020603050405020304" pitchFamily="18" charset="0"/>
              </a:rPr>
              <a:t>của</a:t>
            </a:r>
            <a:r>
              <a:rPr lang="en-US" sz="2200" dirty="0">
                <a:latin typeface="Times Neue Roman"/>
                <a:ea typeface="Times New Roman" panose="02020603050405020304" pitchFamily="18" charset="0"/>
                <a:cs typeface="Times New Roman" panose="02020603050405020304" pitchFamily="18" charset="0"/>
              </a:rPr>
              <a:t> CS GDMN </a:t>
            </a:r>
            <a:r>
              <a:rPr lang="en-US" sz="2200" dirty="0" err="1">
                <a:latin typeface="Times Neue Roman"/>
                <a:ea typeface="Times New Roman" panose="02020603050405020304" pitchFamily="18" charset="0"/>
                <a:cs typeface="Times New Roman" panose="02020603050405020304" pitchFamily="18" charset="0"/>
              </a:rPr>
              <a:t>và</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của</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nhóm</a:t>
            </a:r>
            <a:r>
              <a:rPr lang="en-US" sz="2200" dirty="0">
                <a:latin typeface="Times Neue Roman"/>
                <a:ea typeface="Times New Roman" panose="02020603050405020304" pitchFamily="18" charset="0"/>
                <a:cs typeface="Times New Roman" panose="02020603050405020304" pitchFamily="18" charset="0"/>
              </a:rPr>
              <a:t>, </a:t>
            </a:r>
            <a:r>
              <a:rPr lang="en-US" sz="2200" dirty="0" err="1">
                <a:latin typeface="Times Neue Roman"/>
                <a:ea typeface="Times New Roman" panose="02020603050405020304" pitchFamily="18" charset="0"/>
                <a:cs typeface="Times New Roman" panose="02020603050405020304" pitchFamily="18" charset="0"/>
              </a:rPr>
              <a:t>lớp</a:t>
            </a:r>
            <a:r>
              <a:rPr lang="en-US" sz="2200" dirty="0">
                <a:latin typeface="Times Neue Roman"/>
                <a:ea typeface="Times New Roman" panose="02020603050405020304" pitchFamily="18" charset="0"/>
                <a:cs typeface="Times New Roman" panose="02020603050405020304" pitchFamily="18" charset="0"/>
              </a:rPr>
              <a:t>.</a:t>
            </a:r>
            <a:endParaRPr lang="en-US" sz="2200" dirty="0">
              <a:latin typeface="Times Neue Roman"/>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11105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477BE-2CD4-43D7-829A-4B6E0A650331}"/>
              </a:ext>
            </a:extLst>
          </p:cNvPr>
          <p:cNvSpPr>
            <a:spLocks noGrp="1"/>
          </p:cNvSpPr>
          <p:nvPr>
            <p:ph type="title"/>
          </p:nvPr>
        </p:nvSpPr>
        <p:spPr>
          <a:xfrm>
            <a:off x="1176142" y="274639"/>
            <a:ext cx="10003692" cy="1490901"/>
          </a:xfrm>
        </p:spPr>
        <p:txBody>
          <a:bodyPr>
            <a:normAutofit/>
          </a:bodyPr>
          <a:lstStyle/>
          <a:p>
            <a:r>
              <a:rPr lang="en-US" sz="1800" b="1" i="1" dirty="0">
                <a:latin typeface="Times New Roman" panose="02020603050405020304" pitchFamily="18" charset="0"/>
                <a:ea typeface="Times New Roman" panose="02020603050405020304" pitchFamily="18" charset="0"/>
                <a:cs typeface="Times New Roman" panose="02020603050405020304" pitchFamily="18" charset="0"/>
              </a:rPr>
              <a:t/>
            </a:r>
            <a:br>
              <a:rPr lang="en-US" sz="1800" b="1" i="1" dirty="0">
                <a:latin typeface="Times New Roman" panose="02020603050405020304" pitchFamily="18" charset="0"/>
                <a:ea typeface="Times New Roman" panose="02020603050405020304" pitchFamily="18" charset="0"/>
                <a:cs typeface="Times New Roman" panose="02020603050405020304" pitchFamily="18" charset="0"/>
              </a:rPr>
            </a:br>
            <a:r>
              <a:rPr lang="en-US" sz="1800" b="1" i="1" dirty="0">
                <a:latin typeface="Times New Roman" panose="02020603050405020304" pitchFamily="18" charset="0"/>
                <a:ea typeface="Times New Roman" panose="02020603050405020304" pitchFamily="18" charset="0"/>
                <a:cs typeface="Times New Roman" panose="02020603050405020304" pitchFamily="18" charset="0"/>
              </a:rPr>
              <a:t/>
            </a:r>
            <a:br>
              <a:rPr lang="en-US" sz="1800" b="1" i="1" dirty="0">
                <a:latin typeface="Times New Roman" panose="02020603050405020304" pitchFamily="18" charset="0"/>
                <a:ea typeface="Times New Roman" panose="02020603050405020304" pitchFamily="18" charset="0"/>
                <a:cs typeface="Times New Roman" panose="02020603050405020304" pitchFamily="18" charset="0"/>
              </a:rPr>
            </a:br>
            <a:r>
              <a:rPr lang="en-US" b="1" dirty="0" err="1">
                <a:latin typeface="Times Neue Roman"/>
                <a:ea typeface="Times New Roman" panose="02020603050405020304" pitchFamily="18" charset="0"/>
                <a:cs typeface="Times New Roman" panose="02020603050405020304" pitchFamily="18" charset="0"/>
                <a:hlinkClick r:id="rId2" action="ppaction://hlinkfile"/>
              </a:rPr>
              <a:t>Gợi</a:t>
            </a:r>
            <a:r>
              <a:rPr lang="en-US" b="1" dirty="0">
                <a:latin typeface="Times Neue Roman"/>
                <a:ea typeface="Times New Roman" panose="02020603050405020304" pitchFamily="18" charset="0"/>
                <a:cs typeface="Times New Roman" panose="02020603050405020304" pitchFamily="18" charset="0"/>
                <a:hlinkClick r:id="rId2" action="ppaction://hlinkfile"/>
              </a:rPr>
              <a:t> ý </a:t>
            </a:r>
            <a:r>
              <a:rPr lang="en-US" b="1" dirty="0" err="1">
                <a:latin typeface="Times Neue Roman"/>
                <a:ea typeface="Times New Roman" panose="02020603050405020304" pitchFamily="18" charset="0"/>
                <a:cs typeface="Times New Roman" panose="02020603050405020304" pitchFamily="18" charset="0"/>
                <a:hlinkClick r:id="rId2" action="ppaction://hlinkfile"/>
              </a:rPr>
              <a:t>tiêu</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chí</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và</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minh</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chứng</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đánh</a:t>
            </a:r>
            <a:r>
              <a:rPr lang="en-US" b="1" dirty="0">
                <a:latin typeface="Times Neue Roman"/>
                <a:ea typeface="Times New Roman" panose="02020603050405020304" pitchFamily="18" charset="0"/>
                <a:cs typeface="Times New Roman" panose="02020603050405020304" pitchFamily="18" charset="0"/>
                <a:hlinkClick r:id="rId2" action="ppaction://hlinkfile"/>
              </a:rPr>
              <a:t> </a:t>
            </a:r>
            <a:r>
              <a:rPr lang="en-US" b="1" dirty="0" err="1">
                <a:latin typeface="Times Neue Roman"/>
                <a:ea typeface="Times New Roman" panose="02020603050405020304" pitchFamily="18" charset="0"/>
                <a:cs typeface="Times New Roman" panose="02020603050405020304" pitchFamily="18" charset="0"/>
                <a:hlinkClick r:id="rId2" action="ppaction://hlinkfile"/>
              </a:rPr>
              <a:t>giá</a:t>
            </a:r>
            <a:r>
              <a:rPr lang="en-US" sz="1800" dirty="0">
                <a:latin typeface="Times Neue Roman"/>
                <a:ea typeface="Calibri" panose="020F0502020204030204" pitchFamily="34" charset="0"/>
                <a:cs typeface="Times New Roman" panose="02020603050405020304" pitchFamily="18" charset="0"/>
              </a:rPr>
              <a:t/>
            </a:r>
            <a:br>
              <a:rPr lang="en-US" sz="1800" dirty="0">
                <a:latin typeface="Times Neue Roman"/>
                <a:ea typeface="Calibri" panose="020F0502020204030204" pitchFamily="34" charset="0"/>
                <a:cs typeface="Times New Roman" panose="02020603050405020304" pitchFamily="18" charset="0"/>
              </a:rPr>
            </a:br>
            <a:endParaRPr lang="en-US" dirty="0">
              <a:latin typeface="Times Neue Roman"/>
            </a:endParaRPr>
          </a:p>
        </p:txBody>
      </p:sp>
      <p:sp>
        <p:nvSpPr>
          <p:cNvPr id="3" name="Content Placeholder 2">
            <a:extLst>
              <a:ext uri="{FF2B5EF4-FFF2-40B4-BE49-F238E27FC236}">
                <a16:creationId xmlns:a16="http://schemas.microsoft.com/office/drawing/2014/main" xmlns="" id="{2DE3C6EB-470A-4952-87C2-5EFDC5CA5CBB}"/>
              </a:ext>
            </a:extLst>
          </p:cNvPr>
          <p:cNvSpPr>
            <a:spLocks noGrp="1"/>
          </p:cNvSpPr>
          <p:nvPr>
            <p:ph idx="1"/>
          </p:nvPr>
        </p:nvSpPr>
        <p:spPr>
          <a:xfrm>
            <a:off x="678611" y="1883508"/>
            <a:ext cx="10606804" cy="4242656"/>
          </a:xfrm>
        </p:spPr>
        <p:txBody>
          <a:bodyPr>
            <a:normAutofit/>
          </a:bodyPr>
          <a:lstStyle/>
          <a:p>
            <a:pPr marL="0" indent="180340" algn="just">
              <a:lnSpc>
                <a:spcPct val="130000"/>
              </a:lnSpc>
              <a:spcBef>
                <a:spcPts val="300"/>
              </a:spcBef>
              <a:spcAft>
                <a:spcPts val="300"/>
              </a:spcAft>
            </a:pPr>
            <a:r>
              <a:rPr lang="en-US" sz="2200" dirty="0" err="1">
                <a:latin typeface="Times Neue Roman" panose="020B0604020202020204"/>
                <a:ea typeface="Times New Roman" panose="02020603050405020304" pitchFamily="18" charset="0"/>
                <a:cs typeface="Times New Roman" panose="02020603050405020304" pitchFamily="18" charset="0"/>
              </a:rPr>
              <a:t>Tiêu</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chí</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và</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gợi</a:t>
            </a:r>
            <a:r>
              <a:rPr lang="en-US" sz="2200" dirty="0">
                <a:latin typeface="Times Neue Roman" panose="020B0604020202020204"/>
                <a:ea typeface="Times New Roman" panose="02020603050405020304" pitchFamily="18" charset="0"/>
                <a:cs typeface="Times New Roman" panose="02020603050405020304" pitchFamily="18" charset="0"/>
              </a:rPr>
              <a:t> ý </a:t>
            </a:r>
            <a:r>
              <a:rPr lang="en-US" sz="2200" dirty="0" err="1">
                <a:latin typeface="Times Neue Roman" panose="020B0604020202020204"/>
                <a:ea typeface="Times New Roman" panose="02020603050405020304" pitchFamily="18" charset="0"/>
                <a:cs typeface="Times New Roman" panose="02020603050405020304" pitchFamily="18" charset="0"/>
              </a:rPr>
              <a:t>minh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chứng</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đánh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giá</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kế</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hoạch</a:t>
            </a:r>
            <a:r>
              <a:rPr lang="en-US" sz="2200" dirty="0">
                <a:latin typeface="Times Neue Roman" panose="020B0604020202020204"/>
                <a:ea typeface="Times New Roman" panose="02020603050405020304" pitchFamily="18" charset="0"/>
                <a:cs typeface="Times New Roman" panose="02020603050405020304" pitchFamily="18" charset="0"/>
              </a:rPr>
              <a:t> ND, CS, GD </a:t>
            </a:r>
            <a:r>
              <a:rPr lang="en-US" sz="2200" dirty="0" err="1">
                <a:latin typeface="Times Neue Roman" panose="020B0604020202020204"/>
                <a:ea typeface="Times New Roman" panose="02020603050405020304" pitchFamily="18" charset="0"/>
                <a:cs typeface="Times New Roman" panose="02020603050405020304" pitchFamily="18" charset="0"/>
              </a:rPr>
              <a:t>được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thể</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hiện</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trong</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tài</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liệu</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Phần</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Đánh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giá</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kế</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hoạch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Các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tiêu</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chí</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này</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được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đánh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giá</a:t>
            </a:r>
            <a:r>
              <a:rPr lang="en-US" sz="2200" dirty="0">
                <a:latin typeface="Times Neue Roman" panose="020B0604020202020204"/>
                <a:ea typeface="Times New Roman" panose="02020603050405020304" pitchFamily="18" charset="0"/>
                <a:cs typeface="Times New Roman" panose="02020603050405020304" pitchFamily="18" charset="0"/>
              </a:rPr>
              <a:t> ở </a:t>
            </a:r>
            <a:r>
              <a:rPr lang="en-US" sz="2200" dirty="0" err="1">
                <a:latin typeface="Times Neue Roman" panose="020B0604020202020204"/>
                <a:ea typeface="Times New Roman" panose="02020603050405020304" pitchFamily="18" charset="0"/>
                <a:cs typeface="Times New Roman" panose="02020603050405020304" pitchFamily="18" charset="0"/>
              </a:rPr>
              <a:t>một</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trong</a:t>
            </a:r>
            <a:r>
              <a:rPr lang="en-US" sz="2200" dirty="0">
                <a:latin typeface="Times Neue Roman" panose="020B0604020202020204"/>
                <a:ea typeface="Times New Roman" panose="02020603050405020304" pitchFamily="18" charset="0"/>
                <a:cs typeface="Times New Roman" panose="02020603050405020304" pitchFamily="18" charset="0"/>
              </a:rPr>
              <a:t> 5 </a:t>
            </a:r>
            <a:r>
              <a:rPr lang="en-US" sz="2200" dirty="0" err="1">
                <a:latin typeface="Times Neue Roman" panose="020B0604020202020204"/>
                <a:ea typeface="Times New Roman" panose="02020603050405020304" pitchFamily="18" charset="0"/>
                <a:cs typeface="Times New Roman" panose="02020603050405020304" pitchFamily="18" charset="0"/>
              </a:rPr>
              <a:t>mức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độ</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như</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đã</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được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trình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bày</a:t>
            </a:r>
            <a:r>
              <a:rPr lang="en-US" sz="2200" dirty="0">
                <a:latin typeface="Times Neue Roman" panose="020B0604020202020204"/>
                <a:ea typeface="Times New Roman" panose="02020603050405020304" pitchFamily="18" charset="0"/>
                <a:cs typeface="Times New Roman" panose="02020603050405020304" pitchFamily="18" charset="0"/>
              </a:rPr>
              <a:t> ở </a:t>
            </a:r>
            <a:r>
              <a:rPr lang="en-US" sz="2200" dirty="0" err="1">
                <a:latin typeface="Times Neue Roman" panose="020B0604020202020204"/>
                <a:ea typeface="Times New Roman" panose="02020603050405020304" pitchFamily="18" charset="0"/>
                <a:cs typeface="Times New Roman" panose="02020603050405020304" pitchFamily="18" charset="0"/>
              </a:rPr>
              <a:t>Phần</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Một</a:t>
            </a:r>
            <a:r>
              <a:rPr lang="en-US" sz="2200" dirty="0">
                <a:latin typeface="Times Neue Roman" panose="020B0604020202020204"/>
                <a:ea typeface="Times New Roman" panose="02020603050405020304" pitchFamily="18" charset="0"/>
                <a:cs typeface="Times New Roman" panose="02020603050405020304" pitchFamily="18" charset="0"/>
              </a:rPr>
              <a:t>. </a:t>
            </a:r>
            <a:endParaRPr lang="en-US" sz="2200" dirty="0">
              <a:latin typeface="Times Neue Roman" panose="020B0604020202020204"/>
              <a:ea typeface="Calibri" panose="020F0502020204030204" pitchFamily="34" charset="0"/>
              <a:cs typeface="Times New Roman" panose="02020603050405020304" pitchFamily="18" charset="0"/>
            </a:endParaRPr>
          </a:p>
          <a:p>
            <a:pPr marL="0" indent="180340" algn="just">
              <a:lnSpc>
                <a:spcPct val="130000"/>
              </a:lnSpc>
              <a:spcBef>
                <a:spcPts val="300"/>
              </a:spcBef>
              <a:spcAft>
                <a:spcPts val="300"/>
              </a:spcAft>
            </a:pP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Tiêu</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chí</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và</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gợi</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ý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minh</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chứng</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đánh</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giá</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mang</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tính</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định</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solidFill>
                  <a:srgbClr val="FF0000"/>
                </a:solidFill>
                <a:latin typeface="Times Neue Roman" panose="020B0604020202020204"/>
                <a:ea typeface="Times New Roman" panose="02020603050405020304" pitchFamily="18" charset="0"/>
                <a:cs typeface="Times New Roman" panose="02020603050405020304" pitchFamily="18" charset="0"/>
              </a:rPr>
              <a:t>hướng</a:t>
            </a:r>
            <a:r>
              <a:rPr lang="en-US" sz="2200" dirty="0">
                <a:solidFill>
                  <a:srgbClr val="FF0000"/>
                </a:solidFill>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cho</a:t>
            </a:r>
            <a:r>
              <a:rPr lang="en-US" sz="2200" dirty="0">
                <a:latin typeface="Times Neue Roman" panose="020B0604020202020204"/>
                <a:ea typeface="Times New Roman" panose="02020603050405020304" pitchFamily="18" charset="0"/>
                <a:cs typeface="Times New Roman" panose="02020603050405020304" pitchFamily="18" charset="0"/>
              </a:rPr>
              <a:t> CBQL, GV </a:t>
            </a:r>
            <a:r>
              <a:rPr lang="en-US" sz="2200" dirty="0" err="1">
                <a:latin typeface="Times Neue Roman" panose="020B0604020202020204"/>
                <a:ea typeface="Times New Roman" panose="02020603050405020304" pitchFamily="18" charset="0"/>
                <a:cs typeface="Times New Roman" panose="02020603050405020304" pitchFamily="18" charset="0"/>
              </a:rPr>
              <a:t>trong</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đánh</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giá</a:t>
            </a:r>
            <a:r>
              <a:rPr lang="en-US" sz="2200" dirty="0">
                <a:latin typeface="Times Neue Roman" panose="020B0604020202020204"/>
                <a:ea typeface="Times New Roman" panose="02020603050405020304" pitchFamily="18" charset="0"/>
                <a:cs typeface="Times New Roman" panose="02020603050405020304" pitchFamily="18" charset="0"/>
              </a:rPr>
              <a:t> KH </a:t>
            </a:r>
            <a:r>
              <a:rPr lang="en-US" sz="2200" dirty="0" err="1">
                <a:latin typeface="Times Neue Roman" panose="020B0604020202020204"/>
                <a:ea typeface="Times New Roman" panose="02020603050405020304" pitchFamily="18" charset="0"/>
                <a:cs typeface="Times New Roman" panose="02020603050405020304" pitchFamily="18" charset="0"/>
              </a:rPr>
              <a:t>chăm</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sóc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nuôi</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dưỡng</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giáo</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dục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trẻ</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đã</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được</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xây</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dựng</a:t>
            </a:r>
            <a:r>
              <a:rPr lang="en-US" sz="2200" dirty="0">
                <a:latin typeface="Times Neue Roman" panose="020B0604020202020204"/>
                <a:ea typeface="Times New Roman" panose="02020603050405020304" pitchFamily="18" charset="0"/>
                <a:cs typeface="Times New Roman" panose="02020603050405020304" pitchFamily="18" charset="0"/>
              </a:rPr>
              <a:t> </a:t>
            </a:r>
            <a:r>
              <a:rPr lang="en-US" sz="2200" dirty="0" err="1">
                <a:latin typeface="Times Neue Roman" panose="020B0604020202020204"/>
                <a:ea typeface="Times New Roman" panose="02020603050405020304" pitchFamily="18" charset="0"/>
                <a:cs typeface="Times New Roman" panose="02020603050405020304" pitchFamily="18" charset="0"/>
              </a:rPr>
              <a:t>trong</a:t>
            </a:r>
            <a:r>
              <a:rPr lang="en-US" sz="2200" dirty="0">
                <a:latin typeface="Times Neue Roman" panose="020B0604020202020204"/>
                <a:ea typeface="Times New Roman" panose="02020603050405020304" pitchFamily="18" charset="0"/>
                <a:cs typeface="Times New Roman" panose="02020603050405020304" pitchFamily="18" charset="0"/>
              </a:rPr>
              <a:t> CS GDMN. </a:t>
            </a:r>
            <a:endParaRPr lang="en-US" sz="2200" dirty="0">
              <a:latin typeface="Times Neue Roman" panose="020B0604020202020204"/>
            </a:endParaRPr>
          </a:p>
        </p:txBody>
      </p:sp>
    </p:spTree>
    <p:extLst>
      <p:ext uri="{BB962C8B-B14F-4D97-AF65-F5344CB8AC3E}">
        <p14:creationId xmlns:p14="http://schemas.microsoft.com/office/powerpoint/2010/main" val="315418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D057C1-41E5-4B0C-83F9-A06B9621140C}"/>
              </a:ext>
            </a:extLst>
          </p:cNvPr>
          <p:cNvSpPr>
            <a:spLocks noGrp="1"/>
          </p:cNvSpPr>
          <p:nvPr>
            <p:ph type="title"/>
          </p:nvPr>
        </p:nvSpPr>
        <p:spPr>
          <a:xfrm>
            <a:off x="1451579" y="804519"/>
            <a:ext cx="9603275" cy="742485"/>
          </a:xfrm>
        </p:spPr>
        <p:txBody>
          <a:bodyPr/>
          <a:lstStyle/>
          <a:p>
            <a:pPr algn="ctr"/>
            <a:r>
              <a:rPr lang="en-US" b="1" dirty="0" err="1">
                <a:latin typeface="Times Neue Roman" panose="020B0604020202020204"/>
              </a:rPr>
              <a:t>Tài</a:t>
            </a:r>
            <a:r>
              <a:rPr lang="en-US" b="1" dirty="0">
                <a:latin typeface="Times Neue Roman" panose="020B0604020202020204"/>
              </a:rPr>
              <a:t> </a:t>
            </a:r>
            <a:r>
              <a:rPr lang="en-US" b="1" dirty="0" err="1">
                <a:latin typeface="Times Neue Roman" panose="020B0604020202020204"/>
              </a:rPr>
              <a:t>liệu</a:t>
            </a:r>
            <a:r>
              <a:rPr lang="en-US" b="1" dirty="0">
                <a:latin typeface="Times Neue Roman" panose="020B0604020202020204"/>
              </a:rPr>
              <a:t> </a:t>
            </a:r>
            <a:r>
              <a:rPr lang="en-US" b="1" dirty="0" err="1">
                <a:latin typeface="Times Neue Roman" panose="020B0604020202020204"/>
              </a:rPr>
              <a:t>tập</a:t>
            </a:r>
            <a:r>
              <a:rPr lang="en-US" b="1" dirty="0">
                <a:latin typeface="Times Neue Roman" panose="020B0604020202020204"/>
              </a:rPr>
              <a:t> </a:t>
            </a:r>
            <a:r>
              <a:rPr lang="en-US" b="1" dirty="0" err="1">
                <a:latin typeface="Times Neue Roman" panose="020B0604020202020204"/>
              </a:rPr>
              <a:t>huấn</a:t>
            </a:r>
            <a:endParaRPr lang="en-US" b="1" dirty="0">
              <a:latin typeface="Times Neue Roman" panose="020B0604020202020204"/>
            </a:endParaRPr>
          </a:p>
        </p:txBody>
      </p:sp>
      <p:sp>
        <p:nvSpPr>
          <p:cNvPr id="3" name="Content Placeholder 2">
            <a:extLst>
              <a:ext uri="{FF2B5EF4-FFF2-40B4-BE49-F238E27FC236}">
                <a16:creationId xmlns:a16="http://schemas.microsoft.com/office/drawing/2014/main" xmlns="" id="{88CD61B5-4CD0-4CE0-BF66-8DC8B5FC1F91}"/>
              </a:ext>
            </a:extLst>
          </p:cNvPr>
          <p:cNvSpPr>
            <a:spLocks noGrp="1"/>
          </p:cNvSpPr>
          <p:nvPr>
            <p:ph idx="1"/>
          </p:nvPr>
        </p:nvSpPr>
        <p:spPr>
          <a:xfrm>
            <a:off x="805132" y="2021483"/>
            <a:ext cx="10570233" cy="3838728"/>
          </a:xfrm>
        </p:spPr>
        <p:txBody>
          <a:bodyPr>
            <a:normAutofit/>
          </a:bodyPr>
          <a:lstStyle/>
          <a:p>
            <a:pPr marL="0" indent="0">
              <a:buNone/>
            </a:pPr>
            <a:r>
              <a:rPr lang="en-US" dirty="0">
                <a:latin typeface="Times Neue Roman" panose="020B0604020202020204"/>
              </a:rPr>
              <a:t>1. </a:t>
            </a:r>
            <a:r>
              <a:rPr lang="en-US" dirty="0" err="1">
                <a:solidFill>
                  <a:srgbClr val="0000FF"/>
                </a:solidFill>
                <a:latin typeface="Times Neue Roman" panose="020B0604020202020204"/>
              </a:rPr>
              <a:t>Tài</a:t>
            </a:r>
            <a:r>
              <a:rPr lang="en-US" dirty="0">
                <a:solidFill>
                  <a:srgbClr val="0000FF"/>
                </a:solidFill>
                <a:latin typeface="Times Neue Roman" panose="020B0604020202020204"/>
              </a:rPr>
              <a:t> </a:t>
            </a:r>
            <a:r>
              <a:rPr lang="en-US" dirty="0" err="1">
                <a:solidFill>
                  <a:srgbClr val="0000FF"/>
                </a:solidFill>
                <a:latin typeface="Times Neue Roman" panose="020B0604020202020204"/>
              </a:rPr>
              <a:t>liệu</a:t>
            </a:r>
            <a:r>
              <a:rPr lang="en-US" dirty="0">
                <a:solidFill>
                  <a:srgbClr val="0000FF"/>
                </a:solidFill>
                <a:latin typeface="Times Neue Roman" panose="020B0604020202020204"/>
              </a:rPr>
              <a:t> </a:t>
            </a:r>
            <a:r>
              <a:rPr lang="en-US" dirty="0" err="1">
                <a:solidFill>
                  <a:srgbClr val="0000FF"/>
                </a:solidFill>
                <a:latin typeface="Times Neue Roman" panose="020B0604020202020204"/>
              </a:rPr>
              <a:t>tập</a:t>
            </a:r>
            <a:r>
              <a:rPr lang="en-US" dirty="0">
                <a:solidFill>
                  <a:srgbClr val="0000FF"/>
                </a:solidFill>
                <a:latin typeface="Times Neue Roman" panose="020B0604020202020204"/>
              </a:rPr>
              <a:t> </a:t>
            </a:r>
            <a:r>
              <a:rPr lang="en-US" dirty="0" err="1">
                <a:solidFill>
                  <a:srgbClr val="0000FF"/>
                </a:solidFill>
                <a:latin typeface="Times Neue Roman" panose="020B0604020202020204"/>
              </a:rPr>
              <a:t>huấn</a:t>
            </a:r>
            <a:r>
              <a:rPr lang="en-US" dirty="0">
                <a:solidFill>
                  <a:srgbClr val="0000FF"/>
                </a:solidFill>
                <a:latin typeface="Times Neue Roman" panose="020B0604020202020204"/>
              </a:rPr>
              <a:t> </a:t>
            </a:r>
            <a:r>
              <a:rPr lang="en-US" dirty="0">
                <a:latin typeface="Times Neue Roman" panose="020B0604020202020204"/>
              </a:rPr>
              <a:t>(</a:t>
            </a:r>
            <a:r>
              <a:rPr lang="en-US" dirty="0" err="1">
                <a:latin typeface="Times Neue Roman" panose="020B0604020202020204"/>
              </a:rPr>
              <a:t>đã</a:t>
            </a:r>
            <a:r>
              <a:rPr lang="en-US" dirty="0">
                <a:latin typeface="Times Neue Roman" panose="020B0604020202020204"/>
              </a:rPr>
              <a:t> </a:t>
            </a:r>
            <a:r>
              <a:rPr lang="en-US" dirty="0" err="1">
                <a:latin typeface="Times Neue Roman" panose="020B0604020202020204"/>
              </a:rPr>
              <a:t>gửi</a:t>
            </a:r>
            <a:r>
              <a:rPr lang="en-US" dirty="0">
                <a:latin typeface="Times Neue Roman" panose="020B0604020202020204"/>
              </a:rPr>
              <a:t> </a:t>
            </a:r>
            <a:r>
              <a:rPr lang="en-US" dirty="0" err="1">
                <a:latin typeface="Times Neue Roman" panose="020B0604020202020204"/>
              </a:rPr>
              <a:t>địa</a:t>
            </a:r>
            <a:r>
              <a:rPr lang="en-US" dirty="0">
                <a:latin typeface="Times Neue Roman" panose="020B0604020202020204"/>
              </a:rPr>
              <a:t> </a:t>
            </a:r>
            <a:r>
              <a:rPr lang="en-US" dirty="0" err="1">
                <a:latin typeface="Times Neue Roman" panose="020B0604020202020204"/>
              </a:rPr>
              <a:t>ph</a:t>
            </a:r>
            <a:r>
              <a:rPr lang="vi-VN" dirty="0">
                <a:latin typeface="Times Neue Roman" panose="020B0604020202020204"/>
              </a:rPr>
              <a:t>ư</a:t>
            </a:r>
            <a:r>
              <a:rPr lang="en-US" dirty="0" err="1">
                <a:latin typeface="Times Neue Roman" panose="020B0604020202020204"/>
              </a:rPr>
              <a:t>ơng</a:t>
            </a:r>
            <a:r>
              <a:rPr lang="en-US" dirty="0">
                <a:latin typeface="Times Neue Roman" panose="020B0604020202020204"/>
              </a:rPr>
              <a:t>)</a:t>
            </a:r>
          </a:p>
          <a:p>
            <a:pPr marL="0" indent="0">
              <a:buNone/>
            </a:pPr>
            <a:r>
              <a:rPr lang="en-US" b="1" dirty="0">
                <a:latin typeface="Times Neue Roman" panose="020B0604020202020204"/>
                <a:cs typeface="Times New Roman" panose="02020603050405020304" pitchFamily="18" charset="0"/>
              </a:rPr>
              <a:t>2. </a:t>
            </a:r>
            <a:r>
              <a:rPr lang="en-US" dirty="0">
                <a:solidFill>
                  <a:srgbClr val="0000FF"/>
                </a:solidFill>
                <a:latin typeface="Times Neue Roman" panose="020B0604020202020204"/>
                <a:cs typeface="Times New Roman" panose="02020603050405020304" pitchFamily="18" charset="0"/>
              </a:rPr>
              <a:t>Ch</a:t>
            </a:r>
            <a:r>
              <a:rPr lang="vi-VN" dirty="0">
                <a:solidFill>
                  <a:srgbClr val="0000FF"/>
                </a:solidFill>
                <a:latin typeface="Times Neue Roman" panose="020B0604020202020204"/>
                <a:cs typeface="Times New Roman" panose="02020603050405020304" pitchFamily="18" charset="0"/>
              </a:rPr>
              <a:t>ư</a:t>
            </a:r>
            <a:r>
              <a:rPr lang="en-US" dirty="0" err="1">
                <a:solidFill>
                  <a:srgbClr val="0000FF"/>
                </a:solidFill>
                <a:latin typeface="Times Neue Roman" panose="020B0604020202020204"/>
                <a:cs typeface="Times New Roman" panose="02020603050405020304" pitchFamily="18" charset="0"/>
              </a:rPr>
              <a:t>ơng</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trình</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GDMN</a:t>
            </a:r>
            <a:r>
              <a:rPr lang="en-US" dirty="0">
                <a:solidFill>
                  <a:srgbClr val="0000FF"/>
                </a:solidFill>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và</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tài</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liệu</a:t>
            </a:r>
            <a:r>
              <a:rPr lang="en-US" dirty="0">
                <a:latin typeface="Times Neue Roman" panose="020B0604020202020204"/>
                <a:cs typeface="Times New Roman" panose="02020603050405020304" pitchFamily="18" charset="0"/>
              </a:rPr>
              <a:t> h</a:t>
            </a:r>
            <a:r>
              <a:rPr lang="vi-VN" dirty="0">
                <a:latin typeface="Times Neue Roman" panose="020B0604020202020204"/>
                <a:cs typeface="Times New Roman" panose="02020603050405020304" pitchFamily="18" charset="0"/>
              </a:rPr>
              <a:t>ư</a:t>
            </a:r>
            <a:r>
              <a:rPr lang="en-US" dirty="0" err="1">
                <a:latin typeface="Times Neue Roman" panose="020B0604020202020204"/>
                <a:cs typeface="Times New Roman" panose="02020603050405020304" pitchFamily="18" charset="0"/>
              </a:rPr>
              <a:t>ớng</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dẫn</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Trong</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đó</a:t>
            </a:r>
            <a:r>
              <a:rPr lang="en-US" dirty="0">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Tài</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liệu</a:t>
            </a:r>
            <a:r>
              <a:rPr lang="en-US" b="1" i="1" dirty="0">
                <a:solidFill>
                  <a:srgbClr val="FF0000"/>
                </a:solidFill>
                <a:latin typeface="Times Neue Roman" panose="020B0604020202020204"/>
                <a:cs typeface="Times New Roman" panose="02020603050405020304" pitchFamily="18" charset="0"/>
              </a:rPr>
              <a:t> H</a:t>
            </a:r>
            <a:r>
              <a:rPr lang="vi-VN" b="1" i="1" dirty="0">
                <a:solidFill>
                  <a:srgbClr val="FF0000"/>
                </a:solidFill>
                <a:latin typeface="Times Neue Roman" panose="020B0604020202020204"/>
                <a:cs typeface="Times New Roman" panose="02020603050405020304" pitchFamily="18" charset="0"/>
              </a:rPr>
              <a:t>ư</a:t>
            </a:r>
            <a:r>
              <a:rPr lang="en-US" b="1" i="1" dirty="0" err="1">
                <a:solidFill>
                  <a:srgbClr val="FF0000"/>
                </a:solidFill>
                <a:latin typeface="Times Neue Roman" panose="020B0604020202020204"/>
                <a:cs typeface="Times New Roman" panose="02020603050405020304" pitchFamily="18" charset="0"/>
              </a:rPr>
              <a:t>ớng</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dẫn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đánh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giá</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thực</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hiện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ch</a:t>
            </a:r>
            <a:r>
              <a:rPr lang="vi-VN" b="1" i="1" dirty="0">
                <a:solidFill>
                  <a:srgbClr val="FF0000"/>
                </a:solidFill>
                <a:latin typeface="Times Neue Roman" panose="020B0604020202020204"/>
                <a:cs typeface="Times New Roman" panose="02020603050405020304" pitchFamily="18" charset="0"/>
              </a:rPr>
              <a:t>ư</a:t>
            </a:r>
            <a:r>
              <a:rPr lang="en-US" b="1" i="1" dirty="0" err="1">
                <a:solidFill>
                  <a:srgbClr val="FF0000"/>
                </a:solidFill>
                <a:latin typeface="Times Neue Roman" panose="020B0604020202020204"/>
                <a:cs typeface="Times New Roman" panose="02020603050405020304" pitchFamily="18" charset="0"/>
              </a:rPr>
              <a:t>ơng</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trình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trong</a:t>
            </a:r>
            <a:r>
              <a:rPr lang="en-US" b="1" i="1" dirty="0">
                <a:solidFill>
                  <a:srgbClr val="FF0000"/>
                </a:solidFill>
                <a:latin typeface="Times Neue Roman" panose="020B0604020202020204"/>
                <a:cs typeface="Times New Roman" panose="02020603050405020304" pitchFamily="18" charset="0"/>
              </a:rPr>
              <a:t> c</a:t>
            </a:r>
            <a:r>
              <a:rPr lang="vi-VN" b="1" i="1" dirty="0">
                <a:solidFill>
                  <a:srgbClr val="FF0000"/>
                </a:solidFill>
                <a:latin typeface="Times Neue Roman" panose="020B0604020202020204"/>
                <a:cs typeface="Times New Roman" panose="02020603050405020304" pitchFamily="18" charset="0"/>
              </a:rPr>
              <a:t>ơ</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sở</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GDMN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của</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Bộ</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GDĐT</a:t>
            </a:r>
            <a:r>
              <a:rPr lang="en-US" b="1" i="1" dirty="0">
                <a:solidFill>
                  <a:srgbClr val="FF0000"/>
                </a:solidFill>
                <a:latin typeface="Times Neue Roman" panose="020B0604020202020204"/>
                <a:cs typeface="Times New Roman" panose="02020603050405020304" pitchFamily="18" charset="0"/>
              </a:rPr>
              <a:t> ban </a:t>
            </a:r>
            <a:r>
              <a:rPr lang="en-US" b="1" i="1" dirty="0" err="1">
                <a:solidFill>
                  <a:srgbClr val="FF0000"/>
                </a:solidFill>
                <a:latin typeface="Times Neue Roman" panose="020B0604020202020204"/>
                <a:cs typeface="Times New Roman" panose="02020603050405020304" pitchFamily="18" charset="0"/>
              </a:rPr>
              <a:t>hành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năm</a:t>
            </a:r>
            <a:r>
              <a:rPr lang="en-US" b="1" i="1" dirty="0">
                <a:solidFill>
                  <a:srgbClr val="FF0000"/>
                </a:solidFill>
                <a:latin typeface="Times Neue Roman" panose="020B0604020202020204"/>
                <a:cs typeface="Times New Roman" panose="02020603050405020304" pitchFamily="18" charset="0"/>
              </a:rPr>
              <a:t> 2021</a:t>
            </a:r>
            <a:endParaRPr lang="en-US" b="1" i="1" dirty="0">
              <a:solidFill>
                <a:srgbClr val="FF0000"/>
              </a:solidFill>
              <a:latin typeface="Times Neue Roman" panose="020B0604020202020204"/>
            </a:endParaRPr>
          </a:p>
          <a:p>
            <a:pPr marL="0" indent="0" algn="just">
              <a:buNone/>
            </a:pPr>
            <a:r>
              <a:rPr lang="en-US" dirty="0">
                <a:latin typeface="Times Neue Roman" panose="020B0604020202020204"/>
              </a:rPr>
              <a:t>3. </a:t>
            </a:r>
            <a:r>
              <a:rPr lang="en-US" dirty="0" err="1">
                <a:solidFill>
                  <a:srgbClr val="0000FF"/>
                </a:solidFill>
                <a:latin typeface="Times Neue Roman" panose="020B0604020202020204"/>
                <a:cs typeface="Times New Roman" panose="02020603050405020304" pitchFamily="18" charset="0"/>
              </a:rPr>
              <a:t>Một</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số</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văn</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bản</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quy</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phạm</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pháp</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luật</a:t>
            </a:r>
            <a:r>
              <a:rPr lang="en-US" dirty="0">
                <a:solidFill>
                  <a:srgbClr val="0000FF"/>
                </a:solidFill>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liên</a:t>
            </a:r>
            <a:r>
              <a:rPr lang="en-US" dirty="0">
                <a:latin typeface="Times Neue Roman" panose="020B0604020202020204"/>
                <a:cs typeface="Times New Roman" panose="02020603050405020304" pitchFamily="18" charset="0"/>
              </a:rPr>
              <a:t> </a:t>
            </a:r>
            <a:r>
              <a:rPr lang="en-US" dirty="0" err="1">
                <a:latin typeface="Times Neue Roman" panose="020B0604020202020204"/>
                <a:cs typeface="Times New Roman" panose="02020603050405020304" pitchFamily="18" charset="0"/>
              </a:rPr>
              <a:t>quan</a:t>
            </a:r>
            <a:r>
              <a:rPr lang="en-US" dirty="0">
                <a:latin typeface="Times Neue Roman" panose="020B0604020202020204"/>
                <a:cs typeface="Times New Roman" panose="02020603050405020304" pitchFamily="18" charset="0"/>
              </a:rPr>
              <a:t> </a:t>
            </a:r>
          </a:p>
          <a:p>
            <a:pPr marL="0" indent="0" algn="just">
              <a:buNone/>
            </a:pPr>
            <a:r>
              <a:rPr lang="en-US" dirty="0">
                <a:latin typeface="Times Neue Roman" panose="020B0604020202020204"/>
                <a:cs typeface="Times New Roman" panose="02020603050405020304" pitchFamily="18" charset="0"/>
              </a:rPr>
              <a:t>4. </a:t>
            </a:r>
            <a:r>
              <a:rPr lang="en-US" dirty="0" err="1">
                <a:solidFill>
                  <a:srgbClr val="0000FF"/>
                </a:solidFill>
                <a:latin typeface="Times Neue Roman" panose="020B0604020202020204"/>
                <a:cs typeface="Times New Roman" panose="02020603050405020304" pitchFamily="18" charset="0"/>
              </a:rPr>
              <a:t>Văn</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bản</a:t>
            </a:r>
            <a:r>
              <a:rPr lang="en-US" dirty="0">
                <a:solidFill>
                  <a:srgbClr val="0000FF"/>
                </a:solidFill>
                <a:latin typeface="Times Neue Roman" panose="020B0604020202020204"/>
                <a:cs typeface="Times New Roman" panose="02020603050405020304" pitchFamily="18" charset="0"/>
              </a:rPr>
              <a:t> h</a:t>
            </a:r>
            <a:r>
              <a:rPr lang="vi-VN" dirty="0">
                <a:solidFill>
                  <a:srgbClr val="0000FF"/>
                </a:solidFill>
                <a:latin typeface="Times Neue Roman" panose="020B0604020202020204"/>
                <a:cs typeface="Times New Roman" panose="02020603050405020304" pitchFamily="18" charset="0"/>
              </a:rPr>
              <a:t>ư</a:t>
            </a:r>
            <a:r>
              <a:rPr lang="en-US" dirty="0" err="1">
                <a:solidFill>
                  <a:srgbClr val="0000FF"/>
                </a:solidFill>
                <a:latin typeface="Times Neue Roman" panose="020B0604020202020204"/>
                <a:cs typeface="Times New Roman" panose="02020603050405020304" pitchFamily="18" charset="0"/>
              </a:rPr>
              <a:t>ớng</a:t>
            </a:r>
            <a:r>
              <a:rPr lang="en-US" dirty="0">
                <a:solidFill>
                  <a:srgbClr val="0000FF"/>
                </a:solidFill>
                <a:latin typeface="Times Neue Roman" panose="020B0604020202020204"/>
                <a:cs typeface="Times New Roman" panose="02020603050405020304" pitchFamily="18" charset="0"/>
              </a:rPr>
              <a:t> </a:t>
            </a:r>
            <a:r>
              <a:rPr lang="en-US" dirty="0" err="1">
                <a:solidFill>
                  <a:srgbClr val="0000FF"/>
                </a:solidFill>
                <a:latin typeface="Times Neue Roman" panose="020B0604020202020204"/>
                <a:cs typeface="Times New Roman" panose="02020603050405020304" pitchFamily="18" charset="0"/>
              </a:rPr>
              <a:t>dẫn</a:t>
            </a:r>
            <a:r>
              <a:rPr lang="en-US" dirty="0">
                <a:solidFill>
                  <a:srgbClr val="0000FF"/>
                </a:solidFill>
                <a:latin typeface="Times Neue Roman" panose="020B0604020202020204"/>
                <a:cs typeface="Times New Roman" panose="02020603050405020304" pitchFamily="18" charset="0"/>
              </a:rPr>
              <a:t> </a:t>
            </a:r>
            <a:r>
              <a:rPr lang="en-US" dirty="0">
                <a:solidFill>
                  <a:srgbClr val="FF0000"/>
                </a:solidFill>
                <a:latin typeface="Times Neue Roman" panose="020B0604020202020204"/>
                <a:cs typeface="Times New Roman" panose="02020603050405020304" pitchFamily="18" charset="0"/>
              </a:rPr>
              <a:t>(</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Tiêu</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chí</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XDTMN</a:t>
            </a:r>
            <a:r>
              <a:rPr lang="en-US"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LẤY</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TRẺ</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LÀM</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TRUNG</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TÂM</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kèm</a:t>
            </a:r>
            <a:r>
              <a:rPr lang="en-US"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theo</a:t>
            </a:r>
            <a:r>
              <a:rPr lang="en-US"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KH</a:t>
            </a:r>
            <a:r>
              <a:rPr lang="en-US" b="1"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626/</a:t>
            </a:r>
            <a:r>
              <a:rPr lang="en-US" b="1" dirty="0" err="1">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KH-BGDĐT</a:t>
            </a:r>
            <a:r>
              <a:rPr lang="en-US" dirty="0">
                <a:solidFill>
                  <a:srgbClr val="FF0000"/>
                </a:solidFill>
                <a:latin typeface="Times Neue Roman" panose="020B0604020202020204"/>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a:t>
            </a:r>
            <a:endParaRPr lang="en-US" dirty="0">
              <a:latin typeface="Times Neue Roman" panose="020B0604020202020204"/>
              <a:cs typeface="Times New Roman" panose="02020603050405020304" pitchFamily="18" charset="0"/>
            </a:endParaRPr>
          </a:p>
          <a:p>
            <a:pPr marL="0" indent="0" algn="just">
              <a:buNone/>
            </a:pPr>
            <a:endParaRPr lang="en-US" dirty="0"/>
          </a:p>
        </p:txBody>
      </p:sp>
    </p:spTree>
    <p:extLst>
      <p:ext uri="{BB962C8B-B14F-4D97-AF65-F5344CB8AC3E}">
        <p14:creationId xmlns:p14="http://schemas.microsoft.com/office/powerpoint/2010/main" val="244151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2F64BA-059C-4757-A267-3D8448A5CF51}"/>
              </a:ext>
            </a:extLst>
          </p:cNvPr>
          <p:cNvSpPr>
            <a:spLocks noGrp="1"/>
          </p:cNvSpPr>
          <p:nvPr>
            <p:ph type="title"/>
          </p:nvPr>
        </p:nvSpPr>
        <p:spPr>
          <a:xfrm>
            <a:off x="1451579" y="804520"/>
            <a:ext cx="9603275" cy="763024"/>
          </a:xfrm>
        </p:spPr>
        <p:txBody>
          <a:bodyPr>
            <a:normAutofit/>
          </a:bodyPr>
          <a:lstStyle/>
          <a:p>
            <a:r>
              <a:rPr lang="en-US" sz="2600" b="1" i="1" dirty="0" err="1">
                <a:latin typeface="Times New Roman" panose="02020603050405020304" pitchFamily="18" charset="0"/>
                <a:cs typeface="Times New Roman" panose="02020603050405020304" pitchFamily="18" charset="0"/>
              </a:rPr>
              <a:t>Gợi</a:t>
            </a:r>
            <a:r>
              <a:rPr lang="en-US" sz="2600" b="1" i="1" dirty="0">
                <a:latin typeface="Times New Roman" panose="02020603050405020304" pitchFamily="18" charset="0"/>
                <a:cs typeface="Times New Roman" panose="02020603050405020304" pitchFamily="18" charset="0"/>
              </a:rPr>
              <a:t> ý </a:t>
            </a:r>
            <a:r>
              <a:rPr lang="en-US" sz="2600" b="1" i="1" dirty="0" err="1">
                <a:latin typeface="Times New Roman" panose="02020603050405020304" pitchFamily="18" charset="0"/>
                <a:cs typeface="Times New Roman" panose="02020603050405020304" pitchFamily="18" charset="0"/>
              </a:rPr>
              <a:t>tổng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hợp</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đề</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xuất</a:t>
            </a:r>
            <a:endParaRPr lang="en-US" sz="2600" b="1"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73AD3C2-84A0-4775-AD33-7E3136ED7DC2}"/>
              </a:ext>
            </a:extLst>
          </p:cNvPr>
          <p:cNvSpPr>
            <a:spLocks noGrp="1"/>
          </p:cNvSpPr>
          <p:nvPr>
            <p:ph idx="1"/>
          </p:nvPr>
        </p:nvSpPr>
        <p:spPr>
          <a:xfrm>
            <a:off x="547397" y="2015732"/>
            <a:ext cx="11227836" cy="3450613"/>
          </a:xfrm>
        </p:spPr>
        <p:txBody>
          <a:bodyPr/>
          <a:lstStyle/>
          <a:p>
            <a:pPr algn="just"/>
            <a:r>
              <a:rPr lang="en-US" sz="2200" dirty="0" err="1">
                <a:latin typeface="Times Neue Roman" panose="020B0604020202020204"/>
              </a:rPr>
              <a:t>Trên</a:t>
            </a:r>
            <a:r>
              <a:rPr lang="en-US" sz="2200" dirty="0">
                <a:latin typeface="Times Neue Roman" panose="020B0604020202020204"/>
              </a:rPr>
              <a:t> </a:t>
            </a:r>
            <a:r>
              <a:rPr lang="en-US" sz="2200" dirty="0" err="1">
                <a:latin typeface="Times Neue Roman" panose="020B0604020202020204"/>
              </a:rPr>
              <a:t>cơ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xem</a:t>
            </a:r>
            <a:r>
              <a:rPr lang="en-US" sz="2200" dirty="0">
                <a:latin typeface="Times Neue Roman" panose="020B0604020202020204"/>
              </a:rPr>
              <a:t> </a:t>
            </a:r>
            <a:r>
              <a:rPr lang="en-US" sz="2200" dirty="0" err="1">
                <a:latin typeface="Times Neue Roman" panose="020B0604020202020204"/>
              </a:rPr>
              <a:t>xét</a:t>
            </a:r>
            <a:r>
              <a:rPr lang="en-US" sz="2200" dirty="0">
                <a:latin typeface="Times Neue Roman" panose="020B0604020202020204"/>
              </a:rPr>
              <a:t>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minh</a:t>
            </a:r>
            <a:r>
              <a:rPr lang="en-US" sz="2200" dirty="0">
                <a:latin typeface="Times Neue Roman" panose="020B0604020202020204"/>
              </a:rPr>
              <a:t> </a:t>
            </a:r>
            <a:r>
              <a:rPr lang="en-US" sz="2200" dirty="0" err="1">
                <a:latin typeface="Times Neue Roman" panose="020B0604020202020204"/>
              </a:rPr>
              <a:t>chứng</a:t>
            </a:r>
            <a:r>
              <a:rPr lang="en-US" sz="2200" dirty="0">
                <a:latin typeface="Times Neue Roman" panose="020B0604020202020204"/>
              </a:rPr>
              <a:t>, </a:t>
            </a:r>
            <a:r>
              <a:rPr lang="en-US" sz="2200" dirty="0" err="1">
                <a:latin typeface="Times Neue Roman" panose="020B0604020202020204"/>
              </a:rPr>
              <a:t>nhận</a:t>
            </a:r>
            <a:r>
              <a:rPr lang="en-US" sz="2200" dirty="0">
                <a:latin typeface="Times Neue Roman" panose="020B0604020202020204"/>
              </a:rPr>
              <a:t> </a:t>
            </a:r>
            <a:r>
              <a:rPr lang="en-US" sz="2200" dirty="0" err="1">
                <a:latin typeface="Times Neue Roman" panose="020B0604020202020204"/>
              </a:rPr>
              <a:t>định</a:t>
            </a:r>
            <a:r>
              <a:rPr lang="en-US" sz="2200" dirty="0">
                <a:latin typeface="Times Neue Roman" panose="020B0604020202020204"/>
              </a:rPr>
              <a:t>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độ</a:t>
            </a:r>
            <a:r>
              <a:rPr lang="en-US" sz="2200" dirty="0">
                <a:latin typeface="Times Neue Roman" panose="020B0604020202020204"/>
              </a:rPr>
              <a:t> </a:t>
            </a:r>
            <a:r>
              <a:rPr lang="en-US" sz="2200" dirty="0" err="1">
                <a:latin typeface="Times Neue Roman" panose="020B0604020202020204"/>
              </a:rPr>
              <a:t>đạt</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của</a:t>
            </a:r>
            <a:r>
              <a:rPr lang="en-US" sz="2200" dirty="0">
                <a:latin typeface="Times Neue Roman" panose="020B0604020202020204"/>
              </a:rPr>
              <a:t> </a:t>
            </a:r>
            <a:r>
              <a:rPr lang="en-US" sz="2200" dirty="0" err="1">
                <a:latin typeface="Times Neue Roman" panose="020B0604020202020204"/>
              </a:rPr>
              <a:t>từng</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tổng</a:t>
            </a:r>
            <a:r>
              <a:rPr lang="en-US" sz="2200" dirty="0">
                <a:latin typeface="Times Neue Roman" panose="020B0604020202020204"/>
              </a:rPr>
              <a:t> </a:t>
            </a:r>
            <a:r>
              <a:rPr lang="en-US" sz="2200" dirty="0" err="1">
                <a:latin typeface="Times Neue Roman" panose="020B0604020202020204"/>
              </a:rPr>
              <a:t>hợp</a:t>
            </a:r>
            <a:r>
              <a:rPr lang="en-US" sz="2200" dirty="0">
                <a:latin typeface="Times Neue Roman" panose="020B0604020202020204"/>
              </a:rPr>
              <a:t> </a:t>
            </a:r>
            <a:r>
              <a:rPr lang="en-US" sz="2200" dirty="0" err="1">
                <a:latin typeface="Times Neue Roman" panose="020B0604020202020204"/>
              </a:rPr>
              <a:t>kết</a:t>
            </a:r>
            <a:r>
              <a:rPr lang="en-US" sz="2200" dirty="0">
                <a:latin typeface="Times Neue Roman" panose="020B0604020202020204"/>
              </a:rPr>
              <a:t> </a:t>
            </a:r>
            <a:r>
              <a:rPr lang="en-US" sz="2200" dirty="0" err="1">
                <a:latin typeface="Times Neue Roman" panose="020B0604020202020204"/>
              </a:rPr>
              <a:t>quả</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nhận</a:t>
            </a:r>
            <a:r>
              <a:rPr lang="en-US" sz="2200" dirty="0">
                <a:latin typeface="Times Neue Roman" panose="020B0604020202020204"/>
              </a:rPr>
              <a:t> </a:t>
            </a:r>
            <a:r>
              <a:rPr lang="en-US" sz="2200" dirty="0" err="1">
                <a:latin typeface="Times Neue Roman" panose="020B0604020202020204"/>
              </a:rPr>
              <a:t>định</a:t>
            </a:r>
            <a:r>
              <a:rPr lang="en-US" sz="2200" dirty="0">
                <a:latin typeface="Times Neue Roman" panose="020B0604020202020204"/>
              </a:rPr>
              <a:t> </a:t>
            </a: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điểm</a:t>
            </a:r>
            <a:r>
              <a:rPr lang="en-US" sz="2200" dirty="0">
                <a:latin typeface="Times Neue Roman" panose="020B0604020202020204"/>
              </a:rPr>
              <a:t> </a:t>
            </a:r>
            <a:r>
              <a:rPr lang="en-US" sz="2200" dirty="0" err="1">
                <a:latin typeface="Times Neue Roman" panose="020B0604020202020204"/>
              </a:rPr>
              <a:t>mạnh</a:t>
            </a:r>
            <a:r>
              <a:rPr lang="en-US" sz="2200" dirty="0">
                <a:latin typeface="Times Neue Roman" panose="020B0604020202020204"/>
              </a:rPr>
              <a:t> / </a:t>
            </a:r>
            <a:r>
              <a:rPr lang="en-US" sz="2200" dirty="0" err="1">
                <a:latin typeface="Times Neue Roman" panose="020B0604020202020204"/>
              </a:rPr>
              <a:t>ưu</a:t>
            </a:r>
            <a:r>
              <a:rPr lang="en-US" sz="2200" dirty="0">
                <a:latin typeface="Times Neue Roman" panose="020B0604020202020204"/>
              </a:rPr>
              <a:t> </a:t>
            </a:r>
            <a:r>
              <a:rPr lang="en-US" sz="2200" dirty="0" err="1">
                <a:latin typeface="Times Neue Roman" panose="020B0604020202020204"/>
              </a:rPr>
              <a:t>điểm</a:t>
            </a:r>
            <a:r>
              <a:rPr lang="en-US" sz="2200" dirty="0">
                <a:latin typeface="Times Neue Roman" panose="020B0604020202020204"/>
              </a:rPr>
              <a:t> qua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ở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Rất</a:t>
            </a:r>
            <a:r>
              <a:rPr lang="en-US" sz="2200" dirty="0">
                <a:latin typeface="Times Neue Roman" panose="020B0604020202020204"/>
              </a:rPr>
              <a:t> </a:t>
            </a:r>
            <a:r>
              <a:rPr lang="en-US" sz="2200" dirty="0" err="1">
                <a:latin typeface="Times Neue Roman" panose="020B0604020202020204"/>
              </a:rPr>
              <a:t>tốt</a:t>
            </a:r>
            <a:r>
              <a:rPr lang="en-US" sz="2200" dirty="0">
                <a:latin typeface="Times Neue Roman" panose="020B0604020202020204"/>
              </a:rPr>
              <a:t> / </a:t>
            </a:r>
            <a:r>
              <a:rPr lang="en-US" sz="2200" dirty="0" err="1">
                <a:latin typeface="Times Neue Roman" panose="020B0604020202020204"/>
              </a:rPr>
              <a:t>Tốt</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tồn</a:t>
            </a:r>
            <a:r>
              <a:rPr lang="en-US" sz="2200" dirty="0">
                <a:latin typeface="Times Neue Roman" panose="020B0604020202020204"/>
              </a:rPr>
              <a:t> </a:t>
            </a:r>
            <a:r>
              <a:rPr lang="en-US" sz="2200" dirty="0" err="1">
                <a:latin typeface="Times Neue Roman" panose="020B0604020202020204"/>
              </a:rPr>
              <a:t>tại</a:t>
            </a:r>
            <a:r>
              <a:rPr lang="en-US" sz="2200" dirty="0">
                <a:latin typeface="Times Neue Roman" panose="020B0604020202020204"/>
              </a:rPr>
              <a:t>, </a:t>
            </a:r>
            <a:r>
              <a:rPr lang="en-US" sz="2200" dirty="0" err="1">
                <a:latin typeface="Times Neue Roman" panose="020B0604020202020204"/>
              </a:rPr>
              <a:t>hạn</a:t>
            </a:r>
            <a:r>
              <a:rPr lang="en-US" sz="2200" dirty="0">
                <a:latin typeface="Times Neue Roman" panose="020B0604020202020204"/>
              </a:rPr>
              <a:t> </a:t>
            </a:r>
            <a:r>
              <a:rPr lang="en-US" sz="2200" dirty="0" err="1">
                <a:latin typeface="Times Neue Roman" panose="020B0604020202020204"/>
              </a:rPr>
              <a:t>chế</a:t>
            </a:r>
            <a:r>
              <a:rPr lang="en-US" sz="2200" dirty="0">
                <a:latin typeface="Times Neue Roman" panose="020B0604020202020204"/>
              </a:rPr>
              <a:t> qua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chỉ</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ở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Không</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áp</a:t>
            </a:r>
            <a:r>
              <a:rPr lang="en-US" sz="2200" dirty="0">
                <a:latin typeface="Times Neue Roman" panose="020B0604020202020204"/>
              </a:rPr>
              <a:t> </a:t>
            </a:r>
            <a:r>
              <a:rPr lang="en-US" sz="2200" dirty="0" err="1">
                <a:latin typeface="Times Neue Roman" panose="020B0604020202020204"/>
              </a:rPr>
              <a:t>dụng</a:t>
            </a:r>
            <a:r>
              <a:rPr lang="en-US" sz="2200" dirty="0">
                <a:latin typeface="Times Neue Roman" panose="020B0604020202020204"/>
              </a:rPr>
              <a:t> / </a:t>
            </a:r>
            <a:r>
              <a:rPr lang="en-US" sz="2200" dirty="0" err="1">
                <a:latin typeface="Times Neue Roman" panose="020B0604020202020204"/>
              </a:rPr>
              <a:t>Hạn</a:t>
            </a:r>
            <a:r>
              <a:rPr lang="en-US" sz="2200" dirty="0">
                <a:latin typeface="Times Neue Roman" panose="020B0604020202020204"/>
              </a:rPr>
              <a:t> </a:t>
            </a:r>
            <a:r>
              <a:rPr lang="en-US" sz="2200" dirty="0" err="1">
                <a:latin typeface="Times Neue Roman" panose="020B0604020202020204"/>
              </a:rPr>
              <a:t>chế</a:t>
            </a:r>
            <a:r>
              <a:rPr lang="en-US" sz="2200" dirty="0">
                <a:latin typeface="Times Neue Roman" panose="020B0604020202020204"/>
              </a:rPr>
              <a:t> / </a:t>
            </a:r>
            <a:r>
              <a:rPr lang="en-US" sz="2200" dirty="0" err="1">
                <a:latin typeface="Times Neue Roman" panose="020B0604020202020204"/>
              </a:rPr>
              <a:t>Trung</a:t>
            </a:r>
            <a:r>
              <a:rPr lang="en-US" sz="2200" dirty="0">
                <a:latin typeface="Times Neue Roman" panose="020B0604020202020204"/>
              </a:rPr>
              <a:t> </a:t>
            </a:r>
            <a:r>
              <a:rPr lang="en-US" sz="2200" dirty="0" err="1">
                <a:latin typeface="Times Neue Roman" panose="020B0604020202020204"/>
              </a:rPr>
              <a:t>bình</a:t>
            </a:r>
            <a:r>
              <a:rPr lang="en-US" sz="2200" dirty="0">
                <a:latin typeface="Times Neue Roman" panose="020B0604020202020204"/>
              </a:rPr>
              <a:t>, </a:t>
            </a:r>
            <a:r>
              <a:rPr lang="en-US" sz="2200" dirty="0" err="1">
                <a:latin typeface="Times Neue Roman" panose="020B0604020202020204"/>
              </a:rPr>
              <a:t>thậm</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cả</a:t>
            </a:r>
            <a:r>
              <a:rPr lang="en-US" sz="2200" dirty="0">
                <a:latin typeface="Times Neue Roman" panose="020B0604020202020204"/>
              </a:rPr>
              <a:t> ở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Tốt</a:t>
            </a:r>
            <a:r>
              <a:rPr lang="en-US" sz="2200" dirty="0">
                <a:latin typeface="Times Neue Roman" panose="020B0604020202020204"/>
              </a:rPr>
              <a:t>), </a:t>
            </a:r>
            <a:r>
              <a:rPr lang="en-US" sz="2200" dirty="0" err="1">
                <a:latin typeface="Times Neue Roman" panose="020B0604020202020204"/>
              </a:rPr>
              <a:t>cán</a:t>
            </a:r>
            <a:r>
              <a:rPr lang="en-US" sz="2200" dirty="0">
                <a:latin typeface="Times Neue Roman" panose="020B0604020202020204"/>
              </a:rPr>
              <a:t> </a:t>
            </a:r>
            <a:r>
              <a:rPr lang="en-US" sz="2200" dirty="0" err="1">
                <a:latin typeface="Times Neue Roman" panose="020B0604020202020204"/>
              </a:rPr>
              <a:t>bộ</a:t>
            </a:r>
            <a:r>
              <a:rPr lang="en-US" sz="2200" dirty="0">
                <a:latin typeface="Times Neue Roman" panose="020B0604020202020204"/>
              </a:rPr>
              <a:t> </a:t>
            </a:r>
            <a:r>
              <a:rPr lang="en-US" sz="2200" dirty="0" err="1">
                <a:latin typeface="Times Neue Roman" panose="020B0604020202020204"/>
              </a:rPr>
              <a:t>quản</a:t>
            </a:r>
            <a:r>
              <a:rPr lang="en-US" sz="2200" dirty="0">
                <a:latin typeface="Times Neue Roman" panose="020B0604020202020204"/>
              </a:rPr>
              <a:t> </a:t>
            </a:r>
            <a:r>
              <a:rPr lang="en-US" sz="2200" dirty="0" err="1">
                <a:latin typeface="Times Neue Roman" panose="020B0604020202020204"/>
              </a:rPr>
              <a:t>lí</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viên</a:t>
            </a:r>
            <a:r>
              <a:rPr lang="en-US" sz="2200" dirty="0">
                <a:latin typeface="Times Neue Roman" panose="020B0604020202020204"/>
              </a:rPr>
              <a:t> </a:t>
            </a:r>
            <a:r>
              <a:rPr lang="en-US" sz="2200" dirty="0" err="1">
                <a:latin typeface="Times Neue Roman" panose="020B0604020202020204"/>
              </a:rPr>
              <a:t>đề</a:t>
            </a:r>
            <a:r>
              <a:rPr lang="en-US" sz="2200" dirty="0">
                <a:latin typeface="Times Neue Roman" panose="020B0604020202020204"/>
              </a:rPr>
              <a:t> </a:t>
            </a:r>
            <a:r>
              <a:rPr lang="en-US" sz="2200" dirty="0" err="1">
                <a:latin typeface="Times Neue Roman" panose="020B0604020202020204"/>
              </a:rPr>
              <a:t>xuất</a:t>
            </a:r>
            <a:r>
              <a:rPr lang="en-US" sz="2200" dirty="0">
                <a:latin typeface="Times Neue Roman" panose="020B0604020202020204"/>
              </a:rPr>
              <a:t>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biện</a:t>
            </a:r>
            <a:r>
              <a:rPr lang="en-US" sz="2200" dirty="0">
                <a:latin typeface="Times Neue Roman" panose="020B0604020202020204"/>
              </a:rPr>
              <a:t> </a:t>
            </a:r>
            <a:r>
              <a:rPr lang="en-US" sz="2200" dirty="0" err="1">
                <a:latin typeface="Times Neue Roman" panose="020B0604020202020204"/>
              </a:rPr>
              <a:t>pháp</a:t>
            </a:r>
            <a:r>
              <a:rPr lang="en-US" sz="2200" dirty="0">
                <a:latin typeface="Times Neue Roman" panose="020B0604020202020204"/>
              </a:rPr>
              <a:t> / </a:t>
            </a:r>
            <a:r>
              <a:rPr lang="en-US" sz="2200" dirty="0" err="1">
                <a:latin typeface="Times Neue Roman" panose="020B0604020202020204"/>
              </a:rPr>
              <a:t>giải</a:t>
            </a:r>
            <a:r>
              <a:rPr lang="en-US" sz="2200" dirty="0">
                <a:latin typeface="Times Neue Roman" panose="020B0604020202020204"/>
              </a:rPr>
              <a:t> </a:t>
            </a:r>
            <a:r>
              <a:rPr lang="en-US" sz="2200" dirty="0" err="1">
                <a:latin typeface="Times Neue Roman" panose="020B0604020202020204"/>
              </a:rPr>
              <a:t>pháp</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hoạt</a:t>
            </a:r>
            <a:r>
              <a:rPr lang="en-US" sz="2200" dirty="0">
                <a:latin typeface="Times Neue Roman" panose="020B0604020202020204"/>
              </a:rPr>
              <a:t> </a:t>
            </a:r>
            <a:r>
              <a:rPr lang="en-US" sz="2200" dirty="0" err="1">
                <a:latin typeface="Times Neue Roman" panose="020B0604020202020204"/>
              </a:rPr>
              <a:t>động</a:t>
            </a:r>
            <a:r>
              <a:rPr lang="en-US" sz="2200" dirty="0">
                <a:latin typeface="Times Neue Roman" panose="020B0604020202020204"/>
              </a:rPr>
              <a:t> </a:t>
            </a:r>
            <a:r>
              <a:rPr lang="en-US" sz="2200" dirty="0" err="1">
                <a:latin typeface="Times Neue Roman" panose="020B0604020202020204"/>
              </a:rPr>
              <a:t>cụ</a:t>
            </a:r>
            <a:r>
              <a:rPr lang="en-US" sz="2200" dirty="0">
                <a:latin typeface="Times Neue Roman" panose="020B0604020202020204"/>
              </a:rPr>
              <a:t> </a:t>
            </a:r>
            <a:r>
              <a:rPr lang="en-US" sz="2200" dirty="0" err="1">
                <a:latin typeface="Times Neue Roman" panose="020B0604020202020204"/>
              </a:rPr>
              <a:t>thể</a:t>
            </a:r>
            <a:r>
              <a:rPr lang="en-US" sz="2200" dirty="0">
                <a:latin typeface="Times Neue Roman" panose="020B0604020202020204"/>
              </a:rPr>
              <a:t> (bao </a:t>
            </a:r>
            <a:r>
              <a:rPr lang="en-US" sz="2200" dirty="0" err="1">
                <a:latin typeface="Times Neue Roman" panose="020B0604020202020204"/>
              </a:rPr>
              <a:t>gồm</a:t>
            </a:r>
            <a:r>
              <a:rPr lang="en-US" sz="2200" dirty="0">
                <a:latin typeface="Times Neue Roman" panose="020B0604020202020204"/>
              </a:rPr>
              <a:t> </a:t>
            </a:r>
            <a:r>
              <a:rPr lang="en-US" sz="2200" dirty="0" err="1">
                <a:latin typeface="Times Neue Roman" panose="020B0604020202020204"/>
              </a:rPr>
              <a:t>mục</a:t>
            </a:r>
            <a:r>
              <a:rPr lang="en-US" sz="2200" dirty="0">
                <a:latin typeface="Times Neue Roman" panose="020B0604020202020204"/>
              </a:rPr>
              <a:t> </a:t>
            </a:r>
            <a:r>
              <a:rPr lang="en-US" sz="2200" dirty="0" err="1">
                <a:latin typeface="Times Neue Roman" panose="020B0604020202020204"/>
              </a:rPr>
              <a:t>đích</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nội</a:t>
            </a:r>
            <a:r>
              <a:rPr lang="en-US" sz="2200" dirty="0">
                <a:latin typeface="Times Neue Roman" panose="020B0604020202020204"/>
              </a:rPr>
              <a:t> dung </a:t>
            </a:r>
            <a:r>
              <a:rPr lang="en-US" sz="2200" dirty="0" err="1">
                <a:latin typeface="Times Neue Roman" panose="020B0604020202020204"/>
              </a:rPr>
              <a:t>hoạt</a:t>
            </a:r>
            <a:r>
              <a:rPr lang="en-US" sz="2200" dirty="0">
                <a:latin typeface="Times Neue Roman" panose="020B0604020202020204"/>
              </a:rPr>
              <a:t> </a:t>
            </a:r>
            <a:r>
              <a:rPr lang="en-US" sz="2200" dirty="0" err="1">
                <a:latin typeface="Times Neue Roman" panose="020B0604020202020204"/>
              </a:rPr>
              <a:t>động</a:t>
            </a:r>
            <a:r>
              <a:rPr lang="en-US" sz="2200" dirty="0">
                <a:latin typeface="Times Neue Roman" panose="020B0604020202020204"/>
              </a:rPr>
              <a:t>, </a:t>
            </a:r>
            <a:r>
              <a:rPr lang="en-US" sz="2200" dirty="0" err="1">
                <a:latin typeface="Times Neue Roman" panose="020B0604020202020204"/>
              </a:rPr>
              <a:t>thời</a:t>
            </a:r>
            <a:r>
              <a:rPr lang="en-US" sz="2200" dirty="0">
                <a:latin typeface="Times Neue Roman" panose="020B0604020202020204"/>
              </a:rPr>
              <a:t> </a:t>
            </a:r>
            <a:r>
              <a:rPr lang="en-US" sz="2200" dirty="0" err="1">
                <a:latin typeface="Times Neue Roman" panose="020B0604020202020204"/>
              </a:rPr>
              <a:t>gian</a:t>
            </a:r>
            <a:r>
              <a:rPr lang="en-US" sz="2200" dirty="0">
                <a:latin typeface="Times Neue Roman" panose="020B0604020202020204"/>
              </a:rPr>
              <a:t> </a:t>
            </a:r>
            <a:r>
              <a:rPr lang="en-US" sz="2200" dirty="0" err="1">
                <a:latin typeface="Times Neue Roman" panose="020B0604020202020204"/>
              </a:rPr>
              <a:t>và</a:t>
            </a:r>
            <a:r>
              <a:rPr lang="en-US" sz="2200" dirty="0">
                <a:latin typeface="Times Neue Roman" panose="020B0604020202020204"/>
              </a:rPr>
              <a:t> </a:t>
            </a:r>
            <a:r>
              <a:rPr lang="en-US" sz="2200" dirty="0" err="1">
                <a:latin typeface="Times Neue Roman" panose="020B0604020202020204"/>
              </a:rPr>
              <a:t>người</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a:t>
            </a:r>
            <a:r>
              <a:rPr lang="en-US" sz="2200" dirty="0" err="1">
                <a:latin typeface="Times Neue Roman" panose="020B0604020202020204"/>
              </a:rPr>
              <a:t>hoạt</a:t>
            </a:r>
            <a:r>
              <a:rPr lang="en-US" sz="2200" dirty="0">
                <a:latin typeface="Times Neue Roman" panose="020B0604020202020204"/>
              </a:rPr>
              <a:t> </a:t>
            </a:r>
            <a:r>
              <a:rPr lang="en-US" sz="2200" dirty="0" err="1">
                <a:latin typeface="Times Neue Roman" panose="020B0604020202020204"/>
              </a:rPr>
              <a:t>động</a:t>
            </a:r>
            <a:r>
              <a:rPr lang="en-US" sz="2200" dirty="0">
                <a:latin typeface="Times Neue Roman" panose="020B0604020202020204"/>
              </a:rPr>
              <a:t>) </a:t>
            </a:r>
            <a:r>
              <a:rPr lang="en-US" sz="2200" dirty="0" err="1">
                <a:latin typeface="Times Neue Roman" panose="020B0604020202020204"/>
              </a:rPr>
              <a:t>khắc</a:t>
            </a:r>
            <a:r>
              <a:rPr lang="en-US" sz="2200" dirty="0">
                <a:latin typeface="Times Neue Roman" panose="020B0604020202020204"/>
              </a:rPr>
              <a:t> </a:t>
            </a:r>
            <a:r>
              <a:rPr lang="en-US" sz="2200" dirty="0" err="1">
                <a:latin typeface="Times Neue Roman" panose="020B0604020202020204"/>
              </a:rPr>
              <a:t>phục</a:t>
            </a:r>
            <a:r>
              <a:rPr lang="en-US" sz="2200" dirty="0">
                <a:latin typeface="Times Neue Roman" panose="020B0604020202020204"/>
              </a:rPr>
              <a:t> </a:t>
            </a: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tồn</a:t>
            </a:r>
            <a:r>
              <a:rPr lang="en-US" sz="2200" dirty="0">
                <a:latin typeface="Times Neue Roman" panose="020B0604020202020204"/>
              </a:rPr>
              <a:t> </a:t>
            </a:r>
            <a:r>
              <a:rPr lang="en-US" sz="2200" dirty="0" err="1">
                <a:latin typeface="Times Neue Roman" panose="020B0604020202020204"/>
              </a:rPr>
              <a:t>tại</a:t>
            </a:r>
            <a:r>
              <a:rPr lang="en-US" sz="2200" dirty="0">
                <a:latin typeface="Times Neue Roman" panose="020B0604020202020204"/>
              </a:rPr>
              <a:t>, </a:t>
            </a:r>
            <a:r>
              <a:rPr lang="en-US" sz="2200" dirty="0" err="1">
                <a:latin typeface="Times Neue Roman" panose="020B0604020202020204"/>
              </a:rPr>
              <a:t>hạn</a:t>
            </a:r>
            <a:r>
              <a:rPr lang="en-US" sz="2200" dirty="0">
                <a:latin typeface="Times Neue Roman" panose="020B0604020202020204"/>
              </a:rPr>
              <a:t> </a:t>
            </a:r>
            <a:r>
              <a:rPr lang="en-US" sz="2200" dirty="0" err="1">
                <a:latin typeface="Times Neue Roman" panose="020B0604020202020204"/>
              </a:rPr>
              <a:t>chế</a:t>
            </a:r>
            <a:r>
              <a:rPr lang="en-US" sz="2200" dirty="0">
                <a:latin typeface="Times Neue Roman" panose="020B0604020202020204"/>
              </a:rPr>
              <a:t> </a:t>
            </a:r>
            <a:r>
              <a:rPr lang="en-US" sz="2200" dirty="0" err="1">
                <a:latin typeface="Times Neue Roman" panose="020B0604020202020204"/>
              </a:rPr>
              <a:t>để</a:t>
            </a:r>
            <a:r>
              <a:rPr lang="en-US" sz="2200" dirty="0">
                <a:latin typeface="Times Neue Roman" panose="020B0604020202020204"/>
              </a:rPr>
              <a:t> </a:t>
            </a:r>
            <a:r>
              <a:rPr lang="en-US" sz="2200" dirty="0" err="1">
                <a:latin typeface="Times Neue Roman" panose="020B0604020202020204"/>
              </a:rPr>
              <a:t>đạt</a:t>
            </a:r>
            <a:r>
              <a:rPr lang="en-US" sz="2200" dirty="0">
                <a:latin typeface="Times Neue Roman" panose="020B0604020202020204"/>
              </a:rPr>
              <a:t> </a:t>
            </a:r>
            <a:r>
              <a:rPr lang="en-US" sz="2200" dirty="0" err="1">
                <a:latin typeface="Times Neue Roman" panose="020B0604020202020204"/>
              </a:rPr>
              <a:t>được</a:t>
            </a:r>
            <a:r>
              <a:rPr lang="en-US" sz="2200" dirty="0">
                <a:latin typeface="Times Neue Roman" panose="020B0604020202020204"/>
              </a:rPr>
              <a:t>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độ</a:t>
            </a:r>
            <a:r>
              <a:rPr lang="en-US" sz="2200" dirty="0">
                <a:latin typeface="Times Neue Roman" panose="020B0604020202020204"/>
              </a:rPr>
              <a:t> </a:t>
            </a:r>
            <a:r>
              <a:rPr lang="en-US" sz="2200" dirty="0" err="1">
                <a:latin typeface="Times Neue Roman" panose="020B0604020202020204"/>
              </a:rPr>
              <a:t>tốt</a:t>
            </a:r>
            <a:r>
              <a:rPr lang="en-US" sz="2200" dirty="0">
                <a:latin typeface="Times Neue Roman" panose="020B0604020202020204"/>
              </a:rPr>
              <a:t> </a:t>
            </a:r>
            <a:r>
              <a:rPr lang="en-US" sz="2200" dirty="0" err="1">
                <a:latin typeface="Times Neue Roman" panose="020B0604020202020204"/>
              </a:rPr>
              <a:t>hơn</a:t>
            </a:r>
            <a:r>
              <a:rPr lang="en-US" sz="2200" dirty="0">
                <a:latin typeface="Times Neue Roman" panose="020B0604020202020204"/>
              </a:rPr>
              <a:t> ở </a:t>
            </a:r>
            <a:r>
              <a:rPr lang="en-US" sz="2200" dirty="0" err="1">
                <a:latin typeface="Times Neue Roman" panose="020B0604020202020204"/>
              </a:rPr>
              <a:t>các</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đang</a:t>
            </a:r>
            <a:r>
              <a:rPr lang="en-US" sz="2200" dirty="0">
                <a:latin typeface="Times Neue Roman" panose="020B0604020202020204"/>
              </a:rPr>
              <a:t> ở </a:t>
            </a:r>
            <a:r>
              <a:rPr lang="en-US" sz="2200" dirty="0" err="1">
                <a:latin typeface="Times Neue Roman" panose="020B0604020202020204"/>
              </a:rPr>
              <a:t>dưới</a:t>
            </a:r>
            <a:r>
              <a:rPr lang="en-US" sz="2200" dirty="0">
                <a:latin typeface="Times Neue Roman" panose="020B0604020202020204"/>
              </a:rPr>
              <a:t> </a:t>
            </a:r>
            <a:r>
              <a:rPr lang="en-US" sz="2200" dirty="0" err="1">
                <a:latin typeface="Times Neue Roman" panose="020B0604020202020204"/>
              </a:rPr>
              <a:t>mức</a:t>
            </a:r>
            <a:r>
              <a:rPr lang="en-US" sz="2200" dirty="0">
                <a:latin typeface="Times Neue Roman" panose="020B0604020202020204"/>
              </a:rPr>
              <a:t> </a:t>
            </a:r>
            <a:r>
              <a:rPr lang="en-US" sz="2200" dirty="0" err="1">
                <a:latin typeface="Times Neue Roman" panose="020B0604020202020204"/>
              </a:rPr>
              <a:t>Rất</a:t>
            </a:r>
            <a:r>
              <a:rPr lang="en-US" sz="2200" dirty="0">
                <a:latin typeface="Times Neue Roman" panose="020B0604020202020204"/>
              </a:rPr>
              <a:t> </a:t>
            </a:r>
            <a:r>
              <a:rPr lang="en-US" sz="2200" dirty="0" err="1">
                <a:latin typeface="Times Neue Roman" panose="020B0604020202020204"/>
              </a:rPr>
              <a:t>tốt</a:t>
            </a:r>
            <a:r>
              <a:rPr lang="en-US" sz="2200" dirty="0">
                <a:latin typeface="Times Neue Roman" panose="020B0604020202020204"/>
              </a:rPr>
              <a:t> </a:t>
            </a:r>
            <a:r>
              <a:rPr lang="en-US" sz="2200" dirty="0" err="1">
                <a:latin typeface="Times Neue Roman" panose="020B0604020202020204"/>
              </a:rPr>
              <a:t>tại</a:t>
            </a:r>
            <a:r>
              <a:rPr lang="en-US" sz="2200" dirty="0">
                <a:latin typeface="Times Neue Roman" panose="020B0604020202020204"/>
              </a:rPr>
              <a:t> </a:t>
            </a:r>
            <a:r>
              <a:rPr lang="en-US" sz="2200" dirty="0" err="1">
                <a:latin typeface="Times Neue Roman" panose="020B0604020202020204"/>
              </a:rPr>
              <a:t>thời</a:t>
            </a:r>
            <a:r>
              <a:rPr lang="en-US" sz="2200" dirty="0">
                <a:latin typeface="Times Neue Roman" panose="020B0604020202020204"/>
              </a:rPr>
              <a:t> </a:t>
            </a:r>
            <a:r>
              <a:rPr lang="en-US" sz="2200" dirty="0" err="1">
                <a:latin typeface="Times Neue Roman" panose="020B0604020202020204"/>
              </a:rPr>
              <a:t>điểm</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a:t>
            </a:r>
          </a:p>
        </p:txBody>
      </p:sp>
    </p:spTree>
    <p:extLst>
      <p:ext uri="{BB962C8B-B14F-4D97-AF65-F5344CB8AC3E}">
        <p14:creationId xmlns:p14="http://schemas.microsoft.com/office/powerpoint/2010/main" val="1518122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7176F0-C95E-4274-B51D-103ED64B9195}"/>
              </a:ext>
            </a:extLst>
          </p:cNvPr>
          <p:cNvSpPr>
            <a:spLocks noGrp="1"/>
          </p:cNvSpPr>
          <p:nvPr>
            <p:ph type="title"/>
          </p:nvPr>
        </p:nvSpPr>
        <p:spPr/>
        <p:txBody>
          <a:bodyPr/>
          <a:lstStyle/>
          <a:p>
            <a:r>
              <a:rPr lang="en-US" b="1" i="1" dirty="0" err="1">
                <a:latin typeface="Times New Roman" panose="02020603050405020304" pitchFamily="18" charset="0"/>
                <a:cs typeface="Times New Roman" panose="02020603050405020304" pitchFamily="18" charset="0"/>
              </a:rPr>
              <a:t>Gợi</a:t>
            </a:r>
            <a:r>
              <a:rPr lang="en-US" b="1" i="1" dirty="0">
                <a:latin typeface="Times New Roman" panose="02020603050405020304" pitchFamily="18" charset="0"/>
                <a:cs typeface="Times New Roman" panose="02020603050405020304" pitchFamily="18" charset="0"/>
              </a:rPr>
              <a:t> ý </a:t>
            </a:r>
            <a:r>
              <a:rPr lang="en-US" b="1" i="1" dirty="0" err="1">
                <a:latin typeface="Times New Roman" panose="02020603050405020304" pitchFamily="18" charset="0"/>
                <a:cs typeface="Times New Roman" panose="02020603050405020304" pitchFamily="18" charset="0"/>
              </a:rPr>
              <a:t>tổng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hợp</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đề</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xuất</a:t>
            </a:r>
            <a:endParaRPr lang="en-US" dirty="0"/>
          </a:p>
        </p:txBody>
      </p:sp>
      <p:sp>
        <p:nvSpPr>
          <p:cNvPr id="3" name="Content Placeholder 2">
            <a:extLst>
              <a:ext uri="{FF2B5EF4-FFF2-40B4-BE49-F238E27FC236}">
                <a16:creationId xmlns:a16="http://schemas.microsoft.com/office/drawing/2014/main" xmlns="" id="{AD889FDC-AA5C-408D-806F-1C57C701FEBA}"/>
              </a:ext>
            </a:extLst>
          </p:cNvPr>
          <p:cNvSpPr>
            <a:spLocks noGrp="1"/>
          </p:cNvSpPr>
          <p:nvPr>
            <p:ph idx="1"/>
          </p:nvPr>
        </p:nvSpPr>
        <p:spPr>
          <a:xfrm>
            <a:off x="833535" y="2015732"/>
            <a:ext cx="10835951" cy="3657280"/>
          </a:xfrm>
        </p:spPr>
        <p:txBody>
          <a:bodyPr>
            <a:noAutofit/>
          </a:bodyPr>
          <a:lstStyle/>
          <a:p>
            <a:pPr lvl="0" algn="just"/>
            <a:r>
              <a:rPr lang="en-US" sz="1800" dirty="0" err="1">
                <a:latin typeface="Times Neue Roman" panose="020B0604020202020204"/>
              </a:rPr>
              <a:t>Trong</a:t>
            </a:r>
            <a:r>
              <a:rPr lang="en-US" sz="1800" dirty="0">
                <a:latin typeface="Times Neue Roman" panose="020B0604020202020204"/>
              </a:rPr>
              <a:t>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chú</a:t>
            </a:r>
            <a:r>
              <a:rPr lang="en-US" sz="1800" dirty="0">
                <a:latin typeface="Times Neue Roman" panose="020B0604020202020204"/>
              </a:rPr>
              <a:t> </a:t>
            </a:r>
            <a:r>
              <a:rPr lang="en-US" sz="1800" dirty="0" err="1">
                <a:latin typeface="Times Neue Roman" panose="020B0604020202020204"/>
              </a:rPr>
              <a:t>của</a:t>
            </a:r>
            <a:r>
              <a:rPr lang="en-US" sz="1800" dirty="0">
                <a:latin typeface="Times Neue Roman" panose="020B0604020202020204"/>
              </a:rPr>
              <a:t> </a:t>
            </a:r>
            <a:r>
              <a:rPr lang="en-US" sz="1800" dirty="0" err="1">
                <a:latin typeface="Times Neue Roman" panose="020B0604020202020204"/>
              </a:rPr>
              <a:t>bảng</a:t>
            </a:r>
            <a:r>
              <a:rPr lang="en-US" sz="1800" dirty="0">
                <a:latin typeface="Times Neue Roman" panose="020B0604020202020204"/>
              </a:rPr>
              <a:t> </a:t>
            </a:r>
            <a:r>
              <a:rPr lang="en-US" sz="1800" dirty="0" err="1">
                <a:latin typeface="Times Neue Roman" panose="020B0604020202020204"/>
              </a:rPr>
              <a:t>trên</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lí</a:t>
            </a:r>
            <a:r>
              <a:rPr lang="en-US" sz="1800" dirty="0">
                <a:latin typeface="Times Neue Roman" panose="020B0604020202020204"/>
              </a:rPr>
              <a:t> do </a:t>
            </a:r>
            <a:r>
              <a:rPr lang="en-US" sz="1800" dirty="0" err="1">
                <a:latin typeface="Times Neue Roman" panose="020B0604020202020204"/>
              </a:rPr>
              <a:t>đã</a:t>
            </a:r>
            <a:r>
              <a:rPr lang="en-US" sz="1800" dirty="0">
                <a:latin typeface="Times Neue Roman" panose="020B0604020202020204"/>
              </a:rPr>
              <a:t> </a:t>
            </a:r>
            <a:r>
              <a:rPr lang="en-US" sz="1800" dirty="0" err="1">
                <a:latin typeface="Times Neue Roman" panose="020B0604020202020204"/>
              </a:rPr>
              <a:t>lựa</a:t>
            </a:r>
            <a:r>
              <a:rPr lang="en-US" sz="1800" dirty="0">
                <a:latin typeface="Times Neue Roman" panose="020B0604020202020204"/>
              </a:rPr>
              <a:t> </a:t>
            </a:r>
            <a:r>
              <a:rPr lang="en-US" sz="1800" dirty="0" err="1">
                <a:latin typeface="Times Neue Roman" panose="020B0604020202020204"/>
              </a:rPr>
              <a:t>chọn</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dấu</a:t>
            </a:r>
            <a:r>
              <a:rPr lang="en-US" sz="1800" dirty="0">
                <a:latin typeface="Times Neue Roman" panose="020B0604020202020204"/>
              </a:rPr>
              <a:t> </a:t>
            </a:r>
            <a:r>
              <a:rPr lang="en-US" sz="1800" dirty="0" err="1">
                <a:latin typeface="Times Neue Roman" panose="020B0604020202020204"/>
              </a:rPr>
              <a:t>vào</a:t>
            </a:r>
            <a:r>
              <a:rPr lang="en-US" sz="1800" dirty="0">
                <a:latin typeface="Times Neue Roman" panose="020B0604020202020204"/>
              </a:rPr>
              <a:t> ô </a:t>
            </a:r>
            <a:r>
              <a:rPr lang="en-US" sz="1800" dirty="0" err="1">
                <a:latin typeface="Times Neue Roman" panose="020B0604020202020204"/>
              </a:rPr>
              <a:t>lựa</a:t>
            </a:r>
            <a:r>
              <a:rPr lang="en-US" sz="1800" dirty="0">
                <a:latin typeface="Times Neue Roman" panose="020B0604020202020204"/>
              </a:rPr>
              <a:t> </a:t>
            </a:r>
            <a:r>
              <a:rPr lang="en-US" sz="1800" dirty="0" err="1">
                <a:latin typeface="Times Neue Roman" panose="020B0604020202020204"/>
              </a:rPr>
              <a:t>chọn</a:t>
            </a:r>
            <a:r>
              <a:rPr lang="en-US" sz="1800" dirty="0">
                <a:latin typeface="Times Neue Roman" panose="020B0604020202020204"/>
              </a:rPr>
              <a:t> </a:t>
            </a:r>
            <a:r>
              <a:rPr lang="en-US" sz="1800" dirty="0" err="1">
                <a:latin typeface="Times Neue Roman" panose="020B0604020202020204"/>
              </a:rPr>
              <a:t>bằng</a:t>
            </a:r>
            <a:r>
              <a:rPr lang="en-US" sz="1800" dirty="0">
                <a:latin typeface="Times Neue Roman" panose="020B0604020202020204"/>
              </a:rPr>
              <a:t> </a:t>
            </a:r>
            <a:r>
              <a:rPr lang="en-US" sz="1800" dirty="0" err="1">
                <a:latin typeface="Times Neue Roman" panose="020B0604020202020204"/>
              </a:rPr>
              <a:t>chữ</a:t>
            </a:r>
            <a:r>
              <a:rPr lang="en-US" sz="1800" dirty="0">
                <a:latin typeface="Times Neue Roman" panose="020B0604020202020204"/>
              </a:rPr>
              <a:t> X) </a:t>
            </a:r>
            <a:r>
              <a:rPr lang="en-US" sz="1800" dirty="0" err="1">
                <a:latin typeface="Times Neue Roman" panose="020B0604020202020204"/>
              </a:rPr>
              <a:t>mức</a:t>
            </a:r>
            <a:r>
              <a:rPr lang="en-US" sz="1800" dirty="0">
                <a:latin typeface="Times Neue Roman" panose="020B0604020202020204"/>
              </a:rPr>
              <a:t> </a:t>
            </a:r>
            <a:r>
              <a:rPr lang="en-US" sz="1800" dirty="0" err="1">
                <a:latin typeface="Times Neue Roman" panose="020B0604020202020204"/>
              </a:rPr>
              <a:t>độ</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giá</a:t>
            </a:r>
            <a:r>
              <a:rPr lang="en-US" sz="1800" dirty="0">
                <a:latin typeface="Times Neue Roman" panose="020B0604020202020204"/>
              </a:rPr>
              <a:t> </a:t>
            </a:r>
            <a:r>
              <a:rPr lang="en-US" sz="1800" dirty="0" err="1">
                <a:latin typeface="Times Neue Roman" panose="020B0604020202020204"/>
              </a:rPr>
              <a:t>kế</a:t>
            </a:r>
            <a:r>
              <a:rPr lang="en-US" sz="1800" dirty="0">
                <a:latin typeface="Times Neue Roman" panose="020B0604020202020204"/>
              </a:rPr>
              <a:t> </a:t>
            </a:r>
            <a:r>
              <a:rPr lang="en-US" sz="1800" dirty="0" err="1">
                <a:latin typeface="Times Neue Roman" panose="020B0604020202020204"/>
              </a:rPr>
              <a:t>hoạch</a:t>
            </a:r>
            <a:r>
              <a:rPr lang="en-US" sz="1800" dirty="0">
                <a:latin typeface="Times Neue Roman" panose="020B0604020202020204"/>
              </a:rPr>
              <a:t> ở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Kết</a:t>
            </a:r>
            <a:r>
              <a:rPr lang="en-US" sz="1800" dirty="0">
                <a:latin typeface="Times Neue Roman" panose="020B0604020202020204"/>
              </a:rPr>
              <a:t> </a:t>
            </a:r>
            <a:r>
              <a:rPr lang="en-US" sz="1800" dirty="0" err="1">
                <a:latin typeface="Times Neue Roman" panose="020B0604020202020204"/>
              </a:rPr>
              <a:t>quả</a:t>
            </a:r>
            <a:r>
              <a:rPr lang="en-US" sz="1800" dirty="0">
                <a:latin typeface="Times Neue Roman" panose="020B0604020202020204"/>
              </a:rPr>
              <a:t>. </a:t>
            </a:r>
            <a:r>
              <a:rPr lang="en-US" sz="1800" dirty="0" err="1">
                <a:latin typeface="Times Neue Roman" panose="020B0604020202020204"/>
              </a:rPr>
              <a:t>Ví</a:t>
            </a:r>
            <a:r>
              <a:rPr lang="en-US" sz="1800" dirty="0">
                <a:latin typeface="Times Neue Roman" panose="020B0604020202020204"/>
              </a:rPr>
              <a:t> </a:t>
            </a:r>
            <a:r>
              <a:rPr lang="en-US" sz="1800" dirty="0" err="1">
                <a:latin typeface="Times Neue Roman" panose="020B0604020202020204"/>
              </a:rPr>
              <a:t>dụ</a:t>
            </a:r>
            <a:r>
              <a:rPr lang="en-US" sz="1800" dirty="0">
                <a:latin typeface="Times Neue Roman" panose="020B0604020202020204"/>
              </a:rPr>
              <a:t>:</a:t>
            </a:r>
          </a:p>
          <a:p>
            <a:pPr lvl="0" algn="just"/>
            <a:r>
              <a:rPr lang="en-US" sz="1800" dirty="0" err="1">
                <a:latin typeface="Times Neue Roman" panose="020B0604020202020204"/>
              </a:rPr>
              <a:t>Nếu</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giá</a:t>
            </a:r>
            <a:r>
              <a:rPr lang="en-US" sz="1800" dirty="0">
                <a:latin typeface="Times Neue Roman" panose="020B0604020202020204"/>
              </a:rPr>
              <a:t> ở </a:t>
            </a:r>
            <a:r>
              <a:rPr lang="en-US" sz="1800" dirty="0" err="1">
                <a:latin typeface="Times Neue Roman" panose="020B0604020202020204"/>
              </a:rPr>
              <a:t>mức</a:t>
            </a:r>
            <a:r>
              <a:rPr lang="en-US" sz="1800" dirty="0">
                <a:latin typeface="Times Neue Roman" panose="020B0604020202020204"/>
              </a:rPr>
              <a:t> </a:t>
            </a:r>
            <a:r>
              <a:rPr lang="en-US" sz="1800" dirty="0" err="1">
                <a:latin typeface="Times Neue Roman" panose="020B0604020202020204"/>
              </a:rPr>
              <a:t>Rất</a:t>
            </a:r>
            <a:r>
              <a:rPr lang="en-US" sz="1800" dirty="0">
                <a:latin typeface="Times Neue Roman" panose="020B0604020202020204"/>
              </a:rPr>
              <a:t> </a:t>
            </a:r>
            <a:r>
              <a:rPr lang="en-US" sz="1800" dirty="0" err="1">
                <a:latin typeface="Times Neue Roman" panose="020B0604020202020204"/>
              </a:rPr>
              <a:t>tốt</a:t>
            </a:r>
            <a:r>
              <a:rPr lang="en-US" sz="1800" dirty="0">
                <a:latin typeface="Times Neue Roman" panose="020B0604020202020204"/>
              </a:rPr>
              <a:t>,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chú</a:t>
            </a:r>
            <a:r>
              <a:rPr lang="en-US" sz="1800" dirty="0">
                <a:latin typeface="Times Neue Roman" panose="020B0604020202020204"/>
              </a:rPr>
              <a:t> </a:t>
            </a:r>
            <a:r>
              <a:rPr lang="en-US" sz="1800" dirty="0" err="1">
                <a:latin typeface="Times Neue Roman" panose="020B0604020202020204"/>
              </a:rPr>
              <a:t>cần</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rõ</a:t>
            </a:r>
            <a:r>
              <a:rPr lang="en-US" sz="1800" dirty="0">
                <a:latin typeface="Times Neue Roman" panose="020B0604020202020204"/>
              </a:rPr>
              <a:t> </a:t>
            </a:r>
            <a:r>
              <a:rPr lang="en-US" sz="1800" dirty="0" err="1">
                <a:latin typeface="Times Neue Roman" panose="020B0604020202020204"/>
              </a:rPr>
              <a:t>có</a:t>
            </a:r>
            <a:r>
              <a:rPr lang="en-US" sz="1800" dirty="0">
                <a:latin typeface="Times Neue Roman" panose="020B0604020202020204"/>
              </a:rPr>
              <a:t> </a:t>
            </a:r>
            <a:r>
              <a:rPr lang="en-US" sz="1800" dirty="0" err="1">
                <a:latin typeface="Times Neue Roman" panose="020B0604020202020204"/>
              </a:rPr>
              <a:t>đủ</a:t>
            </a:r>
            <a:r>
              <a:rPr lang="en-US" sz="1800" dirty="0">
                <a:latin typeface="Times Neue Roman" panose="020B0604020202020204"/>
              </a:rPr>
              <a:t> </a:t>
            </a:r>
            <a:r>
              <a:rPr lang="en-US" sz="1800" dirty="0" err="1">
                <a:latin typeface="Times Neue Roman" panose="020B0604020202020204"/>
              </a:rPr>
              <a:t>các</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gợi</a:t>
            </a:r>
            <a:r>
              <a:rPr lang="en-US" sz="1800" dirty="0">
                <a:latin typeface="Times Neue Roman" panose="020B0604020202020204"/>
              </a:rPr>
              <a:t> ý </a:t>
            </a:r>
            <a:r>
              <a:rPr lang="en-US" sz="1800" dirty="0" err="1">
                <a:latin typeface="Times Neue Roman" panose="020B0604020202020204"/>
              </a:rPr>
              <a:t>một</a:t>
            </a:r>
            <a:r>
              <a:rPr lang="en-US" sz="1800" dirty="0">
                <a:latin typeface="Times Neue Roman" panose="020B0604020202020204"/>
              </a:rPr>
              <a:t> </a:t>
            </a:r>
            <a:r>
              <a:rPr lang="en-US" sz="1800" dirty="0" err="1">
                <a:latin typeface="Times Neue Roman" panose="020B0604020202020204"/>
              </a:rPr>
              <a:t>cách</a:t>
            </a:r>
            <a:r>
              <a:rPr lang="en-US" sz="1800" dirty="0">
                <a:latin typeface="Times Neue Roman" panose="020B0604020202020204"/>
              </a:rPr>
              <a:t> </a:t>
            </a:r>
            <a:r>
              <a:rPr lang="en-US" sz="1800" dirty="0" err="1">
                <a:latin typeface="Times Neue Roman" panose="020B0604020202020204"/>
              </a:rPr>
              <a:t>hoàn</a:t>
            </a:r>
            <a:r>
              <a:rPr lang="en-US" sz="1800" dirty="0">
                <a:latin typeface="Times Neue Roman" panose="020B0604020202020204"/>
              </a:rPr>
              <a:t> </a:t>
            </a:r>
            <a:r>
              <a:rPr lang="en-US" sz="1800" dirty="0" err="1">
                <a:latin typeface="Times Neue Roman" panose="020B0604020202020204"/>
              </a:rPr>
              <a:t>chỉnh</a:t>
            </a:r>
            <a:r>
              <a:rPr lang="en-US" sz="1800" dirty="0">
                <a:latin typeface="Times Neue Roman" panose="020B0604020202020204"/>
              </a:rPr>
              <a:t>.</a:t>
            </a:r>
          </a:p>
          <a:p>
            <a:pPr lvl="0" algn="just"/>
            <a:r>
              <a:rPr lang="en-US" sz="1800" dirty="0" err="1">
                <a:latin typeface="Times Neue Roman" panose="020B0604020202020204"/>
              </a:rPr>
              <a:t>Nếu</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giá</a:t>
            </a:r>
            <a:r>
              <a:rPr lang="en-US" sz="1800" dirty="0">
                <a:latin typeface="Times Neue Roman" panose="020B0604020202020204"/>
              </a:rPr>
              <a:t> ở </a:t>
            </a:r>
            <a:r>
              <a:rPr lang="en-US" sz="1800" dirty="0" err="1">
                <a:latin typeface="Times Neue Roman" panose="020B0604020202020204"/>
              </a:rPr>
              <a:t>mức</a:t>
            </a:r>
            <a:r>
              <a:rPr lang="en-US" sz="1800" dirty="0">
                <a:latin typeface="Times Neue Roman" panose="020B0604020202020204"/>
              </a:rPr>
              <a:t> </a:t>
            </a:r>
            <a:r>
              <a:rPr lang="en-US" sz="1800" dirty="0" err="1">
                <a:latin typeface="Times Neue Roman" panose="020B0604020202020204"/>
              </a:rPr>
              <a:t>Tốt</a:t>
            </a:r>
            <a:r>
              <a:rPr lang="en-US" sz="1800" dirty="0">
                <a:latin typeface="Times Neue Roman" panose="020B0604020202020204"/>
              </a:rPr>
              <a:t>,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chú</a:t>
            </a:r>
            <a:r>
              <a:rPr lang="en-US" sz="1800" dirty="0">
                <a:latin typeface="Times Neue Roman" panose="020B0604020202020204"/>
              </a:rPr>
              <a:t> </a:t>
            </a:r>
            <a:r>
              <a:rPr lang="en-US" sz="1800" dirty="0" err="1">
                <a:latin typeface="Times Neue Roman" panose="020B0604020202020204"/>
              </a:rPr>
              <a:t>cần</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rõ</a:t>
            </a:r>
            <a:r>
              <a:rPr lang="en-US" sz="1800" dirty="0">
                <a:latin typeface="Times Neue Roman" panose="020B0604020202020204"/>
              </a:rPr>
              <a:t> </a:t>
            </a:r>
            <a:r>
              <a:rPr lang="en-US" sz="1800" dirty="0" err="1">
                <a:latin typeface="Times Neue Roman" panose="020B0604020202020204"/>
              </a:rPr>
              <a:t>có</a:t>
            </a:r>
            <a:r>
              <a:rPr lang="en-US" sz="1800" dirty="0">
                <a:latin typeface="Times Neue Roman" panose="020B0604020202020204"/>
              </a:rPr>
              <a:t> </a:t>
            </a:r>
            <a:r>
              <a:rPr lang="en-US" sz="1800" dirty="0" err="1">
                <a:latin typeface="Times Neue Roman" panose="020B0604020202020204"/>
              </a:rPr>
              <a:t>đủ</a:t>
            </a:r>
            <a:r>
              <a:rPr lang="en-US" sz="1800" dirty="0">
                <a:latin typeface="Times Neue Roman" panose="020B0604020202020204"/>
              </a:rPr>
              <a:t> </a:t>
            </a:r>
            <a:r>
              <a:rPr lang="en-US" sz="1800" dirty="0" err="1">
                <a:latin typeface="Times Neue Roman" panose="020B0604020202020204"/>
              </a:rPr>
              <a:t>các</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gợi</a:t>
            </a:r>
            <a:r>
              <a:rPr lang="en-US" sz="1800" dirty="0">
                <a:latin typeface="Times Neue Roman" panose="020B0604020202020204"/>
              </a:rPr>
              <a:t> ý </a:t>
            </a:r>
            <a:r>
              <a:rPr lang="en-US" sz="1800" dirty="0" err="1">
                <a:latin typeface="Times Neue Roman" panose="020B0604020202020204"/>
              </a:rPr>
              <a:t>nhưng</a:t>
            </a:r>
            <a:r>
              <a:rPr lang="en-US" sz="1800" dirty="0">
                <a:latin typeface="Times Neue Roman" panose="020B0604020202020204"/>
              </a:rPr>
              <a:t> </a:t>
            </a:r>
            <a:r>
              <a:rPr lang="en-US" sz="1800" dirty="0" err="1">
                <a:latin typeface="Times Neue Roman" panose="020B0604020202020204"/>
              </a:rPr>
              <a:t>có</a:t>
            </a:r>
            <a:r>
              <a:rPr lang="en-US" sz="1800" dirty="0">
                <a:latin typeface="Times Neue Roman" panose="020B0604020202020204"/>
              </a:rPr>
              <a:t> </a:t>
            </a:r>
            <a:r>
              <a:rPr lang="en-US" sz="1800" dirty="0" err="1">
                <a:latin typeface="Times Neue Roman" panose="020B0604020202020204"/>
              </a:rPr>
              <a:t>một</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thể</a:t>
            </a:r>
            <a:r>
              <a:rPr lang="en-US" sz="1800" dirty="0">
                <a:latin typeface="Times Neue Roman" panose="020B0604020202020204"/>
              </a:rPr>
              <a:t> </a:t>
            </a:r>
            <a:r>
              <a:rPr lang="en-US" sz="1800" dirty="0" err="1">
                <a:latin typeface="Times Neue Roman" panose="020B0604020202020204"/>
              </a:rPr>
              <a:t>hiện</a:t>
            </a:r>
            <a:r>
              <a:rPr lang="en-US" sz="1800" dirty="0">
                <a:latin typeface="Times Neue Roman" panose="020B0604020202020204"/>
              </a:rPr>
              <a:t> </a:t>
            </a:r>
            <a:r>
              <a:rPr lang="en-US" sz="1800" dirty="0" err="1">
                <a:latin typeface="Times Neue Roman" panose="020B0604020202020204"/>
              </a:rPr>
              <a:t>chưa</a:t>
            </a:r>
            <a:r>
              <a:rPr lang="en-US" sz="1800" dirty="0">
                <a:latin typeface="Times Neue Roman" panose="020B0604020202020204"/>
              </a:rPr>
              <a:t> </a:t>
            </a:r>
            <a:r>
              <a:rPr lang="en-US" sz="1800" dirty="0" err="1">
                <a:latin typeface="Times Neue Roman" panose="020B0604020202020204"/>
              </a:rPr>
              <a:t>thật</a:t>
            </a:r>
            <a:r>
              <a:rPr lang="en-US" sz="1800" dirty="0">
                <a:latin typeface="Times Neue Roman" panose="020B0604020202020204"/>
              </a:rPr>
              <a:t> </a:t>
            </a:r>
            <a:r>
              <a:rPr lang="en-US" sz="1800" dirty="0" err="1">
                <a:latin typeface="Times Neue Roman" panose="020B0604020202020204"/>
              </a:rPr>
              <a:t>hoàn</a:t>
            </a:r>
            <a:r>
              <a:rPr lang="en-US" sz="1800" dirty="0">
                <a:latin typeface="Times Neue Roman" panose="020B0604020202020204"/>
              </a:rPr>
              <a:t> </a:t>
            </a:r>
            <a:r>
              <a:rPr lang="en-US" sz="1800" dirty="0" err="1">
                <a:latin typeface="Times Neue Roman" panose="020B0604020202020204"/>
              </a:rPr>
              <a:t>chỉnh</a:t>
            </a:r>
            <a:r>
              <a:rPr lang="en-US" sz="1800" dirty="0">
                <a:latin typeface="Times Neue Roman" panose="020B0604020202020204"/>
              </a:rPr>
              <a:t> (</a:t>
            </a:r>
            <a:r>
              <a:rPr lang="en-US" sz="1800" dirty="0" err="1">
                <a:latin typeface="Times Neue Roman" panose="020B0604020202020204"/>
              </a:rPr>
              <a:t>nêu</a:t>
            </a:r>
            <a:r>
              <a:rPr lang="en-US" sz="1800" dirty="0">
                <a:latin typeface="Times Neue Roman" panose="020B0604020202020204"/>
              </a:rPr>
              <a:t> </a:t>
            </a:r>
            <a:r>
              <a:rPr lang="en-US" sz="1800" dirty="0" err="1">
                <a:latin typeface="Times Neue Roman" panose="020B0604020202020204"/>
              </a:rPr>
              <a:t>khía</a:t>
            </a:r>
            <a:r>
              <a:rPr lang="en-US" sz="1800" dirty="0">
                <a:latin typeface="Times Neue Roman" panose="020B0604020202020204"/>
              </a:rPr>
              <a:t> </a:t>
            </a:r>
            <a:r>
              <a:rPr lang="en-US" sz="1800" dirty="0" err="1">
                <a:latin typeface="Times Neue Roman" panose="020B0604020202020204"/>
              </a:rPr>
              <a:t>cạnh</a:t>
            </a:r>
            <a:r>
              <a:rPr lang="en-US" sz="1800" dirty="0">
                <a:latin typeface="Times Neue Roman" panose="020B0604020202020204"/>
              </a:rPr>
              <a:t> </a:t>
            </a:r>
            <a:r>
              <a:rPr lang="en-US" sz="1800" dirty="0" err="1">
                <a:latin typeface="Times Neue Roman" panose="020B0604020202020204"/>
              </a:rPr>
              <a:t>hạn</a:t>
            </a:r>
            <a:r>
              <a:rPr lang="en-US" sz="1800" dirty="0">
                <a:latin typeface="Times Neue Roman" panose="020B0604020202020204"/>
              </a:rPr>
              <a:t> </a:t>
            </a:r>
            <a:r>
              <a:rPr lang="en-US" sz="1800" dirty="0" err="1">
                <a:latin typeface="Times Neue Roman" panose="020B0604020202020204"/>
              </a:rPr>
              <a:t>chế</a:t>
            </a:r>
            <a:r>
              <a:rPr lang="en-US" sz="1800" dirty="0">
                <a:latin typeface="Times Neue Roman" panose="020B0604020202020204"/>
              </a:rPr>
              <a:t> </a:t>
            </a:r>
            <a:r>
              <a:rPr lang="en-US" sz="1800" dirty="0" err="1">
                <a:latin typeface="Times Neue Roman" panose="020B0604020202020204"/>
              </a:rPr>
              <a:t>của</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đó</a:t>
            </a:r>
            <a:r>
              <a:rPr lang="en-US" sz="1800" dirty="0">
                <a:latin typeface="Times Neue Roman" panose="020B0604020202020204"/>
              </a:rPr>
              <a:t> </a:t>
            </a:r>
            <a:r>
              <a:rPr lang="en-US" sz="1800" dirty="0" err="1">
                <a:latin typeface="Times Neue Roman" panose="020B0604020202020204"/>
              </a:rPr>
              <a:t>cần</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khắc</a:t>
            </a:r>
            <a:r>
              <a:rPr lang="en-US" sz="1800" dirty="0">
                <a:latin typeface="Times Neue Roman" panose="020B0604020202020204"/>
              </a:rPr>
              <a:t> </a:t>
            </a:r>
            <a:r>
              <a:rPr lang="en-US" sz="1800" dirty="0" err="1">
                <a:latin typeface="Times Neue Roman" panose="020B0604020202020204"/>
              </a:rPr>
              <a:t>phục</a:t>
            </a:r>
            <a:r>
              <a:rPr lang="en-US" sz="1800" dirty="0">
                <a:latin typeface="Times Neue Roman" panose="020B0604020202020204"/>
              </a:rPr>
              <a:t>).</a:t>
            </a:r>
          </a:p>
          <a:p>
            <a:pPr lvl="0" algn="just"/>
            <a:r>
              <a:rPr lang="en-US" sz="1800" dirty="0" err="1">
                <a:latin typeface="Times Neue Roman" panose="020B0604020202020204"/>
              </a:rPr>
              <a:t>Nếu</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giá</a:t>
            </a:r>
            <a:r>
              <a:rPr lang="en-US" sz="1800" dirty="0">
                <a:latin typeface="Times Neue Roman" panose="020B0604020202020204"/>
              </a:rPr>
              <a:t> ở </a:t>
            </a:r>
            <a:r>
              <a:rPr lang="en-US" sz="1800" dirty="0" err="1">
                <a:latin typeface="Times Neue Roman" panose="020B0604020202020204"/>
              </a:rPr>
              <a:t>mức</a:t>
            </a:r>
            <a:r>
              <a:rPr lang="en-US" sz="1800" dirty="0">
                <a:latin typeface="Times Neue Roman" panose="020B0604020202020204"/>
              </a:rPr>
              <a:t> </a:t>
            </a:r>
            <a:r>
              <a:rPr lang="en-US" sz="1800" dirty="0" err="1">
                <a:latin typeface="Times Neue Roman" panose="020B0604020202020204"/>
              </a:rPr>
              <a:t>Trung</a:t>
            </a:r>
            <a:r>
              <a:rPr lang="en-US" sz="1800" dirty="0">
                <a:latin typeface="Times Neue Roman" panose="020B0604020202020204"/>
              </a:rPr>
              <a:t> </a:t>
            </a:r>
            <a:r>
              <a:rPr lang="en-US" sz="1800" dirty="0" err="1">
                <a:latin typeface="Times Neue Roman" panose="020B0604020202020204"/>
              </a:rPr>
              <a:t>bình</a:t>
            </a:r>
            <a:r>
              <a:rPr lang="en-US" sz="1800" dirty="0">
                <a:latin typeface="Times Neue Roman" panose="020B0604020202020204"/>
              </a:rPr>
              <a:t> </a:t>
            </a:r>
            <a:r>
              <a:rPr lang="en-US" sz="1800" dirty="0" err="1">
                <a:latin typeface="Times Neue Roman" panose="020B0604020202020204"/>
              </a:rPr>
              <a:t>hoặc</a:t>
            </a:r>
            <a:r>
              <a:rPr lang="en-US" sz="1800" dirty="0">
                <a:latin typeface="Times Neue Roman" panose="020B0604020202020204"/>
              </a:rPr>
              <a:t> </a:t>
            </a:r>
            <a:r>
              <a:rPr lang="en-US" sz="1800" dirty="0" err="1">
                <a:latin typeface="Times Neue Roman" panose="020B0604020202020204"/>
              </a:rPr>
              <a:t>Hạn</a:t>
            </a:r>
            <a:r>
              <a:rPr lang="en-US" sz="1800" dirty="0">
                <a:latin typeface="Times Neue Roman" panose="020B0604020202020204"/>
              </a:rPr>
              <a:t> </a:t>
            </a:r>
            <a:r>
              <a:rPr lang="en-US" sz="1800" dirty="0" err="1">
                <a:latin typeface="Times Neue Roman" panose="020B0604020202020204"/>
              </a:rPr>
              <a:t>chế</a:t>
            </a:r>
            <a:r>
              <a:rPr lang="en-US" sz="1800" dirty="0">
                <a:latin typeface="Times Neue Roman" panose="020B0604020202020204"/>
              </a:rPr>
              <a:t>,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chú</a:t>
            </a:r>
            <a:r>
              <a:rPr lang="en-US" sz="1800" dirty="0">
                <a:latin typeface="Times Neue Roman" panose="020B0604020202020204"/>
              </a:rPr>
              <a:t> </a:t>
            </a:r>
            <a:r>
              <a:rPr lang="en-US" sz="1800" dirty="0" err="1">
                <a:latin typeface="Times Neue Roman" panose="020B0604020202020204"/>
              </a:rPr>
              <a:t>cần</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rõ</a:t>
            </a:r>
            <a:r>
              <a:rPr lang="en-US" sz="1800" dirty="0">
                <a:latin typeface="Times Neue Roman" panose="020B0604020202020204"/>
              </a:rPr>
              <a:t> </a:t>
            </a:r>
            <a:r>
              <a:rPr lang="en-US" sz="1800" dirty="0" err="1">
                <a:latin typeface="Times Neue Roman" panose="020B0604020202020204"/>
              </a:rPr>
              <a:t>có</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gợi</a:t>
            </a:r>
            <a:r>
              <a:rPr lang="en-US" sz="1800" dirty="0">
                <a:latin typeface="Times Neue Roman" panose="020B0604020202020204"/>
              </a:rPr>
              <a:t> ý </a:t>
            </a:r>
            <a:r>
              <a:rPr lang="en-US" sz="1800" dirty="0" err="1">
                <a:latin typeface="Times Neue Roman" panose="020B0604020202020204"/>
              </a:rPr>
              <a:t>nào</a:t>
            </a:r>
            <a:r>
              <a:rPr lang="en-US" sz="1800" dirty="0">
                <a:latin typeface="Times Neue Roman" panose="020B0604020202020204"/>
              </a:rPr>
              <a:t> </a:t>
            </a:r>
            <a:r>
              <a:rPr lang="en-US" sz="1800" dirty="0" err="1">
                <a:latin typeface="Times Neue Roman" panose="020B0604020202020204"/>
              </a:rPr>
              <a:t>đạt</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và</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gợi</a:t>
            </a:r>
            <a:r>
              <a:rPr lang="en-US" sz="1800" dirty="0">
                <a:latin typeface="Times Neue Roman" panose="020B0604020202020204"/>
              </a:rPr>
              <a:t> ý </a:t>
            </a:r>
            <a:r>
              <a:rPr lang="en-US" sz="1800" dirty="0" err="1">
                <a:latin typeface="Times Neue Roman" panose="020B0604020202020204"/>
              </a:rPr>
              <a:t>nào</a:t>
            </a:r>
            <a:r>
              <a:rPr lang="en-US" sz="1800" dirty="0">
                <a:latin typeface="Times Neue Roman" panose="020B0604020202020204"/>
              </a:rPr>
              <a:t> </a:t>
            </a:r>
            <a:r>
              <a:rPr lang="en-US" sz="1800" dirty="0" err="1">
                <a:latin typeface="Times Neue Roman" panose="020B0604020202020204"/>
              </a:rPr>
              <a:t>chưa</a:t>
            </a:r>
            <a:r>
              <a:rPr lang="en-US" sz="1800" dirty="0">
                <a:latin typeface="Times Neue Roman" panose="020B0604020202020204"/>
              </a:rPr>
              <a:t> </a:t>
            </a:r>
            <a:r>
              <a:rPr lang="en-US" sz="1800" dirty="0" err="1">
                <a:latin typeface="Times Neue Roman" panose="020B0604020202020204"/>
              </a:rPr>
              <a:t>thể</a:t>
            </a:r>
            <a:r>
              <a:rPr lang="en-US" sz="1800" dirty="0">
                <a:latin typeface="Times Neue Roman" panose="020B0604020202020204"/>
              </a:rPr>
              <a:t> </a:t>
            </a:r>
            <a:r>
              <a:rPr lang="en-US" sz="1800" dirty="0" err="1">
                <a:latin typeface="Times Neue Roman" panose="020B0604020202020204"/>
              </a:rPr>
              <a:t>hiện</a:t>
            </a:r>
            <a:r>
              <a:rPr lang="en-US" sz="1800" dirty="0">
                <a:latin typeface="Times Neue Roman" panose="020B0604020202020204"/>
              </a:rPr>
              <a:t> </a:t>
            </a:r>
            <a:r>
              <a:rPr lang="en-US" sz="1800" dirty="0" err="1">
                <a:latin typeface="Times Neue Roman" panose="020B0604020202020204"/>
              </a:rPr>
              <a:t>hoặc</a:t>
            </a:r>
            <a:r>
              <a:rPr lang="en-US" sz="1800" dirty="0">
                <a:latin typeface="Times Neue Roman" panose="020B0604020202020204"/>
              </a:rPr>
              <a:t> </a:t>
            </a:r>
            <a:r>
              <a:rPr lang="en-US" sz="1800" dirty="0" err="1">
                <a:latin typeface="Times Neue Roman" panose="020B0604020202020204"/>
              </a:rPr>
              <a:t>thể</a:t>
            </a:r>
            <a:r>
              <a:rPr lang="en-US" sz="1800" dirty="0">
                <a:latin typeface="Times Neue Roman" panose="020B0604020202020204"/>
              </a:rPr>
              <a:t> </a:t>
            </a:r>
            <a:r>
              <a:rPr lang="en-US" sz="1800" dirty="0" err="1">
                <a:latin typeface="Times Neue Roman" panose="020B0604020202020204"/>
              </a:rPr>
              <a:t>hiện</a:t>
            </a:r>
            <a:r>
              <a:rPr lang="en-US" sz="1800" dirty="0">
                <a:latin typeface="Times Neue Roman" panose="020B0604020202020204"/>
              </a:rPr>
              <a:t> </a:t>
            </a:r>
            <a:r>
              <a:rPr lang="en-US" sz="1800" dirty="0" err="1">
                <a:latin typeface="Times Neue Roman" panose="020B0604020202020204"/>
              </a:rPr>
              <a:t>chưa</a:t>
            </a:r>
            <a:r>
              <a:rPr lang="en-US" sz="1800" dirty="0">
                <a:latin typeface="Times Neue Roman" panose="020B0604020202020204"/>
              </a:rPr>
              <a:t> </a:t>
            </a:r>
            <a:r>
              <a:rPr lang="en-US" sz="1800" dirty="0" err="1">
                <a:latin typeface="Times Neue Roman" panose="020B0604020202020204"/>
              </a:rPr>
              <a:t>thật</a:t>
            </a:r>
            <a:r>
              <a:rPr lang="en-US" sz="1800" dirty="0">
                <a:latin typeface="Times Neue Roman" panose="020B0604020202020204"/>
              </a:rPr>
              <a:t> </a:t>
            </a:r>
            <a:r>
              <a:rPr lang="en-US" sz="1800" dirty="0" err="1">
                <a:latin typeface="Times Neue Roman" panose="020B0604020202020204"/>
              </a:rPr>
              <a:t>hoàn</a:t>
            </a:r>
            <a:r>
              <a:rPr lang="en-US" sz="1800" dirty="0">
                <a:latin typeface="Times Neue Roman" panose="020B0604020202020204"/>
              </a:rPr>
              <a:t> </a:t>
            </a:r>
            <a:r>
              <a:rPr lang="en-US" sz="1800" dirty="0" err="1">
                <a:latin typeface="Times Neue Roman" panose="020B0604020202020204"/>
              </a:rPr>
              <a:t>chỉnh</a:t>
            </a:r>
            <a:r>
              <a:rPr lang="en-US" sz="1800" dirty="0">
                <a:latin typeface="Times Neue Roman" panose="020B0604020202020204"/>
              </a:rPr>
              <a:t> (</a:t>
            </a:r>
            <a:r>
              <a:rPr lang="en-US" sz="1800" dirty="0" err="1">
                <a:latin typeface="Times Neue Roman" panose="020B0604020202020204"/>
              </a:rPr>
              <a:t>nêu</a:t>
            </a:r>
            <a:r>
              <a:rPr lang="en-US" sz="1800" dirty="0">
                <a:latin typeface="Times Neue Roman" panose="020B0604020202020204"/>
              </a:rPr>
              <a:t> </a:t>
            </a:r>
            <a:r>
              <a:rPr lang="en-US" sz="1800" dirty="0" err="1">
                <a:latin typeface="Times Neue Roman" panose="020B0604020202020204"/>
              </a:rPr>
              <a:t>khía</a:t>
            </a:r>
            <a:r>
              <a:rPr lang="en-US" sz="1800" dirty="0">
                <a:latin typeface="Times Neue Roman" panose="020B0604020202020204"/>
              </a:rPr>
              <a:t> </a:t>
            </a:r>
            <a:r>
              <a:rPr lang="en-US" sz="1800" dirty="0" err="1">
                <a:latin typeface="Times Neue Roman" panose="020B0604020202020204"/>
              </a:rPr>
              <a:t>cạnh</a:t>
            </a:r>
            <a:r>
              <a:rPr lang="en-US" sz="1800" dirty="0">
                <a:latin typeface="Times Neue Roman" panose="020B0604020202020204"/>
              </a:rPr>
              <a:t> </a:t>
            </a:r>
            <a:r>
              <a:rPr lang="en-US" sz="1800" dirty="0" err="1">
                <a:latin typeface="Times Neue Roman" panose="020B0604020202020204"/>
              </a:rPr>
              <a:t>hạn</a:t>
            </a:r>
            <a:r>
              <a:rPr lang="en-US" sz="1800" dirty="0">
                <a:latin typeface="Times Neue Roman" panose="020B0604020202020204"/>
              </a:rPr>
              <a:t> </a:t>
            </a:r>
            <a:r>
              <a:rPr lang="en-US" sz="1800" dirty="0" err="1">
                <a:latin typeface="Times Neue Roman" panose="020B0604020202020204"/>
              </a:rPr>
              <a:t>chế</a:t>
            </a:r>
            <a:r>
              <a:rPr lang="en-US" sz="1800" dirty="0">
                <a:latin typeface="Times Neue Roman" panose="020B0604020202020204"/>
              </a:rPr>
              <a:t> </a:t>
            </a:r>
            <a:r>
              <a:rPr lang="en-US" sz="1800" dirty="0" err="1">
                <a:latin typeface="Times Neue Roman" panose="020B0604020202020204"/>
              </a:rPr>
              <a:t>của</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đó</a:t>
            </a:r>
            <a:r>
              <a:rPr lang="en-US" sz="1800" dirty="0">
                <a:latin typeface="Times Neue Roman" panose="020B0604020202020204"/>
              </a:rPr>
              <a:t>).</a:t>
            </a:r>
          </a:p>
          <a:p>
            <a:pPr lvl="0" algn="just"/>
            <a:r>
              <a:rPr lang="en-US" sz="1800" dirty="0" err="1">
                <a:latin typeface="Times Neue Roman" panose="020B0604020202020204"/>
              </a:rPr>
              <a:t>Nếu</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đánh</a:t>
            </a:r>
            <a:r>
              <a:rPr lang="en-US" sz="1800" dirty="0">
                <a:latin typeface="Times Neue Roman" panose="020B0604020202020204"/>
              </a:rPr>
              <a:t> </a:t>
            </a:r>
            <a:r>
              <a:rPr lang="en-US" sz="1800" dirty="0" err="1">
                <a:latin typeface="Times Neue Roman" panose="020B0604020202020204"/>
              </a:rPr>
              <a:t>giá</a:t>
            </a:r>
            <a:r>
              <a:rPr lang="en-US" sz="1800" dirty="0">
                <a:latin typeface="Times Neue Roman" panose="020B0604020202020204"/>
              </a:rPr>
              <a:t> ở </a:t>
            </a:r>
            <a:r>
              <a:rPr lang="en-US" sz="1800" dirty="0" err="1">
                <a:latin typeface="Times Neue Roman" panose="020B0604020202020204"/>
              </a:rPr>
              <a:t>mức</a:t>
            </a:r>
            <a:r>
              <a:rPr lang="en-US" sz="1800" dirty="0">
                <a:latin typeface="Times Neue Roman" panose="020B0604020202020204"/>
              </a:rPr>
              <a:t> </a:t>
            </a:r>
            <a:r>
              <a:rPr lang="en-US" sz="1800" dirty="0" err="1">
                <a:latin typeface="Times Neue Roman" panose="020B0604020202020204"/>
              </a:rPr>
              <a:t>Không</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áp</a:t>
            </a:r>
            <a:r>
              <a:rPr lang="en-US" sz="1800" dirty="0">
                <a:latin typeface="Times Neue Roman" panose="020B0604020202020204"/>
              </a:rPr>
              <a:t> </a:t>
            </a:r>
            <a:r>
              <a:rPr lang="en-US" sz="1800" dirty="0" err="1">
                <a:latin typeface="Times Neue Roman" panose="020B0604020202020204"/>
              </a:rPr>
              <a:t>dụng</a:t>
            </a:r>
            <a:r>
              <a:rPr lang="en-US" sz="1800" dirty="0">
                <a:latin typeface="Times Neue Roman" panose="020B0604020202020204"/>
              </a:rPr>
              <a:t>, </a:t>
            </a:r>
            <a:r>
              <a:rPr lang="en-US" sz="1800" dirty="0" err="1">
                <a:latin typeface="Times Neue Roman" panose="020B0604020202020204"/>
              </a:rPr>
              <a:t>cột</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chú</a:t>
            </a:r>
            <a:r>
              <a:rPr lang="en-US" sz="1800" dirty="0">
                <a:latin typeface="Times Neue Roman" panose="020B0604020202020204"/>
              </a:rPr>
              <a:t> </a:t>
            </a:r>
            <a:r>
              <a:rPr lang="en-US" sz="1800" dirty="0" err="1">
                <a:latin typeface="Times Neue Roman" panose="020B0604020202020204"/>
              </a:rPr>
              <a:t>cần</a:t>
            </a:r>
            <a:r>
              <a:rPr lang="en-US" sz="1800" dirty="0">
                <a:latin typeface="Times Neue Roman" panose="020B0604020202020204"/>
              </a:rPr>
              <a:t> </a:t>
            </a:r>
            <a:r>
              <a:rPr lang="en-US" sz="1800" dirty="0" err="1">
                <a:latin typeface="Times Neue Roman" panose="020B0604020202020204"/>
              </a:rPr>
              <a:t>ghi</a:t>
            </a:r>
            <a:r>
              <a:rPr lang="en-US" sz="1800" dirty="0">
                <a:latin typeface="Times Neue Roman" panose="020B0604020202020204"/>
              </a:rPr>
              <a:t> </a:t>
            </a:r>
            <a:r>
              <a:rPr lang="en-US" sz="1800" dirty="0" err="1">
                <a:latin typeface="Times Neue Roman" panose="020B0604020202020204"/>
              </a:rPr>
              <a:t>rõ</a:t>
            </a:r>
            <a:r>
              <a:rPr lang="en-US" sz="1800" dirty="0">
                <a:latin typeface="Times Neue Roman" panose="020B0604020202020204"/>
              </a:rPr>
              <a:t> </a:t>
            </a:r>
            <a:r>
              <a:rPr lang="en-US" sz="1800" dirty="0" err="1">
                <a:latin typeface="Times Neue Roman" panose="020B0604020202020204"/>
              </a:rPr>
              <a:t>không</a:t>
            </a:r>
            <a:r>
              <a:rPr lang="en-US" sz="1800" dirty="0">
                <a:latin typeface="Times Neue Roman" panose="020B0604020202020204"/>
              </a:rPr>
              <a:t> </a:t>
            </a:r>
            <a:r>
              <a:rPr lang="en-US" sz="1800" dirty="0" err="1">
                <a:latin typeface="Times Neue Roman" panose="020B0604020202020204"/>
              </a:rPr>
              <a:t>có</a:t>
            </a:r>
            <a:r>
              <a:rPr lang="en-US" sz="1800" dirty="0">
                <a:latin typeface="Times Neue Roman" panose="020B0604020202020204"/>
              </a:rPr>
              <a:t> </a:t>
            </a:r>
            <a:r>
              <a:rPr lang="en-US" sz="1800" dirty="0" err="1">
                <a:latin typeface="Times Neue Roman" panose="020B0604020202020204"/>
              </a:rPr>
              <a:t>các</a:t>
            </a:r>
            <a:r>
              <a:rPr lang="en-US" sz="1800" dirty="0">
                <a:latin typeface="Times Neue Roman" panose="020B0604020202020204"/>
              </a:rPr>
              <a:t> </a:t>
            </a:r>
            <a:r>
              <a:rPr lang="en-US" sz="1800" dirty="0" err="1">
                <a:latin typeface="Times Neue Roman" panose="020B0604020202020204"/>
              </a:rPr>
              <a:t>minh</a:t>
            </a:r>
            <a:r>
              <a:rPr lang="en-US" sz="1800" dirty="0">
                <a:latin typeface="Times Neue Roman" panose="020B0604020202020204"/>
              </a:rPr>
              <a:t> </a:t>
            </a:r>
            <a:r>
              <a:rPr lang="en-US" sz="1800" dirty="0" err="1">
                <a:latin typeface="Times Neue Roman" panose="020B0604020202020204"/>
              </a:rPr>
              <a:t>chứng</a:t>
            </a:r>
            <a:r>
              <a:rPr lang="en-US" sz="1800" dirty="0">
                <a:latin typeface="Times Neue Roman" panose="020B0604020202020204"/>
              </a:rPr>
              <a:t> </a:t>
            </a:r>
            <a:r>
              <a:rPr lang="en-US" sz="1800" dirty="0" err="1">
                <a:latin typeface="Times Neue Roman" panose="020B0604020202020204"/>
              </a:rPr>
              <a:t>được</a:t>
            </a:r>
            <a:r>
              <a:rPr lang="en-US" sz="1800" dirty="0">
                <a:latin typeface="Times Neue Roman" panose="020B0604020202020204"/>
              </a:rPr>
              <a:t> </a:t>
            </a:r>
            <a:r>
              <a:rPr lang="en-US" sz="1800" dirty="0" err="1">
                <a:latin typeface="Times Neue Roman" panose="020B0604020202020204"/>
              </a:rPr>
              <a:t>gợi</a:t>
            </a:r>
            <a:r>
              <a:rPr lang="en-US" sz="1800" dirty="0">
                <a:latin typeface="Times Neue Roman" panose="020B0604020202020204"/>
              </a:rPr>
              <a:t> ý.</a:t>
            </a:r>
          </a:p>
        </p:txBody>
      </p:sp>
    </p:spTree>
    <p:extLst>
      <p:ext uri="{BB962C8B-B14F-4D97-AF65-F5344CB8AC3E}">
        <p14:creationId xmlns:p14="http://schemas.microsoft.com/office/powerpoint/2010/main" val="15211801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83ADFB-06BE-4222-9EC3-096518611111}"/>
              </a:ext>
            </a:extLst>
          </p:cNvPr>
          <p:cNvSpPr>
            <a:spLocks noGrp="1"/>
          </p:cNvSpPr>
          <p:nvPr>
            <p:ph type="title"/>
          </p:nvPr>
        </p:nvSpPr>
        <p:spPr>
          <a:xfrm>
            <a:off x="1498121" y="465828"/>
            <a:ext cx="8229600" cy="634070"/>
          </a:xfrm>
        </p:spPr>
        <p:txBody>
          <a:bodyPr>
            <a:normAutofit/>
          </a:bodyPr>
          <a:lstStyle/>
          <a:p>
            <a:r>
              <a:rPr lang="en-US" sz="2600" b="1"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ea typeface="Times New Roman" panose="02020603050405020304" pitchFamily="18" charset="0"/>
                <a:cs typeface="Times New Roman" panose="02020603050405020304" pitchFamily="18" charset="0"/>
              </a:rPr>
              <a:t>lưu</a:t>
            </a:r>
            <a:r>
              <a:rPr lang="en-US" sz="2600" b="1" i="1" dirty="0">
                <a:latin typeface="Times New Roman" panose="02020603050405020304" pitchFamily="18" charset="0"/>
                <a:ea typeface="Times New Roman" panose="02020603050405020304" pitchFamily="18" charset="0"/>
                <a:cs typeface="Times New Roman" panose="02020603050405020304" pitchFamily="18" charset="0"/>
              </a:rPr>
              <a:t> ý</a:t>
            </a:r>
            <a:endParaRPr lang="en-US" sz="2600" dirty="0"/>
          </a:p>
        </p:txBody>
      </p:sp>
      <p:sp>
        <p:nvSpPr>
          <p:cNvPr id="3" name="Content Placeholder 2">
            <a:extLst>
              <a:ext uri="{FF2B5EF4-FFF2-40B4-BE49-F238E27FC236}">
                <a16:creationId xmlns:a16="http://schemas.microsoft.com/office/drawing/2014/main" xmlns="" id="{988B874A-7DEB-4899-987F-719BEEC10F63}"/>
              </a:ext>
            </a:extLst>
          </p:cNvPr>
          <p:cNvSpPr>
            <a:spLocks noGrp="1"/>
          </p:cNvSpPr>
          <p:nvPr>
            <p:ph idx="1"/>
          </p:nvPr>
        </p:nvSpPr>
        <p:spPr>
          <a:xfrm>
            <a:off x="514709" y="1397479"/>
            <a:ext cx="10738009" cy="5043578"/>
          </a:xfrm>
        </p:spPr>
        <p:txBody>
          <a:bodyPr>
            <a:normAutofit fontScale="92500"/>
          </a:bodyPr>
          <a:lstStyle/>
          <a:p>
            <a:pPr marL="0" lvl="0" indent="0" algn="just">
              <a:buNone/>
            </a:pPr>
            <a:endParaRPr lang="en-US" sz="1800" dirty="0">
              <a:latin typeface="Times New Roman" panose="02020603050405020304" pitchFamily="18" charset="0"/>
              <a:cs typeface="Times New Roman" panose="02020603050405020304" pitchFamily="18" charset="0"/>
            </a:endParaRPr>
          </a:p>
          <a:p>
            <a:pPr marL="0" lvl="0" indent="0" algn="just">
              <a:buNone/>
            </a:pPr>
            <a:r>
              <a:rPr lang="en-US" sz="2200" i="1" dirty="0" err="1">
                <a:latin typeface="Times Neue Roman" panose="020B0604020202020204"/>
              </a:rPr>
              <a:t>Các</a:t>
            </a:r>
            <a:r>
              <a:rPr lang="en-US" sz="2200" i="1" dirty="0">
                <a:latin typeface="Times Neue Roman" panose="020B0604020202020204"/>
              </a:rPr>
              <a:t> </a:t>
            </a:r>
            <a:r>
              <a:rPr lang="en-US" sz="2200" i="1" dirty="0" err="1">
                <a:latin typeface="Times Neue Roman" panose="020B0604020202020204"/>
              </a:rPr>
              <a:t>câu</a:t>
            </a:r>
            <a:r>
              <a:rPr lang="en-US" sz="2200" i="1" dirty="0">
                <a:latin typeface="Times Neue Roman" panose="020B0604020202020204"/>
              </a:rPr>
              <a:t> </a:t>
            </a:r>
            <a:r>
              <a:rPr lang="en-US" sz="2200" i="1" dirty="0" err="1">
                <a:latin typeface="Times Neue Roman" panose="020B0604020202020204"/>
              </a:rPr>
              <a:t>hỏi</a:t>
            </a:r>
            <a:r>
              <a:rPr lang="en-US" sz="2200" i="1" dirty="0">
                <a:latin typeface="Times Neue Roman" panose="020B0604020202020204"/>
              </a:rPr>
              <a:t> </a:t>
            </a:r>
            <a:r>
              <a:rPr lang="en-US" sz="2200" i="1" dirty="0" err="1">
                <a:latin typeface="Times Neue Roman" panose="020B0604020202020204"/>
              </a:rPr>
              <a:t>gợi</a:t>
            </a:r>
            <a:r>
              <a:rPr lang="en-US" sz="2200" i="1" dirty="0">
                <a:latin typeface="Times Neue Roman" panose="020B0604020202020204"/>
              </a:rPr>
              <a:t> ý </a:t>
            </a:r>
            <a:r>
              <a:rPr lang="en-US" sz="2200" i="1" dirty="0" err="1">
                <a:latin typeface="Times Neue Roman" panose="020B0604020202020204"/>
              </a:rPr>
              <a:t>sau</a:t>
            </a:r>
            <a:r>
              <a:rPr lang="en-US" sz="2200" i="1" dirty="0">
                <a:latin typeface="Times Neue Roman" panose="020B0604020202020204"/>
              </a:rPr>
              <a:t> </a:t>
            </a:r>
            <a:r>
              <a:rPr lang="en-US" sz="2200" i="1" dirty="0" err="1">
                <a:latin typeface="Times Neue Roman" panose="020B0604020202020204"/>
              </a:rPr>
              <a:t>đây</a:t>
            </a:r>
            <a:r>
              <a:rPr lang="en-US" sz="2200" i="1" dirty="0">
                <a:latin typeface="Times Neue Roman" panose="020B0604020202020204"/>
              </a:rPr>
              <a:t> </a:t>
            </a:r>
            <a:r>
              <a:rPr lang="en-US" sz="2200" i="1" dirty="0" err="1">
                <a:latin typeface="Times Neue Roman" panose="020B0604020202020204"/>
              </a:rPr>
              <a:t>giúp</a:t>
            </a:r>
            <a:r>
              <a:rPr lang="en-US" sz="2200" i="1" dirty="0">
                <a:latin typeface="Times Neue Roman" panose="020B0604020202020204"/>
              </a:rPr>
              <a:t> </a:t>
            </a:r>
            <a:r>
              <a:rPr lang="en-US" sz="2200" i="1" dirty="0" err="1">
                <a:latin typeface="Times Neue Roman" panose="020B0604020202020204"/>
              </a:rPr>
              <a:t>xem</a:t>
            </a:r>
            <a:r>
              <a:rPr lang="en-US" sz="2200" i="1" dirty="0">
                <a:latin typeface="Times Neue Roman" panose="020B0604020202020204"/>
              </a:rPr>
              <a:t> </a:t>
            </a:r>
            <a:r>
              <a:rPr lang="en-US" sz="2200" i="1" dirty="0" err="1">
                <a:latin typeface="Times Neue Roman" panose="020B0604020202020204"/>
              </a:rPr>
              <a:t>xét</a:t>
            </a:r>
            <a:r>
              <a:rPr lang="en-US" sz="2200" i="1" dirty="0">
                <a:latin typeface="Times Neue Roman" panose="020B0604020202020204"/>
              </a:rPr>
              <a:t>, </a:t>
            </a:r>
            <a:r>
              <a:rPr lang="en-US" sz="2200" i="1" dirty="0" err="1">
                <a:latin typeface="Times Neue Roman" panose="020B0604020202020204"/>
              </a:rPr>
              <a:t>đánh</a:t>
            </a:r>
            <a:r>
              <a:rPr lang="en-US" sz="2200" i="1" dirty="0">
                <a:latin typeface="Times Neue Roman" panose="020B0604020202020204"/>
              </a:rPr>
              <a:t> </a:t>
            </a:r>
            <a:r>
              <a:rPr lang="en-US" sz="2200" i="1" dirty="0" err="1">
                <a:latin typeface="Times Neue Roman" panose="020B0604020202020204"/>
              </a:rPr>
              <a:t>giá</a:t>
            </a:r>
            <a:r>
              <a:rPr lang="en-US" sz="2200" i="1" dirty="0">
                <a:latin typeface="Times Neue Roman" panose="020B0604020202020204"/>
              </a:rPr>
              <a:t> </a:t>
            </a:r>
            <a:r>
              <a:rPr lang="en-US" sz="2200" b="1" i="1" dirty="0" err="1">
                <a:latin typeface="Times Neue Roman" panose="020B0604020202020204"/>
              </a:rPr>
              <a:t>v</a:t>
            </a:r>
            <a:r>
              <a:rPr lang="en-US" sz="2200" i="1" dirty="0" err="1">
                <a:latin typeface="Times Neue Roman" panose="020B0604020202020204"/>
              </a:rPr>
              <a:t>iệc</a:t>
            </a:r>
            <a:r>
              <a:rPr lang="en-US" sz="2200" i="1" dirty="0">
                <a:latin typeface="Times Neue Roman" panose="020B0604020202020204"/>
              </a:rPr>
              <a:t> </a:t>
            </a:r>
            <a:r>
              <a:rPr lang="en-US" sz="2200" i="1" dirty="0" err="1">
                <a:latin typeface="Times Neue Roman" panose="020B0604020202020204"/>
              </a:rPr>
              <a:t>tổ</a:t>
            </a:r>
            <a:r>
              <a:rPr lang="en-US" sz="2200" i="1" dirty="0">
                <a:latin typeface="Times Neue Roman" panose="020B0604020202020204"/>
              </a:rPr>
              <a:t> </a:t>
            </a:r>
            <a:r>
              <a:rPr lang="en-US" sz="2200" i="1" dirty="0" err="1">
                <a:latin typeface="Times Neue Roman" panose="020B0604020202020204"/>
              </a:rPr>
              <a:t>chức</a:t>
            </a:r>
            <a:r>
              <a:rPr lang="en-US" sz="2200" i="1" dirty="0">
                <a:latin typeface="Times Neue Roman" panose="020B0604020202020204"/>
              </a:rPr>
              <a:t> </a:t>
            </a:r>
            <a:r>
              <a:rPr lang="en-US" sz="2200" i="1" dirty="0" err="1">
                <a:latin typeface="Times Neue Roman" panose="020B0604020202020204"/>
              </a:rPr>
              <a:t>xây</a:t>
            </a:r>
            <a:r>
              <a:rPr lang="en-US" sz="2200" i="1" dirty="0">
                <a:latin typeface="Times Neue Roman" panose="020B0604020202020204"/>
              </a:rPr>
              <a:t> </a:t>
            </a:r>
            <a:r>
              <a:rPr lang="en-US" sz="2200" i="1" dirty="0" err="1">
                <a:latin typeface="Times Neue Roman" panose="020B0604020202020204"/>
              </a:rPr>
              <a:t>dựng</a:t>
            </a:r>
            <a:r>
              <a:rPr lang="en-US" sz="2200" i="1" dirty="0">
                <a:latin typeface="Times Neue Roman" panose="020B0604020202020204"/>
              </a:rPr>
              <a:t> </a:t>
            </a:r>
            <a:r>
              <a:rPr lang="en-US" sz="2200" i="1" dirty="0" err="1">
                <a:latin typeface="Times Neue Roman" panose="020B0604020202020204"/>
              </a:rPr>
              <a:t>kế</a:t>
            </a:r>
            <a:r>
              <a:rPr lang="en-US" sz="2200" i="1" dirty="0">
                <a:latin typeface="Times Neue Roman" panose="020B0604020202020204"/>
              </a:rPr>
              <a:t> </a:t>
            </a:r>
            <a:r>
              <a:rPr lang="en-US" sz="2200" i="1" dirty="0" err="1">
                <a:latin typeface="Times Neue Roman" panose="020B0604020202020204"/>
              </a:rPr>
              <a:t>hoạch</a:t>
            </a:r>
            <a:r>
              <a:rPr lang="en-US" sz="2200" i="1" dirty="0">
                <a:latin typeface="Times Neue Roman" panose="020B0604020202020204"/>
              </a:rPr>
              <a:t> </a:t>
            </a:r>
            <a:r>
              <a:rPr lang="en-US" sz="2200" i="1" dirty="0" err="1">
                <a:latin typeface="Times Neue Roman" panose="020B0604020202020204"/>
              </a:rPr>
              <a:t>nuôi</a:t>
            </a:r>
            <a:r>
              <a:rPr lang="en-US" sz="2200" i="1" dirty="0">
                <a:latin typeface="Times Neue Roman" panose="020B0604020202020204"/>
              </a:rPr>
              <a:t> </a:t>
            </a:r>
            <a:r>
              <a:rPr lang="en-US" sz="2200" i="1" dirty="0" err="1">
                <a:latin typeface="Times Neue Roman" panose="020B0604020202020204"/>
              </a:rPr>
              <a:t>dưỡng</a:t>
            </a:r>
            <a:r>
              <a:rPr lang="en-US" sz="2200" i="1" dirty="0">
                <a:latin typeface="Times Neue Roman" panose="020B0604020202020204"/>
              </a:rPr>
              <a:t>, </a:t>
            </a:r>
            <a:r>
              <a:rPr lang="en-US" sz="2200" i="1" dirty="0" err="1">
                <a:latin typeface="Times Neue Roman" panose="020B0604020202020204"/>
              </a:rPr>
              <a:t>chăm</a:t>
            </a:r>
            <a:r>
              <a:rPr lang="en-US" sz="2200" i="1" dirty="0">
                <a:latin typeface="Times Neue Roman" panose="020B0604020202020204"/>
              </a:rPr>
              <a:t> </a:t>
            </a:r>
            <a:r>
              <a:rPr lang="en-US" sz="2200" i="1" dirty="0" err="1">
                <a:latin typeface="Times Neue Roman" panose="020B0604020202020204"/>
              </a:rPr>
              <a:t>sóc</a:t>
            </a:r>
            <a:r>
              <a:rPr lang="en-US" sz="2200" i="1" dirty="0">
                <a:latin typeface="Times Neue Roman" panose="020B0604020202020204"/>
              </a:rPr>
              <a:t> </a:t>
            </a:r>
            <a:r>
              <a:rPr lang="en-US" sz="2200" i="1" dirty="0" err="1">
                <a:latin typeface="Times Neue Roman" panose="020B0604020202020204"/>
              </a:rPr>
              <a:t>và</a:t>
            </a:r>
            <a:r>
              <a:rPr lang="en-US" sz="2200" i="1" dirty="0">
                <a:latin typeface="Times Neue Roman" panose="020B0604020202020204"/>
              </a:rPr>
              <a:t> </a:t>
            </a:r>
            <a:r>
              <a:rPr lang="en-US" sz="2200" i="1" dirty="0" err="1">
                <a:latin typeface="Times Neue Roman" panose="020B0604020202020204"/>
              </a:rPr>
              <a:t>giáo</a:t>
            </a:r>
            <a:r>
              <a:rPr lang="en-US" sz="2200" i="1" dirty="0">
                <a:latin typeface="Times Neue Roman" panose="020B0604020202020204"/>
              </a:rPr>
              <a:t> </a:t>
            </a:r>
            <a:r>
              <a:rPr lang="en-US" sz="2200" i="1" dirty="0" err="1">
                <a:latin typeface="Times Neue Roman" panose="020B0604020202020204"/>
              </a:rPr>
              <a:t>dục</a:t>
            </a:r>
            <a:r>
              <a:rPr lang="en-US" sz="2200" i="1" dirty="0">
                <a:latin typeface="Times Neue Roman" panose="020B0604020202020204"/>
              </a:rPr>
              <a:t> </a:t>
            </a:r>
            <a:r>
              <a:rPr lang="en-US" sz="2200" i="1" dirty="0" err="1">
                <a:latin typeface="Times Neue Roman" panose="020B0604020202020204"/>
              </a:rPr>
              <a:t>của</a:t>
            </a:r>
            <a:r>
              <a:rPr lang="en-US" sz="2200" i="1" dirty="0">
                <a:latin typeface="Times Neue Roman" panose="020B0604020202020204"/>
              </a:rPr>
              <a:t> </a:t>
            </a:r>
            <a:r>
              <a:rPr lang="en-US" sz="2200" i="1" dirty="0" err="1">
                <a:latin typeface="Times Neue Roman" panose="020B0604020202020204"/>
              </a:rPr>
              <a:t>cơ</a:t>
            </a:r>
            <a:r>
              <a:rPr lang="en-US" sz="2200" i="1" dirty="0">
                <a:latin typeface="Times Neue Roman" panose="020B0604020202020204"/>
              </a:rPr>
              <a:t> </a:t>
            </a:r>
            <a:r>
              <a:rPr lang="en-US" sz="2200" i="1" dirty="0" err="1">
                <a:latin typeface="Times Neue Roman" panose="020B0604020202020204"/>
              </a:rPr>
              <a:t>sở</a:t>
            </a:r>
            <a:r>
              <a:rPr lang="en-US" sz="2200" i="1" dirty="0">
                <a:latin typeface="Times Neue Roman" panose="020B0604020202020204"/>
              </a:rPr>
              <a:t> </a:t>
            </a:r>
            <a:r>
              <a:rPr lang="en-US" sz="2200" i="1" dirty="0" err="1">
                <a:latin typeface="Times Neue Roman" panose="020B0604020202020204"/>
              </a:rPr>
              <a:t>giáo</a:t>
            </a:r>
            <a:r>
              <a:rPr lang="en-US" sz="2200" i="1" dirty="0">
                <a:latin typeface="Times Neue Roman" panose="020B0604020202020204"/>
              </a:rPr>
              <a:t> </a:t>
            </a:r>
            <a:r>
              <a:rPr lang="en-US" sz="2200" i="1" dirty="0" err="1">
                <a:latin typeface="Times Neue Roman" panose="020B0604020202020204"/>
              </a:rPr>
              <a:t>dục</a:t>
            </a:r>
            <a:r>
              <a:rPr lang="en-US" sz="2200" i="1" dirty="0">
                <a:latin typeface="Times Neue Roman" panose="020B0604020202020204"/>
              </a:rPr>
              <a:t> </a:t>
            </a:r>
            <a:r>
              <a:rPr lang="en-US" sz="2200" i="1" dirty="0" err="1">
                <a:latin typeface="Times Neue Roman" panose="020B0604020202020204"/>
              </a:rPr>
              <a:t>mầm</a:t>
            </a:r>
            <a:r>
              <a:rPr lang="en-US" sz="2200" i="1" dirty="0">
                <a:latin typeface="Times Neue Roman" panose="020B0604020202020204"/>
              </a:rPr>
              <a:t> non </a:t>
            </a:r>
            <a:r>
              <a:rPr lang="en-US" sz="2200" i="1" dirty="0" err="1">
                <a:latin typeface="Times Neue Roman" panose="020B0604020202020204"/>
              </a:rPr>
              <a:t>thực</a:t>
            </a:r>
            <a:r>
              <a:rPr lang="en-US" sz="2200" i="1" dirty="0">
                <a:latin typeface="Times Neue Roman" panose="020B0604020202020204"/>
              </a:rPr>
              <a:t> </a:t>
            </a:r>
            <a:r>
              <a:rPr lang="en-US" sz="2200" i="1" dirty="0" err="1">
                <a:latin typeface="Times Neue Roman" panose="020B0604020202020204"/>
              </a:rPr>
              <a:t>hiện</a:t>
            </a:r>
            <a:r>
              <a:rPr lang="en-US" sz="2200" i="1" dirty="0">
                <a:latin typeface="Times Neue Roman" panose="020B0604020202020204"/>
              </a:rPr>
              <a:t> </a:t>
            </a:r>
            <a:r>
              <a:rPr lang="en-US" sz="2200" i="1" dirty="0" err="1">
                <a:latin typeface="Times Neue Roman" panose="020B0604020202020204"/>
              </a:rPr>
              <a:t>theo</a:t>
            </a:r>
            <a:r>
              <a:rPr lang="en-US" sz="2200" i="1" dirty="0">
                <a:latin typeface="Times Neue Roman" panose="020B0604020202020204"/>
              </a:rPr>
              <a:t> </a:t>
            </a:r>
            <a:r>
              <a:rPr lang="en-US" sz="2200" i="1" dirty="0" err="1">
                <a:latin typeface="Times Neue Roman" panose="020B0604020202020204"/>
              </a:rPr>
              <a:t>quy</a:t>
            </a:r>
            <a:r>
              <a:rPr lang="en-US" sz="2200" i="1" dirty="0">
                <a:latin typeface="Times Neue Roman" panose="020B0604020202020204"/>
              </a:rPr>
              <a:t> </a:t>
            </a:r>
            <a:r>
              <a:rPr lang="en-US" sz="2200" i="1" dirty="0" err="1">
                <a:latin typeface="Times Neue Roman" panose="020B0604020202020204"/>
              </a:rPr>
              <a:t>định</a:t>
            </a:r>
            <a:r>
              <a:rPr lang="en-US" sz="2200" i="1" dirty="0">
                <a:latin typeface="Times Neue Roman" panose="020B0604020202020204"/>
              </a:rPr>
              <a:t>:</a:t>
            </a:r>
          </a:p>
          <a:p>
            <a:pPr lvl="0" algn="just"/>
            <a:r>
              <a:rPr lang="en-US" sz="2200" dirty="0" err="1">
                <a:latin typeface="Times Neue Roman" panose="020B0604020202020204"/>
              </a:rPr>
              <a:t>Hiệu</a:t>
            </a:r>
            <a:r>
              <a:rPr lang="en-US" sz="2200" dirty="0">
                <a:latin typeface="Times Neue Roman" panose="020B0604020202020204"/>
              </a:rPr>
              <a:t> </a:t>
            </a:r>
            <a:r>
              <a:rPr lang="en-US" sz="2200" dirty="0" err="1">
                <a:latin typeface="Times Neue Roman" panose="020B0604020202020204"/>
              </a:rPr>
              <a:t>trưởng</a:t>
            </a:r>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t</a:t>
            </a:r>
            <a:r>
              <a:rPr lang="vi-VN" sz="2200" dirty="0">
                <a:latin typeface="Times Neue Roman" panose="020B0604020202020204"/>
              </a:rPr>
              <a:t>ổ chức cho cán bộ</a:t>
            </a:r>
            <a:r>
              <a:rPr lang="en-US" sz="2200" dirty="0">
                <a:latin typeface="Times Neue Roman" panose="020B0604020202020204"/>
              </a:rPr>
              <a:t> </a:t>
            </a:r>
            <a:r>
              <a:rPr lang="en-US" sz="2200" dirty="0" err="1">
                <a:latin typeface="Times Neue Roman" panose="020B0604020202020204"/>
              </a:rPr>
              <a:t>quản</a:t>
            </a:r>
            <a:r>
              <a:rPr lang="en-US" sz="2200" dirty="0">
                <a:latin typeface="Times Neue Roman" panose="020B0604020202020204"/>
              </a:rPr>
              <a:t> </a:t>
            </a:r>
            <a:r>
              <a:rPr lang="en-US" sz="2200" dirty="0" err="1">
                <a:latin typeface="Times Neue Roman" panose="020B0604020202020204"/>
              </a:rPr>
              <a:t>lí</a:t>
            </a:r>
            <a:r>
              <a:rPr lang="vi-VN" sz="2200" dirty="0">
                <a:latin typeface="Times Neue Roman" panose="020B0604020202020204"/>
              </a:rPr>
              <a:t>, giáo viên, nhân viên tham gia xây dựng </a:t>
            </a:r>
            <a:r>
              <a:rPr lang="en-US" sz="2200" dirty="0" err="1">
                <a:latin typeface="Times Neue Roman" panose="020B0604020202020204"/>
              </a:rPr>
              <a:t>kế</a:t>
            </a:r>
            <a:r>
              <a:rPr lang="en-US" sz="2200" dirty="0">
                <a:latin typeface="Times Neue Roman" panose="020B0604020202020204"/>
              </a:rPr>
              <a:t> </a:t>
            </a:r>
            <a:r>
              <a:rPr lang="en-US" sz="2200" dirty="0" err="1">
                <a:latin typeface="Times Neue Roman" panose="020B0604020202020204"/>
              </a:rPr>
              <a:t>hoạch</a:t>
            </a:r>
            <a:r>
              <a:rPr lang="en-US" sz="2200" dirty="0">
                <a:latin typeface="Times Neue Roman" panose="020B0604020202020204"/>
              </a:rPr>
              <a:t> ND, CS, GD </a:t>
            </a:r>
            <a:r>
              <a:rPr lang="en-US" sz="2200" dirty="0" err="1">
                <a:latin typeface="Times Neue Roman" panose="020B0604020202020204"/>
              </a:rPr>
              <a:t>của</a:t>
            </a:r>
            <a:r>
              <a:rPr lang="vi-VN" sz="2200" dirty="0">
                <a:latin typeface="Times Neue Roman" panose="020B0604020202020204"/>
              </a:rPr>
              <a:t> nhà trường</a:t>
            </a:r>
            <a:r>
              <a:rPr lang="en-US" sz="2200" dirty="0">
                <a:latin typeface="Times Neue Roman" panose="020B0604020202020204"/>
              </a:rPr>
              <a:t> / </a:t>
            </a:r>
            <a:r>
              <a:rPr lang="en-US" sz="2200" dirty="0" err="1">
                <a:latin typeface="Times Neue Roman" panose="020B0604020202020204"/>
              </a:rPr>
              <a:t>cơ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không</a:t>
            </a:r>
            <a:r>
              <a:rPr lang="en-US" sz="2200" dirty="0">
                <a:latin typeface="Times Neue Roman" panose="020B0604020202020204"/>
              </a:rPr>
              <a:t>?</a:t>
            </a:r>
          </a:p>
          <a:p>
            <a:pPr algn="just"/>
            <a:r>
              <a:rPr lang="en-US" sz="2200" dirty="0">
                <a:latin typeface="Times Neue Roman" panose="020B0604020202020204"/>
              </a:rPr>
              <a:t>G</a:t>
            </a:r>
            <a:r>
              <a:rPr lang="vi-VN" sz="2200" dirty="0">
                <a:latin typeface="Times Neue Roman" panose="020B0604020202020204"/>
              </a:rPr>
              <a:t>iáo viên, nhân viên trong cơ sở giáo dục</a:t>
            </a:r>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t</a:t>
            </a:r>
            <a:r>
              <a:rPr lang="vi-VN" sz="2200" dirty="0">
                <a:latin typeface="Times Neue Roman" panose="020B0604020202020204"/>
              </a:rPr>
              <a:t>ham gia xây dựng và thực hiện </a:t>
            </a:r>
            <a:r>
              <a:rPr lang="en-US" sz="2200" dirty="0" err="1">
                <a:latin typeface="Times Neue Roman" panose="020B0604020202020204"/>
              </a:rPr>
              <a:t>kế</a:t>
            </a:r>
            <a:r>
              <a:rPr lang="en-US" sz="2200" dirty="0">
                <a:latin typeface="Times Neue Roman" panose="020B0604020202020204"/>
              </a:rPr>
              <a:t> </a:t>
            </a:r>
            <a:r>
              <a:rPr lang="en-US" sz="2200" dirty="0" err="1">
                <a:latin typeface="Times Neue Roman" panose="020B0604020202020204"/>
              </a:rPr>
              <a:t>hoạch</a:t>
            </a:r>
            <a:r>
              <a:rPr lang="en-US" sz="2200" dirty="0">
                <a:latin typeface="Times Neue Roman" panose="020B0604020202020204"/>
              </a:rPr>
              <a:t> ND, CS, GD</a:t>
            </a:r>
            <a:r>
              <a:rPr lang="vi-VN" sz="2200" dirty="0">
                <a:latin typeface="Times Neue Roman" panose="020B0604020202020204"/>
              </a:rPr>
              <a:t> </a:t>
            </a:r>
            <a:r>
              <a:rPr lang="en-US" sz="2200" dirty="0" err="1">
                <a:latin typeface="Times Neue Roman" panose="020B0604020202020204"/>
              </a:rPr>
              <a:t>của</a:t>
            </a:r>
            <a:r>
              <a:rPr lang="en-US" sz="2200" dirty="0">
                <a:latin typeface="Times Neue Roman" panose="020B0604020202020204"/>
              </a:rPr>
              <a:t> </a:t>
            </a:r>
            <a:r>
              <a:rPr lang="vi-VN" sz="2200" dirty="0">
                <a:latin typeface="Times Neue Roman" panose="020B0604020202020204"/>
              </a:rPr>
              <a:t>nhà trường</a:t>
            </a:r>
            <a:r>
              <a:rPr lang="en-US" sz="2200" dirty="0">
                <a:latin typeface="Times Neue Roman" panose="020B0604020202020204"/>
              </a:rPr>
              <a:t> / </a:t>
            </a:r>
            <a:r>
              <a:rPr lang="en-US" sz="2200" dirty="0" err="1">
                <a:latin typeface="Times Neue Roman" panose="020B0604020202020204"/>
              </a:rPr>
              <a:t>cơ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không</a:t>
            </a:r>
            <a:r>
              <a:rPr lang="en-US" sz="2200" dirty="0">
                <a:latin typeface="Times Neue Roman" panose="020B0604020202020204"/>
              </a:rPr>
              <a:t>?</a:t>
            </a:r>
          </a:p>
          <a:p>
            <a:pPr lvl="0" algn="just"/>
            <a:r>
              <a:rPr lang="en-US" sz="2200" dirty="0" err="1">
                <a:latin typeface="Times Neue Roman" panose="020B0604020202020204"/>
              </a:rPr>
              <a:t>Hội</a:t>
            </a:r>
            <a:r>
              <a:rPr lang="en-US" sz="2200" dirty="0">
                <a:latin typeface="Times Neue Roman" panose="020B0604020202020204"/>
              </a:rPr>
              <a:t> </a:t>
            </a:r>
            <a:r>
              <a:rPr lang="en-US" sz="2200" dirty="0" err="1">
                <a:latin typeface="Times Neue Roman" panose="020B0604020202020204"/>
              </a:rPr>
              <a:t>đồng</a:t>
            </a:r>
            <a:r>
              <a:rPr lang="en-US" sz="2200" dirty="0">
                <a:latin typeface="Times Neue Roman" panose="020B0604020202020204"/>
              </a:rPr>
              <a:t> </a:t>
            </a:r>
            <a:r>
              <a:rPr lang="en-US" sz="2200" dirty="0" err="1">
                <a:latin typeface="Times Neue Roman" panose="020B0604020202020204"/>
              </a:rPr>
              <a:t>trường</a:t>
            </a:r>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a:t>
            </a:r>
            <a:r>
              <a:rPr lang="en-US" sz="2200" dirty="0" err="1">
                <a:latin typeface="Times Neue Roman" panose="020B0604020202020204"/>
              </a:rPr>
              <a:t>phê</a:t>
            </a:r>
            <a:r>
              <a:rPr lang="en-US" sz="2200" dirty="0">
                <a:latin typeface="Times Neue Roman" panose="020B0604020202020204"/>
              </a:rPr>
              <a:t> </a:t>
            </a:r>
            <a:r>
              <a:rPr lang="en-US" sz="2200" dirty="0" err="1">
                <a:latin typeface="Times Neue Roman" panose="020B0604020202020204"/>
              </a:rPr>
              <a:t>duyệt</a:t>
            </a:r>
            <a:r>
              <a:rPr lang="en-US" sz="2200" dirty="0">
                <a:latin typeface="Times Neue Roman" panose="020B0604020202020204"/>
              </a:rPr>
              <a:t> </a:t>
            </a:r>
            <a:r>
              <a:rPr lang="en-US" sz="2200" dirty="0" err="1">
                <a:latin typeface="Times Neue Roman" panose="020B0604020202020204"/>
              </a:rPr>
              <a:t>kế</a:t>
            </a:r>
            <a:r>
              <a:rPr lang="en-US" sz="2200" dirty="0">
                <a:latin typeface="Times Neue Roman" panose="020B0604020202020204"/>
              </a:rPr>
              <a:t> </a:t>
            </a:r>
            <a:r>
              <a:rPr lang="en-US" sz="2200" dirty="0" err="1">
                <a:latin typeface="Times Neue Roman" panose="020B0604020202020204"/>
              </a:rPr>
              <a:t>hoạch</a:t>
            </a:r>
            <a:r>
              <a:rPr lang="en-US" sz="2200" dirty="0">
                <a:latin typeface="Times Neue Roman" panose="020B0604020202020204"/>
              </a:rPr>
              <a:t> </a:t>
            </a:r>
            <a:r>
              <a:rPr lang="en-US" sz="2200" dirty="0" err="1">
                <a:latin typeface="Times Neue Roman" panose="020B0604020202020204"/>
              </a:rPr>
              <a:t>của</a:t>
            </a:r>
            <a:r>
              <a:rPr lang="en-US" sz="2200" dirty="0">
                <a:latin typeface="Times Neue Roman" panose="020B0604020202020204"/>
              </a:rPr>
              <a:t> </a:t>
            </a:r>
            <a:r>
              <a:rPr lang="en-US" sz="2200" dirty="0" err="1">
                <a:latin typeface="Times Neue Roman" panose="020B0604020202020204"/>
              </a:rPr>
              <a:t>nhà</a:t>
            </a:r>
            <a:r>
              <a:rPr lang="en-US" sz="2200" dirty="0">
                <a:latin typeface="Times Neue Roman" panose="020B0604020202020204"/>
              </a:rPr>
              <a:t> </a:t>
            </a:r>
            <a:r>
              <a:rPr lang="en-US" sz="2200" dirty="0" err="1">
                <a:latin typeface="Times Neue Roman" panose="020B0604020202020204"/>
              </a:rPr>
              <a:t>trường</a:t>
            </a:r>
            <a:r>
              <a:rPr lang="en-US" sz="2200" dirty="0">
                <a:latin typeface="Times Neue Roman" panose="020B0604020202020204"/>
              </a:rPr>
              <a:t> </a:t>
            </a:r>
            <a:r>
              <a:rPr lang="vi-VN" sz="2200" dirty="0">
                <a:latin typeface="Times Neue Roman" panose="020B0604020202020204"/>
              </a:rPr>
              <a:t>trước khi tổ chức thực hiện </a:t>
            </a:r>
            <a:r>
              <a:rPr lang="en-US" sz="2200" dirty="0" err="1">
                <a:latin typeface="Times Neue Roman" panose="020B0604020202020204"/>
              </a:rPr>
              <a:t>không</a:t>
            </a:r>
            <a:r>
              <a:rPr lang="en-US" sz="2200" dirty="0">
                <a:latin typeface="Times Neue Roman" panose="020B0604020202020204"/>
              </a:rPr>
              <a:t>?</a:t>
            </a:r>
          </a:p>
          <a:p>
            <a:pPr lvl="0" algn="just"/>
            <a:r>
              <a:rPr lang="en-US" sz="2200" dirty="0" err="1">
                <a:latin typeface="Times Neue Roman" panose="020B0604020202020204"/>
              </a:rPr>
              <a:t>Các</a:t>
            </a:r>
            <a:r>
              <a:rPr lang="en-US" sz="2200" dirty="0">
                <a:latin typeface="Times Neue Roman" panose="020B0604020202020204"/>
              </a:rPr>
              <a:t> </a:t>
            </a:r>
            <a:r>
              <a:rPr lang="vi-VN" sz="2200" dirty="0">
                <a:latin typeface="Times Neue Roman" panose="020B0604020202020204"/>
              </a:rPr>
              <a:t>đoàn thể, tổ chức xã hội trong cơ sở giáo dục </a:t>
            </a:r>
            <a:r>
              <a:rPr lang="en-US" sz="2200" dirty="0" err="1">
                <a:latin typeface="Times Neue Roman" panose="020B0604020202020204"/>
              </a:rPr>
              <a:t>có</a:t>
            </a:r>
            <a:r>
              <a:rPr lang="en-US" sz="2200" dirty="0">
                <a:latin typeface="Times Neue Roman" panose="020B0604020202020204"/>
              </a:rPr>
              <a:t> t</a:t>
            </a:r>
            <a:r>
              <a:rPr lang="vi-VN" sz="2200" dirty="0">
                <a:latin typeface="Times Neue Roman" panose="020B0604020202020204"/>
              </a:rPr>
              <a:t>ham gia </a:t>
            </a:r>
            <a:r>
              <a:rPr lang="en-US" sz="2200" dirty="0" err="1">
                <a:latin typeface="Times Neue Roman" panose="020B0604020202020204"/>
              </a:rPr>
              <a:t>xây</a:t>
            </a:r>
            <a:r>
              <a:rPr lang="en-US" sz="2200" dirty="0">
                <a:latin typeface="Times Neue Roman" panose="020B0604020202020204"/>
              </a:rPr>
              <a:t> </a:t>
            </a:r>
            <a:r>
              <a:rPr lang="en-US" sz="2200" dirty="0" err="1">
                <a:latin typeface="Times Neue Roman" panose="020B0604020202020204"/>
              </a:rPr>
              <a:t>dựng</a:t>
            </a:r>
            <a:r>
              <a:rPr lang="en-US" sz="2200" dirty="0">
                <a:latin typeface="Times Neue Roman" panose="020B0604020202020204"/>
              </a:rPr>
              <a:t> </a:t>
            </a:r>
            <a:r>
              <a:rPr lang="en-US" sz="2200" dirty="0" err="1">
                <a:latin typeface="Times Neue Roman" panose="020B0604020202020204"/>
              </a:rPr>
              <a:t>kế</a:t>
            </a:r>
            <a:r>
              <a:rPr lang="en-US" sz="2200" dirty="0">
                <a:latin typeface="Times Neue Roman" panose="020B0604020202020204"/>
              </a:rPr>
              <a:t> </a:t>
            </a:r>
            <a:r>
              <a:rPr lang="en-US" sz="2200" dirty="0" err="1">
                <a:latin typeface="Times Neue Roman" panose="020B0604020202020204"/>
              </a:rPr>
              <a:t>hoạch</a:t>
            </a:r>
            <a:r>
              <a:rPr lang="en-US" sz="2200" dirty="0">
                <a:latin typeface="Times Neue Roman" panose="020B0604020202020204"/>
              </a:rPr>
              <a:t> ND, CS, GD </a:t>
            </a:r>
            <a:r>
              <a:rPr lang="en-GB" sz="2200" dirty="0" err="1">
                <a:latin typeface="Times Neue Roman" panose="020B0604020202020204"/>
              </a:rPr>
              <a:t>của</a:t>
            </a:r>
            <a:r>
              <a:rPr lang="vi-VN" sz="2200" dirty="0">
                <a:latin typeface="Times Neue Roman" panose="020B0604020202020204"/>
              </a:rPr>
              <a:t> nhà trường</a:t>
            </a:r>
            <a:r>
              <a:rPr lang="en-US" sz="2200" dirty="0">
                <a:latin typeface="Times Neue Roman" panose="020B0604020202020204"/>
              </a:rPr>
              <a:t> / </a:t>
            </a:r>
            <a:r>
              <a:rPr lang="en-US" sz="2200" dirty="0" err="1">
                <a:latin typeface="Times Neue Roman" panose="020B0604020202020204"/>
              </a:rPr>
              <a:t>cơ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giáo</a:t>
            </a:r>
            <a:r>
              <a:rPr lang="en-US" sz="2200" dirty="0">
                <a:latin typeface="Times Neue Roman" panose="020B0604020202020204"/>
              </a:rPr>
              <a:t> </a:t>
            </a:r>
            <a:r>
              <a:rPr lang="en-US" sz="2200" dirty="0" err="1">
                <a:latin typeface="Times Neue Roman" panose="020B0604020202020204"/>
              </a:rPr>
              <a:t>dục</a:t>
            </a:r>
            <a:r>
              <a:rPr lang="en-US" sz="2200" dirty="0">
                <a:latin typeface="Times Neue Roman" panose="020B0604020202020204"/>
              </a:rPr>
              <a:t> </a:t>
            </a:r>
            <a:r>
              <a:rPr lang="en-US" sz="2200" dirty="0" err="1">
                <a:latin typeface="Times Neue Roman" panose="020B0604020202020204"/>
              </a:rPr>
              <a:t>không</a:t>
            </a:r>
            <a:r>
              <a:rPr lang="en-US" sz="2200" dirty="0">
                <a:latin typeface="Times Neue Roman" panose="020B0604020202020204"/>
              </a:rPr>
              <a:t>?</a:t>
            </a:r>
          </a:p>
        </p:txBody>
      </p:sp>
    </p:spTree>
    <p:extLst>
      <p:ext uri="{BB962C8B-B14F-4D97-AF65-F5344CB8AC3E}">
        <p14:creationId xmlns:p14="http://schemas.microsoft.com/office/powerpoint/2010/main" val="2538460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B9675A9-9882-404F-AAC8-CFF929C63DB9}"/>
              </a:ext>
            </a:extLst>
          </p:cNvPr>
          <p:cNvSpPr>
            <a:spLocks noGrp="1"/>
          </p:cNvSpPr>
          <p:nvPr>
            <p:ph idx="1"/>
          </p:nvPr>
        </p:nvSpPr>
        <p:spPr>
          <a:xfrm>
            <a:off x="333555" y="2175296"/>
            <a:ext cx="11524890" cy="2869456"/>
          </a:xfrm>
        </p:spPr>
        <p:txBody>
          <a:bodyPr/>
          <a:lstStyle/>
          <a:p>
            <a:pPr algn="just">
              <a:lnSpc>
                <a:spcPct val="130000"/>
              </a:lnSpc>
              <a:spcBef>
                <a:spcPts val="300"/>
              </a:spcBef>
              <a:spcAft>
                <a:spcPts val="300"/>
              </a:spcAft>
              <a:buFont typeface="Wingdings" panose="05000000000000000000" pitchFamily="2" charset="2"/>
              <a:buChar char="v"/>
            </a:pPr>
            <a:r>
              <a:rPr lang="en-US" dirty="0" err="1">
                <a:latin typeface="Times Neue Roman"/>
                <a:ea typeface="Calibri" panose="020F0502020204030204" pitchFamily="34" charset="0"/>
                <a:cs typeface="Times New Roman" panose="02020603050405020304" pitchFamily="18" charset="0"/>
              </a:rPr>
              <a:t>Đánh</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giá</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thực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hiện</a:t>
            </a:r>
            <a:r>
              <a:rPr lang="en-US" dirty="0">
                <a:latin typeface="Times Neue Roman"/>
                <a:ea typeface="Calibri" panose="020F0502020204030204" pitchFamily="34" charset="0"/>
                <a:cs typeface="Times New Roman" panose="02020603050405020304" pitchFamily="18" charset="0"/>
              </a:rPr>
              <a:t> KH </a:t>
            </a:r>
            <a:r>
              <a:rPr lang="en-US" dirty="0" err="1">
                <a:latin typeface="Times Neue Roman"/>
                <a:ea typeface="Calibri" panose="020F0502020204030204" pitchFamily="34" charset="0"/>
                <a:cs typeface="Times New Roman" panose="02020603050405020304" pitchFamily="18" charset="0"/>
              </a:rPr>
              <a:t>nuôi</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dưỡng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chăm</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sóc</a:t>
            </a:r>
            <a:r>
              <a:rPr lang="en-US" dirty="0">
                <a:latin typeface="Times Neue Roman"/>
                <a:ea typeface="Calibri" panose="020F0502020204030204" pitchFamily="34" charset="0"/>
                <a:cs typeface="Times New Roman" panose="02020603050405020304" pitchFamily="18" charset="0"/>
              </a:rPr>
              <a:t>, GD </a:t>
            </a:r>
            <a:r>
              <a:rPr lang="en-US" dirty="0" err="1">
                <a:latin typeface="Times Neue Roman"/>
                <a:ea typeface="Calibri" panose="020F0502020204030204" pitchFamily="34" charset="0"/>
                <a:cs typeface="Times New Roman" panose="02020603050405020304" pitchFamily="18" charset="0"/>
              </a:rPr>
              <a:t>trong</a:t>
            </a:r>
            <a:r>
              <a:rPr lang="en-US" dirty="0">
                <a:latin typeface="Times Neue Roman"/>
                <a:ea typeface="Calibri" panose="020F0502020204030204" pitchFamily="34" charset="0"/>
                <a:cs typeface="Times New Roman" panose="02020603050405020304" pitchFamily="18" charset="0"/>
              </a:rPr>
              <a:t> CS GDMN </a:t>
            </a:r>
            <a:r>
              <a:rPr lang="en-US" dirty="0" err="1">
                <a:latin typeface="Times Neue Roman"/>
                <a:ea typeface="Calibri" panose="020F0502020204030204" pitchFamily="34" charset="0"/>
                <a:cs typeface="Times New Roman" panose="02020603050405020304" pitchFamily="18" charset="0"/>
              </a:rPr>
              <a:t>được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thể</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hiện</a:t>
            </a:r>
            <a:r>
              <a:rPr lang="en-US" dirty="0">
                <a:latin typeface="Times Neue Roman"/>
                <a:ea typeface="Calibri" panose="020F0502020204030204" pitchFamily="34" charset="0"/>
                <a:cs typeface="Times New Roman" panose="02020603050405020304" pitchFamily="18" charset="0"/>
              </a:rPr>
              <a:t> ở </a:t>
            </a:r>
            <a:r>
              <a:rPr lang="en-US" dirty="0" err="1">
                <a:latin typeface="Times Neue Roman"/>
                <a:ea typeface="Calibri" panose="020F0502020204030204" pitchFamily="34" charset="0"/>
                <a:cs typeface="Times New Roman" panose="02020603050405020304" pitchFamily="18" charset="0"/>
              </a:rPr>
              <a:t>phần</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tiếp</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theo</a:t>
            </a:r>
            <a:r>
              <a:rPr lang="en-US" dirty="0">
                <a:latin typeface="Times Neue Roman"/>
                <a:ea typeface="Calibri" panose="020F0502020204030204" pitchFamily="34" charset="0"/>
                <a:cs typeface="Times New Roman" panose="02020603050405020304" pitchFamily="18" charset="0"/>
              </a:rPr>
              <a:t> - </a:t>
            </a:r>
            <a:r>
              <a:rPr lang="en-US" dirty="0" err="1">
                <a:latin typeface="Times Neue Roman"/>
                <a:ea typeface="Calibri" panose="020F0502020204030204" pitchFamily="34" charset="0"/>
                <a:cs typeface="Times New Roman" panose="02020603050405020304" pitchFamily="18" charset="0"/>
              </a:rPr>
              <a:t>Đánh</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giá</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việc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tổ</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chức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các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hoạt</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động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nuôi</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dưỡng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chăm</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sóc</a:t>
            </a:r>
            <a:r>
              <a:rPr lang="en-US" dirty="0">
                <a:latin typeface="Times Neue Roman"/>
                <a:ea typeface="Calibri" panose="020F0502020204030204" pitchFamily="34" charset="0"/>
                <a:cs typeface="Times New Roman" panose="02020603050405020304" pitchFamily="18" charset="0"/>
              </a:rPr>
              <a:t>, GD. </a:t>
            </a:r>
            <a:r>
              <a:rPr lang="en-US" dirty="0" err="1">
                <a:latin typeface="Times Neue Roman"/>
                <a:ea typeface="Calibri" panose="020F0502020204030204" pitchFamily="34" charset="0"/>
                <a:cs typeface="Times New Roman" panose="02020603050405020304" pitchFamily="18" charset="0"/>
              </a:rPr>
              <a:t>Đánh</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giá</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việc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tổ</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chức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các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hoạt</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động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nuôi</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dưỡng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chăm</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sóc</a:t>
            </a:r>
            <a:r>
              <a:rPr lang="en-US" dirty="0">
                <a:latin typeface="Times Neue Roman"/>
                <a:ea typeface="Calibri" panose="020F0502020204030204" pitchFamily="34" charset="0"/>
                <a:cs typeface="Times New Roman" panose="02020603050405020304" pitchFamily="18" charset="0"/>
              </a:rPr>
              <a:t>, GD </a:t>
            </a:r>
            <a:r>
              <a:rPr lang="en-US" dirty="0" err="1">
                <a:latin typeface="Times Neue Roman"/>
                <a:ea typeface="Calibri" panose="020F0502020204030204" pitchFamily="34" charset="0"/>
                <a:cs typeface="Times New Roman" panose="02020603050405020304" pitchFamily="18" charset="0"/>
              </a:rPr>
              <a:t>sẽ</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là</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một</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trong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những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căn</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cứ</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quan</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trọng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trong</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nhận</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định</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đánh</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giá</a:t>
            </a:r>
            <a:r>
              <a:rPr lang="en-US" dirty="0">
                <a:latin typeface="Times Neue Roman"/>
                <a:ea typeface="Calibri" panose="020F0502020204030204" pitchFamily="34" charset="0"/>
                <a:cs typeface="Times New Roman" panose="02020603050405020304" pitchFamily="18" charset="0"/>
              </a:rPr>
              <a:t> KH </a:t>
            </a:r>
            <a:r>
              <a:rPr lang="en-US" dirty="0" err="1">
                <a:latin typeface="Times Neue Roman"/>
                <a:ea typeface="Calibri" panose="020F0502020204030204" pitchFamily="34" charset="0"/>
                <a:cs typeface="Times New Roman" panose="02020603050405020304" pitchFamily="18" charset="0"/>
              </a:rPr>
              <a:t>để</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điều</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chỉnh</a:t>
            </a:r>
            <a:r>
              <a:rPr lang="en-US" dirty="0">
                <a:latin typeface="Times Neue Roman"/>
                <a:ea typeface="Calibri" panose="020F0502020204030204" pitchFamily="34" charset="0"/>
                <a:cs typeface="Times New Roman" panose="02020603050405020304" pitchFamily="18" charset="0"/>
              </a:rPr>
              <a:t> KH </a:t>
            </a:r>
            <a:r>
              <a:rPr lang="en-US" dirty="0" err="1">
                <a:latin typeface="Times Neue Roman"/>
                <a:ea typeface="Calibri" panose="020F0502020204030204" pitchFamily="34" charset="0"/>
                <a:cs typeface="Times New Roman" panose="02020603050405020304" pitchFamily="18" charset="0"/>
              </a:rPr>
              <a:t>cho</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phù</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hợp</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với</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thực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tế</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và</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đảm</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bảo</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mục</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tiêu</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đã</a:t>
            </a:r>
            <a:r>
              <a:rPr lang="en-US" dirty="0">
                <a:latin typeface="Times Neue Roman"/>
                <a:ea typeface="Calibri" panose="020F0502020204030204" pitchFamily="34" charset="0"/>
                <a:cs typeface="Times New Roman" panose="02020603050405020304" pitchFamily="18" charset="0"/>
              </a:rPr>
              <a:t> </a:t>
            </a:r>
            <a:r>
              <a:rPr lang="en-US" dirty="0" err="1">
                <a:latin typeface="Times Neue Roman"/>
                <a:ea typeface="Calibri" panose="020F0502020204030204" pitchFamily="34" charset="0"/>
                <a:cs typeface="Times New Roman" panose="02020603050405020304" pitchFamily="18" charset="0"/>
              </a:rPr>
              <a:t>đặt</a:t>
            </a:r>
            <a:r>
              <a:rPr lang="en-US" dirty="0">
                <a:latin typeface="Times Neue Roman"/>
                <a:ea typeface="Calibri" panose="020F0502020204030204" pitchFamily="34" charset="0"/>
                <a:cs typeface="Times New Roman" panose="02020603050405020304" pitchFamily="18" charset="0"/>
              </a:rPr>
              <a:t> ra.</a:t>
            </a:r>
          </a:p>
          <a:p>
            <a:endParaRPr lang="en-US" dirty="0"/>
          </a:p>
        </p:txBody>
      </p:sp>
      <p:sp>
        <p:nvSpPr>
          <p:cNvPr id="2" name="Rectangle 1">
            <a:extLst>
              <a:ext uri="{FF2B5EF4-FFF2-40B4-BE49-F238E27FC236}">
                <a16:creationId xmlns:a16="http://schemas.microsoft.com/office/drawing/2014/main" xmlns="" id="{113CB04B-DAF4-4AD9-8313-30031CE0DBA4}"/>
              </a:ext>
            </a:extLst>
          </p:cNvPr>
          <p:cNvSpPr/>
          <p:nvPr/>
        </p:nvSpPr>
        <p:spPr>
          <a:xfrm>
            <a:off x="435429" y="335497"/>
            <a:ext cx="11084767" cy="1368836"/>
          </a:xfrm>
          <a:prstGeom prst="rect">
            <a:avLst/>
          </a:prstGeom>
        </p:spPr>
        <p:txBody>
          <a:bodyPr wrap="square">
            <a:spAutoFit/>
          </a:bodyPr>
          <a:lstStyle/>
          <a:p>
            <a:pPr algn="just">
              <a:lnSpc>
                <a:spcPct val="130000"/>
              </a:lnSpc>
              <a:spcBef>
                <a:spcPts val="300"/>
              </a:spcBef>
              <a:spcAft>
                <a:spcPts val="300"/>
              </a:spcAft>
              <a:buFont typeface="Wingdings" panose="05000000000000000000" pitchFamily="2" charset="2"/>
              <a:buChar char="v"/>
            </a:pPr>
            <a:r>
              <a:rPr lang="en-US"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Kịp</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thời</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điều</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chỉnh</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và</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khắc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phục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các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tồn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tại</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hạn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chế</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phải</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được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thực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hiện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thường</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xuyên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trong</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quá</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trình</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triển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khai</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thực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hiện</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KH</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cũng</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như</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quá</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trình</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tổ</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chức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xây</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dựng</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KH</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nuôi</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dưỡng</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chăm</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sóc</a:t>
            </a:r>
            <a:r>
              <a:rPr lang="en-US" sz="2200" dirty="0">
                <a:latin typeface="Times Neue Roman"/>
                <a:ea typeface="Calibri" panose="020F0502020204030204" pitchFamily="34" charset="0"/>
                <a:cs typeface="Times New Roman" panose="02020603050405020304" pitchFamily="18" charset="0"/>
              </a:rPr>
              <a:t>, GD </a:t>
            </a:r>
            <a:r>
              <a:rPr lang="en-US" sz="2200" dirty="0" err="1">
                <a:latin typeface="Times Neue Roman"/>
                <a:ea typeface="Calibri" panose="020F0502020204030204" pitchFamily="34" charset="0"/>
                <a:cs typeface="Times New Roman" panose="02020603050405020304" pitchFamily="18" charset="0"/>
              </a:rPr>
              <a:t>và</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thực</a:t>
            </a:r>
            <a:r>
              <a:rPr lang="en-US" sz="2200" dirty="0">
                <a:latin typeface="Times Neue Roman"/>
                <a:ea typeface="Calibri" panose="020F0502020204030204" pitchFamily="34" charset="0"/>
                <a:cs typeface="Times New Roman" panose="02020603050405020304" pitchFamily="18" charset="0"/>
              </a:rPr>
              <a:t> </a:t>
            </a:r>
            <a:r>
              <a:rPr lang="en-US" sz="2200" dirty="0" err="1">
                <a:latin typeface="Times Neue Roman"/>
                <a:ea typeface="Calibri" panose="020F0502020204030204" pitchFamily="34" charset="0"/>
                <a:cs typeface="Times New Roman" panose="02020603050405020304" pitchFamily="18" charset="0"/>
              </a:rPr>
              <a:t>hiện</a:t>
            </a:r>
            <a:r>
              <a:rPr lang="en-US" sz="2200" dirty="0">
                <a:latin typeface="Times Neue Roman"/>
                <a:ea typeface="Calibri" panose="020F0502020204030204" pitchFamily="34" charset="0"/>
                <a:cs typeface="Times New Roman" panose="02020603050405020304" pitchFamily="18" charset="0"/>
              </a:rPr>
              <a:t> CT </a:t>
            </a:r>
            <a:r>
              <a:rPr lang="en-US" sz="2200" dirty="0" err="1">
                <a:latin typeface="Times Neue Roman"/>
                <a:ea typeface="Calibri" panose="020F0502020204030204" pitchFamily="34" charset="0"/>
                <a:cs typeface="Times New Roman" panose="02020603050405020304" pitchFamily="18" charset="0"/>
              </a:rPr>
              <a:t>GDMN</a:t>
            </a:r>
            <a:r>
              <a:rPr lang="en-US" dirty="0">
                <a:latin typeface="Times Neue Roman"/>
                <a:ea typeface="Calibri" panose="020F0502020204030204" pitchFamily="34" charset="0"/>
                <a:cs typeface="Times New Roman" panose="02020603050405020304" pitchFamily="18" charset="0"/>
              </a:rPr>
              <a:t>.</a:t>
            </a:r>
            <a:r>
              <a:rPr lang="en-US" b="1" dirty="0">
                <a:latin typeface="Times Neue Roman"/>
                <a:ea typeface="Calibri" panose="020F0502020204030204" pitchFamily="34" charset="0"/>
                <a:cs typeface="Times New Roman" panose="02020603050405020304" pitchFamily="18" charset="0"/>
              </a:rPr>
              <a:t> </a:t>
            </a:r>
            <a:endParaRPr lang="en-US" dirty="0">
              <a:latin typeface="Times Neue Roman"/>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6412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365926-5BAE-429B-AE58-41B4747E772D}"/>
              </a:ext>
            </a:extLst>
          </p:cNvPr>
          <p:cNvSpPr>
            <a:spLocks noGrp="1"/>
          </p:cNvSpPr>
          <p:nvPr>
            <p:ph type="title"/>
          </p:nvPr>
        </p:nvSpPr>
        <p:spPr>
          <a:xfrm>
            <a:off x="1334219" y="804519"/>
            <a:ext cx="10518475" cy="1049235"/>
          </a:xfrm>
        </p:spPr>
        <p:txBody>
          <a:bodyPr>
            <a:normAutofit fontScale="90000"/>
          </a:bodyPr>
          <a:lstStyle/>
          <a:p>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HƯỚNG</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ĐÁNH</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GIÁ</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b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b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TỔ</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CHỨC</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HOẠT</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ĐỘNG</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NUÔI</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DƯỠNG</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020A3C30-7E31-476D-A178-1C5CCFFE8B5C}"/>
              </a:ext>
            </a:extLst>
          </p:cNvPr>
          <p:cNvSpPr>
            <a:spLocks noGrp="1"/>
          </p:cNvSpPr>
          <p:nvPr>
            <p:ph idx="1"/>
          </p:nvPr>
        </p:nvSpPr>
        <p:spPr/>
        <p:txBody>
          <a:bodyPr/>
          <a:lstStyle/>
          <a:p>
            <a:pPr marL="0" indent="0">
              <a:buNone/>
            </a:pPr>
            <a:r>
              <a:rPr lang="en-US" dirty="0" err="1">
                <a:solidFill>
                  <a:srgbClr val="FF0000"/>
                </a:solidFill>
              </a:rPr>
              <a:t>CBQL</a:t>
            </a:r>
            <a:r>
              <a:rPr lang="en-US" dirty="0">
                <a:solidFill>
                  <a:srgbClr val="FF0000"/>
                </a:solidFill>
              </a:rPr>
              <a:t>, </a:t>
            </a:r>
            <a:r>
              <a:rPr lang="en-US" dirty="0" err="1">
                <a:solidFill>
                  <a:srgbClr val="FF0000"/>
                </a:solidFill>
              </a:rPr>
              <a:t>GV</a:t>
            </a:r>
            <a:r>
              <a:rPr lang="en-US" dirty="0">
                <a:solidFill>
                  <a:srgbClr val="FF0000"/>
                </a:solidFill>
              </a:rPr>
              <a:t> </a:t>
            </a:r>
            <a:r>
              <a:rPr lang="en-US" dirty="0" err="1">
                <a:solidFill>
                  <a:srgbClr val="FF0000"/>
                </a:solidFill>
              </a:rPr>
              <a:t>CẦN</a:t>
            </a:r>
            <a:r>
              <a:rPr lang="en-US" dirty="0">
                <a:solidFill>
                  <a:srgbClr val="FF0000"/>
                </a:solidFill>
              </a:rPr>
              <a:t> </a:t>
            </a:r>
            <a:r>
              <a:rPr lang="en-US" dirty="0" err="1">
                <a:solidFill>
                  <a:srgbClr val="FF0000"/>
                </a:solidFill>
              </a:rPr>
              <a:t>NẮM</a:t>
            </a:r>
            <a:r>
              <a:rPr lang="en-US" dirty="0">
                <a:solidFill>
                  <a:srgbClr val="FF0000"/>
                </a:solidFill>
              </a:rPr>
              <a:t> Đ</a:t>
            </a:r>
            <a:r>
              <a:rPr lang="vi-VN" dirty="0">
                <a:solidFill>
                  <a:srgbClr val="FF0000"/>
                </a:solidFill>
              </a:rPr>
              <a:t>Ư</a:t>
            </a:r>
            <a:r>
              <a:rPr lang="en-US" dirty="0" err="1">
                <a:solidFill>
                  <a:srgbClr val="FF0000"/>
                </a:solidFill>
              </a:rPr>
              <a:t>ỢC</a:t>
            </a:r>
            <a:r>
              <a:rPr lang="en-US" dirty="0">
                <a:solidFill>
                  <a:srgbClr val="FF0000"/>
                </a:solidFill>
              </a:rPr>
              <a:t>:</a:t>
            </a:r>
          </a:p>
          <a:p>
            <a:pPr marL="0" indent="0">
              <a:buNone/>
            </a:pPr>
            <a:r>
              <a:rPr lang="en-US" dirty="0"/>
              <a:t>1- </a:t>
            </a:r>
            <a:r>
              <a:rPr lang="en-US" dirty="0" err="1">
                <a:latin typeface="Times Neue Roman" panose="020B0604020202020204"/>
              </a:rPr>
              <a:t>Mục</a:t>
            </a:r>
            <a:r>
              <a:rPr lang="en-US" dirty="0">
                <a:latin typeface="Times Neue Roman" panose="020B0604020202020204"/>
              </a:rPr>
              <a:t> </a:t>
            </a:r>
            <a:r>
              <a:rPr lang="en-US" dirty="0" err="1">
                <a:latin typeface="Times Neue Roman" panose="020B0604020202020204"/>
              </a:rPr>
              <a:t>đích</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việc</a:t>
            </a:r>
            <a:r>
              <a:rPr lang="en-US" dirty="0">
                <a:latin typeface="Times Neue Roman" panose="020B0604020202020204"/>
              </a:rPr>
              <a:t> </a:t>
            </a:r>
            <a:r>
              <a:rPr lang="en-US" dirty="0" err="1">
                <a:latin typeface="Times Neue Roman" panose="020B0604020202020204"/>
              </a:rPr>
              <a:t>thực</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sự</a:t>
            </a:r>
            <a:r>
              <a:rPr lang="en-US" dirty="0">
                <a:latin typeface="Times Neue Roman" panose="020B0604020202020204"/>
              </a:rPr>
              <a:t> </a:t>
            </a:r>
            <a:r>
              <a:rPr lang="en-US" dirty="0" err="1">
                <a:latin typeface="Times Neue Roman" panose="020B0604020202020204"/>
              </a:rPr>
              <a:t>phát</a:t>
            </a:r>
            <a:r>
              <a:rPr lang="en-US" dirty="0">
                <a:latin typeface="Times Neue Roman" panose="020B0604020202020204"/>
              </a:rPr>
              <a:t> </a:t>
            </a:r>
            <a:r>
              <a:rPr lang="en-US" dirty="0" err="1">
                <a:latin typeface="Times Neue Roman" panose="020B0604020202020204"/>
              </a:rPr>
              <a:t>triển</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trẻ</a:t>
            </a:r>
            <a:endParaRPr lang="en-US" dirty="0">
              <a:latin typeface="Times Neue Roman" panose="020B0604020202020204"/>
            </a:endParaRPr>
          </a:p>
          <a:p>
            <a:pPr marL="0" indent="0">
              <a:buNone/>
            </a:pPr>
            <a:r>
              <a:rPr lang="en-US" dirty="0">
                <a:latin typeface="Times Neue Roman" panose="020B0604020202020204"/>
              </a:rPr>
              <a:t>2- </a:t>
            </a:r>
            <a:r>
              <a:rPr lang="en-US" dirty="0" err="1">
                <a:latin typeface="Times Neue Roman" panose="020B0604020202020204"/>
              </a:rPr>
              <a:t>Nội</a:t>
            </a:r>
            <a:r>
              <a:rPr lang="en-US" dirty="0">
                <a:latin typeface="Times Neue Roman" panose="020B0604020202020204"/>
              </a:rPr>
              <a:t> dung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p>
          <a:p>
            <a:pPr marL="0" indent="0">
              <a:buNone/>
            </a:pPr>
            <a:r>
              <a:rPr lang="en-US" dirty="0">
                <a:latin typeface="Times Neue Roman" panose="020B0604020202020204"/>
              </a:rPr>
              <a:t>3- </a:t>
            </a:r>
            <a:r>
              <a:rPr lang="en-US" dirty="0" err="1">
                <a:latin typeface="Times Neue Roman" panose="020B0604020202020204"/>
              </a:rPr>
              <a:t>Hình</a:t>
            </a:r>
            <a:r>
              <a:rPr lang="en-US" dirty="0">
                <a:latin typeface="Times Neue Roman" panose="020B0604020202020204"/>
              </a:rPr>
              <a:t> </a:t>
            </a:r>
            <a:r>
              <a:rPr lang="en-US" dirty="0" err="1">
                <a:latin typeface="Times Neue Roman" panose="020B0604020202020204"/>
              </a:rPr>
              <a:t>thức</a:t>
            </a:r>
            <a:r>
              <a:rPr lang="en-US" dirty="0">
                <a:latin typeface="Times Neue Roman" panose="020B0604020202020204"/>
              </a:rPr>
              <a:t>, </a:t>
            </a:r>
            <a:r>
              <a:rPr lang="en-US" dirty="0" err="1">
                <a:latin typeface="Times Neue Roman" panose="020B0604020202020204"/>
              </a:rPr>
              <a:t>ph</a:t>
            </a:r>
            <a:r>
              <a:rPr lang="vi-VN" dirty="0">
                <a:latin typeface="Times Neue Roman" panose="020B0604020202020204"/>
              </a:rPr>
              <a:t>ư</a:t>
            </a:r>
            <a:r>
              <a:rPr lang="en-US" dirty="0" err="1">
                <a:latin typeface="Times Neue Roman" panose="020B0604020202020204"/>
              </a:rPr>
              <a:t>ơng</a:t>
            </a:r>
            <a:r>
              <a:rPr lang="en-US" dirty="0">
                <a:latin typeface="Times Neue Roman" panose="020B0604020202020204"/>
              </a:rPr>
              <a:t> </a:t>
            </a:r>
            <a:r>
              <a:rPr lang="en-US" dirty="0" err="1">
                <a:latin typeface="Times Neue Roman" panose="020B0604020202020204"/>
              </a:rPr>
              <a:t>pháp</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p>
          <a:p>
            <a:pPr marL="0" indent="0">
              <a:buNone/>
            </a:pPr>
            <a:r>
              <a:rPr lang="en-US" dirty="0">
                <a:latin typeface="Times Neue Roman" panose="020B0604020202020204"/>
              </a:rPr>
              <a:t>4.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tiêu</a:t>
            </a:r>
            <a:r>
              <a:rPr lang="en-US" dirty="0">
                <a:latin typeface="Times Neue Roman" panose="020B0604020202020204"/>
              </a:rPr>
              <a:t> </a:t>
            </a:r>
            <a:r>
              <a:rPr lang="en-US" dirty="0" err="1">
                <a:latin typeface="Times Neue Roman" panose="020B0604020202020204"/>
              </a:rPr>
              <a:t>chí</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p>
          <a:p>
            <a:pPr marL="0" indent="0">
              <a:buNone/>
            </a:pPr>
            <a:r>
              <a:rPr lang="en-US" dirty="0">
                <a:latin typeface="Times Neue Roman" panose="020B0604020202020204"/>
              </a:rPr>
              <a:t>5.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tổng</a:t>
            </a:r>
            <a:r>
              <a:rPr lang="en-US" dirty="0">
                <a:latin typeface="Times Neue Roman" panose="020B0604020202020204"/>
              </a:rPr>
              <a:t> </a:t>
            </a:r>
            <a:r>
              <a:rPr lang="en-US" dirty="0" err="1">
                <a:latin typeface="Times Neue Roman" panose="020B0604020202020204"/>
              </a:rPr>
              <a:t>hợp</a:t>
            </a:r>
            <a:r>
              <a:rPr lang="en-US" dirty="0">
                <a:latin typeface="Times Neue Roman" panose="020B0604020202020204"/>
              </a:rPr>
              <a:t>, </a:t>
            </a:r>
            <a:r>
              <a:rPr lang="en-US" dirty="0" err="1">
                <a:latin typeface="Times Neue Roman" panose="020B0604020202020204"/>
              </a:rPr>
              <a:t>đề</a:t>
            </a:r>
            <a:r>
              <a:rPr lang="en-US" dirty="0">
                <a:latin typeface="Times Neue Roman" panose="020B0604020202020204"/>
              </a:rPr>
              <a:t> </a:t>
            </a:r>
            <a:r>
              <a:rPr lang="en-US" dirty="0" err="1">
                <a:latin typeface="Times Neue Roman" panose="020B0604020202020204"/>
              </a:rPr>
              <a:t>xuất</a:t>
            </a:r>
            <a:r>
              <a:rPr lang="en-US" dirty="0">
                <a:latin typeface="Times Neue Roman" panose="020B0604020202020204"/>
              </a:rPr>
              <a:t> </a:t>
            </a:r>
            <a:r>
              <a:rPr lang="en-US" dirty="0" err="1">
                <a:latin typeface="Times Neue Roman" panose="020B0604020202020204"/>
              </a:rPr>
              <a:t>trong</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endParaRPr lang="en-US" dirty="0">
              <a:latin typeface="Times Neue Roman" panose="020B0604020202020204"/>
            </a:endParaRPr>
          </a:p>
          <a:p>
            <a:pPr marL="0" indent="0">
              <a:buNone/>
            </a:pPr>
            <a:r>
              <a:rPr lang="en-US" dirty="0">
                <a:latin typeface="Times Neue Roman" panose="020B0604020202020204"/>
              </a:rPr>
              <a:t>6.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số</a:t>
            </a:r>
            <a:r>
              <a:rPr lang="en-US" dirty="0">
                <a:latin typeface="Times Neue Roman" panose="020B0604020202020204"/>
              </a:rPr>
              <a:t> l</a:t>
            </a:r>
            <a:r>
              <a:rPr lang="vi-VN" dirty="0">
                <a:latin typeface="Times Neue Roman" panose="020B0604020202020204"/>
              </a:rPr>
              <a:t>ư</a:t>
            </a:r>
            <a:r>
              <a:rPr lang="en-US" dirty="0">
                <a:latin typeface="Times Neue Roman" panose="020B0604020202020204"/>
              </a:rPr>
              <a:t>u ý  </a:t>
            </a:r>
          </a:p>
          <a:p>
            <a:endParaRPr lang="en-US" dirty="0"/>
          </a:p>
        </p:txBody>
      </p:sp>
    </p:spTree>
    <p:extLst>
      <p:ext uri="{BB962C8B-B14F-4D97-AF65-F5344CB8AC3E}">
        <p14:creationId xmlns:p14="http://schemas.microsoft.com/office/powerpoint/2010/main" val="17132016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33"/>
          <p:cNvSpPr>
            <a:spLocks noChangeArrowheads="1"/>
          </p:cNvSpPr>
          <p:nvPr/>
        </p:nvSpPr>
        <p:spPr bwMode="black">
          <a:xfrm>
            <a:off x="862643" y="2178790"/>
            <a:ext cx="10677512" cy="3714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30000"/>
              </a:lnSpc>
              <a:spcBef>
                <a:spcPts val="300"/>
              </a:spcBef>
              <a:spcAft>
                <a:spcPts val="300"/>
              </a:spcAft>
            </a:pPr>
            <a:r>
              <a:rPr lang="en-US" altLang="en-US" sz="2000" i="1" dirty="0" err="1">
                <a:latin typeface="Times New Roman" panose="02020603050405020304" pitchFamily="18" charset="0"/>
                <a:cs typeface="Times New Roman" panose="02020603050405020304" pitchFamily="18" charset="0"/>
              </a:rPr>
              <a:t>CBQL</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GV</a:t>
            </a:r>
            <a:r>
              <a:rPr lang="en-US" altLang="en-US" sz="2000" i="1" dirty="0">
                <a:latin typeface="Times New Roman" panose="02020603050405020304" pitchFamily="18" charset="0"/>
                <a:cs typeface="Times New Roman" panose="02020603050405020304" pitchFamily="18" charset="0"/>
              </a:rPr>
              <a:t> chia </a:t>
            </a:r>
            <a:r>
              <a:rPr lang="en-US" altLang="en-US" sz="2000" i="1" dirty="0" err="1">
                <a:latin typeface="Times New Roman" panose="02020603050405020304" pitchFamily="18" charset="0"/>
                <a:cs typeface="Times New Roman" panose="02020603050405020304" pitchFamily="18" charset="0"/>
              </a:rPr>
              <a:t>sẻ</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thực</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tế</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việc</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đánh</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giá</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đ</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ánh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giá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tổ</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i="1" dirty="0">
                <a:latin typeface="Times New Roman" panose="02020603050405020304" pitchFamily="18" charset="0"/>
                <a:ea typeface="Calibri" panose="020F0502020204030204" pitchFamily="34" charset="0"/>
                <a:cs typeface="Times New Roman" panose="02020603050405020304" pitchFamily="18" charset="0"/>
              </a:rPr>
              <a:t> ND, CS, GD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sở</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GDMN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này</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Bef>
                <a:spcPts val="300"/>
              </a:spcBef>
              <a:spcAft>
                <a:spcPts val="3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	-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đích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ĐG</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Bef>
                <a:spcPts val="300"/>
              </a:spcBef>
              <a:spcAft>
                <a:spcPts val="3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	-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000" i="1" dirty="0">
                <a:latin typeface="Times New Roman" panose="02020603050405020304" pitchFamily="18" charset="0"/>
                <a:ea typeface="Calibri" panose="020F0502020204030204" pitchFamily="34" charset="0"/>
                <a:cs typeface="Times New Roman" panose="02020603050405020304" pitchFamily="18" charset="0"/>
              </a:rPr>
              <a:t> dung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ĐG</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Bef>
                <a:spcPts val="300"/>
              </a:spcBef>
              <a:spcAft>
                <a:spcPts val="3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       - Ai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giá</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Bef>
                <a:spcPts val="300"/>
              </a:spcBef>
              <a:spcAft>
                <a:spcPts val="300"/>
              </a:spcAft>
            </a:pPr>
            <a:r>
              <a:rPr lang="en-US" altLang="en-US" sz="2000" i="1" dirty="0">
                <a:latin typeface="Times New Roman" panose="02020603050405020304" pitchFamily="18" charset="0"/>
                <a:cs typeface="Times New Roman" panose="02020603050405020304" pitchFamily="18" charset="0"/>
              </a:rPr>
              <a:t>      - </a:t>
            </a:r>
            <a:r>
              <a:rPr lang="en-US" altLang="en-US" sz="2000" i="1" dirty="0" err="1">
                <a:latin typeface="Times New Roman" panose="02020603050405020304" pitchFamily="18" charset="0"/>
                <a:cs typeface="Times New Roman" panose="02020603050405020304" pitchFamily="18" charset="0"/>
              </a:rPr>
              <a:t>Đánh</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giá</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nội</a:t>
            </a:r>
            <a:r>
              <a:rPr lang="en-US" altLang="en-US" sz="2000" i="1" dirty="0">
                <a:latin typeface="Times New Roman" panose="02020603050405020304" pitchFamily="18" charset="0"/>
                <a:cs typeface="Times New Roman" panose="02020603050405020304" pitchFamily="18" charset="0"/>
              </a:rPr>
              <a:t> dung </a:t>
            </a:r>
            <a:r>
              <a:rPr lang="en-US" altLang="en-US" sz="2000" i="1" dirty="0" err="1">
                <a:latin typeface="Times New Roman" panose="02020603050405020304" pitchFamily="18" charset="0"/>
                <a:cs typeface="Times New Roman" panose="02020603050405020304" pitchFamily="18" charset="0"/>
              </a:rPr>
              <a:t>nào</a:t>
            </a:r>
            <a:r>
              <a:rPr lang="en-US" altLang="en-US" sz="2000" i="1" dirty="0">
                <a:latin typeface="Times New Roman" panose="02020603050405020304" pitchFamily="18" charset="0"/>
                <a:cs typeface="Times New Roman" panose="02020603050405020304" pitchFamily="18" charset="0"/>
              </a:rPr>
              <a:t>?</a:t>
            </a:r>
          </a:p>
          <a:p>
            <a:pPr algn="just">
              <a:lnSpc>
                <a:spcPct val="130000"/>
              </a:lnSpc>
              <a:spcBef>
                <a:spcPts val="300"/>
              </a:spcBef>
              <a:spcAft>
                <a:spcPts val="300"/>
              </a:spcAft>
            </a:pPr>
            <a:r>
              <a:rPr lang="en-US" altLang="en-US" sz="2000" i="1" dirty="0">
                <a:latin typeface="Times New Roman" panose="02020603050405020304" pitchFamily="18" charset="0"/>
                <a:cs typeface="Times New Roman" panose="02020603050405020304" pitchFamily="18" charset="0"/>
              </a:rPr>
              <a:t>      - </a:t>
            </a:r>
            <a:r>
              <a:rPr lang="en-US" altLang="en-US" sz="2000" i="1" dirty="0" err="1">
                <a:latin typeface="Times New Roman" panose="02020603050405020304" pitchFamily="18" charset="0"/>
                <a:cs typeface="Times New Roman" panose="02020603050405020304" pitchFamily="18" charset="0"/>
              </a:rPr>
              <a:t>Hình</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thức</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phương</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pháp</a:t>
            </a:r>
            <a:r>
              <a:rPr lang="en-US" altLang="en-US" sz="2000" i="1" dirty="0">
                <a:latin typeface="Times New Roman" panose="02020603050405020304" pitchFamily="18" charset="0"/>
                <a:cs typeface="Times New Roman" panose="02020603050405020304" pitchFamily="18" charset="0"/>
              </a:rPr>
              <a:t>?</a:t>
            </a:r>
          </a:p>
          <a:p>
            <a:pPr algn="just">
              <a:lnSpc>
                <a:spcPct val="130000"/>
              </a:lnSpc>
              <a:spcBef>
                <a:spcPts val="300"/>
              </a:spcBef>
              <a:spcAft>
                <a:spcPts val="300"/>
              </a:spcAft>
            </a:pPr>
            <a:r>
              <a:rPr lang="en-US" altLang="en-US" sz="2000" i="1" dirty="0">
                <a:latin typeface="Times New Roman" panose="02020603050405020304" pitchFamily="18" charset="0"/>
                <a:cs typeface="Times New Roman" panose="02020603050405020304" pitchFamily="18" charset="0"/>
              </a:rPr>
              <a:t>`      - </a:t>
            </a:r>
            <a:r>
              <a:rPr lang="en-US" altLang="en-US" sz="2000" i="1" dirty="0" err="1">
                <a:latin typeface="Times New Roman" panose="02020603050405020304" pitchFamily="18" charset="0"/>
                <a:cs typeface="Times New Roman" panose="02020603050405020304" pitchFamily="18" charset="0"/>
              </a:rPr>
              <a:t>Tiêu</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chí</a:t>
            </a:r>
            <a:r>
              <a:rPr lang="en-US" altLang="en-US" sz="2000" i="1" dirty="0">
                <a:latin typeface="Times New Roman" panose="02020603050405020304" pitchFamily="18" charset="0"/>
                <a:cs typeface="Times New Roman" panose="02020603050405020304" pitchFamily="18" charset="0"/>
              </a:rPr>
              <a:t>, Minh </a:t>
            </a:r>
            <a:r>
              <a:rPr lang="en-US" altLang="en-US" sz="2000" i="1" dirty="0" err="1">
                <a:latin typeface="Times New Roman" panose="02020603050405020304" pitchFamily="18" charset="0"/>
                <a:cs typeface="Times New Roman" panose="02020603050405020304" pitchFamily="18" charset="0"/>
              </a:rPr>
              <a:t>chứng</a:t>
            </a:r>
            <a:r>
              <a:rPr lang="en-US" altLang="en-US" sz="2000" i="1" dirty="0">
                <a:latin typeface="Times New Roman" panose="02020603050405020304" pitchFamily="18" charset="0"/>
                <a:cs typeface="Times New Roman" panose="02020603050405020304" pitchFamily="18" charset="0"/>
              </a:rPr>
              <a:t>?</a:t>
            </a:r>
          </a:p>
        </p:txBody>
      </p:sp>
      <p:sp>
        <p:nvSpPr>
          <p:cNvPr id="3" name="Rectangle 33">
            <a:extLst>
              <a:ext uri="{FF2B5EF4-FFF2-40B4-BE49-F238E27FC236}">
                <a16:creationId xmlns:a16="http://schemas.microsoft.com/office/drawing/2014/main" xmlns="" id="{21D2FD63-5606-4A82-8B60-CC6B6132F48A}"/>
              </a:ext>
            </a:extLst>
          </p:cNvPr>
          <p:cNvSpPr>
            <a:spLocks noChangeArrowheads="1"/>
          </p:cNvSpPr>
          <p:nvPr/>
        </p:nvSpPr>
        <p:spPr bwMode="black">
          <a:xfrm>
            <a:off x="1283290" y="332739"/>
            <a:ext cx="10366131" cy="226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30000"/>
              </a:lnSpc>
              <a:spcBef>
                <a:spcPts val="300"/>
              </a:spcBef>
              <a:spcAft>
                <a:spcPts val="300"/>
              </a:spcAft>
            </a:pPr>
            <a:r>
              <a:rPr lang="en-US" altLang="en-US" sz="2200" b="1" dirty="0" err="1">
                <a:solidFill>
                  <a:srgbClr val="C00000"/>
                </a:solidFill>
                <a:latin typeface="Times New Roman" panose="02020603050405020304" pitchFamily="18" charset="0"/>
                <a:cs typeface="Times New Roman" panose="02020603050405020304" pitchFamily="18" charset="0"/>
              </a:rPr>
              <a:t>THẢO</a:t>
            </a:r>
            <a:r>
              <a:rPr lang="en-US" altLang="en-US" sz="2200" b="1" dirty="0">
                <a:solidFill>
                  <a:srgbClr val="C00000"/>
                </a:solidFill>
                <a:latin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cs typeface="Times New Roman" panose="02020603050405020304" pitchFamily="18" charset="0"/>
              </a:rPr>
              <a:t>LUẬN</a:t>
            </a:r>
            <a:endParaRPr lang="en-US" altLang="en-US" sz="2200" b="1" dirty="0">
              <a:solidFill>
                <a:srgbClr val="C00000"/>
              </a:solidFill>
              <a:latin typeface="Times New Roman" panose="02020603050405020304" pitchFamily="18" charset="0"/>
              <a:cs typeface="Times New Roman" panose="02020603050405020304" pitchFamily="18" charset="0"/>
            </a:endParaRPr>
          </a:p>
          <a:p>
            <a:pPr algn="ctr">
              <a:lnSpc>
                <a:spcPct val="130000"/>
              </a:lnSpc>
              <a:spcBef>
                <a:spcPts val="300"/>
              </a:spcBef>
              <a:spcAft>
                <a:spcPts val="300"/>
              </a:spcAft>
            </a:pPr>
            <a:r>
              <a:rPr lang="vi-VN" altLang="en-US" sz="2200" b="1" dirty="0">
                <a:solidFill>
                  <a:srgbClr val="C00000"/>
                </a:solidFill>
                <a:latin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cs typeface="Times New Roman" panose="02020603050405020304" pitchFamily="18" charset="0"/>
              </a:rPr>
              <a:t>Việc</a:t>
            </a:r>
            <a:r>
              <a:rPr lang="en-US" altLang="en-US" sz="2200" b="1" dirty="0">
                <a:solidFill>
                  <a:srgbClr val="C00000"/>
                </a:solidFill>
                <a:latin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cs typeface="Times New Roman" panose="02020603050405020304" pitchFamily="18" charset="0"/>
              </a:rPr>
              <a:t>thực</a:t>
            </a:r>
            <a:r>
              <a:rPr lang="en-US" altLang="en-US" sz="2200" b="1" dirty="0">
                <a:solidFill>
                  <a:srgbClr val="C00000"/>
                </a:solidFill>
                <a:latin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cs typeface="Times New Roman" panose="02020603050405020304" pitchFamily="18" charset="0"/>
              </a:rPr>
              <a:t>hiện</a:t>
            </a:r>
            <a:r>
              <a:rPr lang="en-US" altLang="en-US" sz="2200" b="1" dirty="0">
                <a:solidFill>
                  <a:srgbClr val="C00000"/>
                </a:solidFill>
                <a:latin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cs typeface="Times New Roman" panose="02020603050405020304" pitchFamily="18" charset="0"/>
              </a:rPr>
              <a:t>đ</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ánh</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giá</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tổ</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chức</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hoạt</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động</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nuôi</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dưỡng</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sóc</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vi-VN" altLang="en-US" sz="2200" b="1" dirty="0">
                <a:solidFill>
                  <a:srgbClr val="C00000"/>
                </a:solidFill>
                <a:latin typeface="Times New Roman" panose="02020603050405020304" pitchFamily="18" charset="0"/>
                <a:cs typeface="Times New Roman" panose="02020603050405020304" pitchFamily="18" charset="0"/>
              </a:rPr>
              <a:t>trong các cơ sở GDMN</a:t>
            </a:r>
            <a:endParaRPr lang="en-US" altLang="en-US" sz="2200" b="1" dirty="0">
              <a:solidFill>
                <a:srgbClr val="C00000"/>
              </a:solidFill>
              <a:latin typeface="Times New Roman" panose="02020603050405020304" pitchFamily="18" charset="0"/>
              <a:cs typeface="Times New Roman" panose="02020603050405020304" pitchFamily="18" charset="0"/>
            </a:endParaRPr>
          </a:p>
          <a:p>
            <a:pPr algn="ctr">
              <a:lnSpc>
                <a:spcPct val="130000"/>
              </a:lnSpc>
              <a:spcBef>
                <a:spcPts val="300"/>
              </a:spcBef>
              <a:spcAft>
                <a:spcPts val="300"/>
              </a:spcAft>
            </a:pPr>
            <a:endParaRPr lang="en-US" altLang="en-US" sz="2200" i="1" dirty="0">
              <a:solidFill>
                <a:srgbClr val="002060"/>
              </a:solidFill>
              <a:latin typeface="Times New Roman" panose="02020603050405020304" pitchFamily="18" charset="0"/>
              <a:cs typeface="Times New Roman" panose="02020603050405020304" pitchFamily="18" charset="0"/>
            </a:endParaRPr>
          </a:p>
          <a:p>
            <a:pPr algn="ctr">
              <a:lnSpc>
                <a:spcPct val="130000"/>
              </a:lnSpc>
              <a:spcBef>
                <a:spcPts val="300"/>
              </a:spcBef>
              <a:spcAft>
                <a:spcPts val="300"/>
              </a:spcAft>
            </a:pPr>
            <a:endParaRPr lang="en-US" altLang="en-US" sz="10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735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fade">
                                      <p:cBhvr>
                                        <p:cTn id="7" dur="500"/>
                                        <p:tgtEl>
                                          <p:spTgt spid="61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075" y="2264709"/>
            <a:ext cx="11198525" cy="3268652"/>
          </a:xfrm>
          <a:prstGeom prst="rect">
            <a:avLst/>
          </a:prstGeom>
        </p:spPr>
        <p:txBody>
          <a:bodyPr wrap="square">
            <a:spAutoFit/>
          </a:bodyPr>
          <a:lstStyle/>
          <a:p>
            <a:pPr algn="just">
              <a:lnSpc>
                <a:spcPct val="150000"/>
              </a:lnSpc>
            </a:pPr>
            <a:r>
              <a:rPr lang="de-DE" dirty="0">
                <a:latin typeface="Times New Roman" panose="02020603050405020304" pitchFamily="18" charset="0"/>
                <a:ea typeface="Times New Roman" panose="02020603050405020304" pitchFamily="18" charset="0"/>
                <a:cs typeface="Times New Roman" panose="02020603050405020304" pitchFamily="18" charset="0"/>
              </a:rPr>
              <a:t>	- </a:t>
            </a:r>
            <a:r>
              <a:rPr lang="de-DE" sz="2000" dirty="0">
                <a:latin typeface="Times Neue Roman"/>
                <a:ea typeface="Times New Roman" panose="02020603050405020304" pitchFamily="18" charset="0"/>
                <a:cs typeface="Times New Roman" panose="02020603050405020304" pitchFamily="18" charset="0"/>
              </a:rPr>
              <a:t>CBQL, GV </a:t>
            </a:r>
            <a:r>
              <a:rPr lang="de-DE" sz="2000" dirty="0">
                <a:solidFill>
                  <a:srgbClr val="FF0000"/>
                </a:solidFill>
                <a:latin typeface="Times Neue Roman"/>
                <a:ea typeface="Times New Roman" panose="02020603050405020304" pitchFamily="18" charset="0"/>
                <a:cs typeface="Times New Roman" panose="02020603050405020304" pitchFamily="18" charset="0"/>
              </a:rPr>
              <a:t>tự xem xét, đánh giá thực trạng chất lượng tổ chức hoạt động </a:t>
            </a:r>
            <a:r>
              <a:rPr lang="de-DE" sz="2000" dirty="0">
                <a:latin typeface="Times Neue Roman"/>
                <a:ea typeface="Times New Roman" panose="02020603050405020304" pitchFamily="18" charset="0"/>
                <a:cs typeface="Times New Roman" panose="02020603050405020304" pitchFamily="18" charset="0"/>
              </a:rPr>
              <a:t>nuôi dưỡng, chăm sóc, giáo dục trẻ </a:t>
            </a:r>
            <a:r>
              <a:rPr lang="de-DE" sz="2000" dirty="0">
                <a:solidFill>
                  <a:srgbClr val="FF0000"/>
                </a:solidFill>
                <a:latin typeface="Times Neue Roman"/>
                <a:ea typeface="Calibri" panose="020F0502020204030204" pitchFamily="34" charset="0"/>
                <a:cs typeface="Times New Roman" panose="02020603050405020304" pitchFamily="18" charset="0"/>
              </a:rPr>
              <a:t>để kịp thời điều chính kế hoạch, các nguồn lực và đổi mới tổ chức các hoạt động trên quan điểm giáo dục lấy trẻ làm trung tâm. </a:t>
            </a:r>
            <a:endParaRPr lang="en-US" sz="2000" dirty="0">
              <a:solidFill>
                <a:srgbClr val="FF0000"/>
              </a:solidFill>
              <a:latin typeface="Times Neue Roman"/>
              <a:ea typeface="Calibri" panose="020F0502020204030204" pitchFamily="34" charset="0"/>
              <a:cs typeface="Times New Roman" panose="02020603050405020304" pitchFamily="18" charset="0"/>
            </a:endParaRPr>
          </a:p>
          <a:p>
            <a:pPr algn="just">
              <a:lnSpc>
                <a:spcPct val="150000"/>
              </a:lnSpc>
            </a:pPr>
            <a:r>
              <a:rPr lang="de-DE" sz="2000" dirty="0">
                <a:latin typeface="Times Neue Roman"/>
                <a:ea typeface="Calibri" panose="020F0502020204030204" pitchFamily="34" charset="0"/>
                <a:cs typeface="Times New Roman" panose="02020603050405020304" pitchFamily="18" charset="0"/>
              </a:rPr>
              <a:t>	- Xá</a:t>
            </a:r>
            <a:r>
              <a:rPr lang="de-DE" sz="2000" dirty="0">
                <a:solidFill>
                  <a:srgbClr val="FF0000"/>
                </a:solidFill>
                <a:latin typeface="Times Neue Roman"/>
                <a:ea typeface="Times New Roman" panose="02020603050405020304" pitchFamily="18" charset="0"/>
                <a:cs typeface="Times New Roman" panose="02020603050405020304" pitchFamily="18" charset="0"/>
              </a:rPr>
              <a:t>c định mức độ đạt được các tiêu chí đồng thời tư vấn, hỗ trợ, định hướng cho giáo viên thực hiện tốt Chương trình phát triển nhà trường </a:t>
            </a:r>
          </a:p>
          <a:p>
            <a:pPr algn="just">
              <a:lnSpc>
                <a:spcPct val="150000"/>
              </a:lnSpc>
            </a:pPr>
            <a:r>
              <a:rPr lang="de-DE" sz="2000" dirty="0">
                <a:latin typeface="Times Neue Roman"/>
                <a:ea typeface="Times New Roman" panose="02020603050405020304" pitchFamily="18" charset="0"/>
                <a:cs typeface="Times New Roman" panose="02020603050405020304" pitchFamily="18" charset="0"/>
              </a:rPr>
              <a:t>	- Xác định được mục tiêu, kế hoạch giáo dục phù hợp giai đoạn tiếp theo; Xây dựng lộ trình bồi dưỡng đội ngũ nhằm bảo đảm mục tiêu và chất lượng nuôi dưỡng, chăm sóc, giáo dục trẻ.</a:t>
            </a:r>
            <a:endParaRPr lang="en-US" sz="2000" dirty="0">
              <a:effectLst/>
              <a:latin typeface="Times Neue Roman"/>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E6E83F05-DD5C-4F20-86BF-4C9B2FDC15E1}"/>
              </a:ext>
            </a:extLst>
          </p:cNvPr>
          <p:cNvSpPr/>
          <p:nvPr/>
        </p:nvSpPr>
        <p:spPr>
          <a:xfrm>
            <a:off x="1680472" y="1126963"/>
            <a:ext cx="9085294" cy="463397"/>
          </a:xfrm>
          <a:prstGeom prst="rect">
            <a:avLst/>
          </a:prstGeom>
        </p:spPr>
        <p:txBody>
          <a:bodyPr wrap="square">
            <a:spAutoFit/>
          </a:bodyPr>
          <a:lstStyle/>
          <a:p>
            <a:pPr algn="just">
              <a:lnSpc>
                <a:spcPct val="150000"/>
              </a:lnSpc>
              <a:tabLst>
                <a:tab pos="360045" algn="l"/>
              </a:tabLst>
            </a:pPr>
            <a:r>
              <a:rPr lang="en-US" b="1" i="1" dirty="0">
                <a:latin typeface="Times New Roman" panose="02020603050405020304" pitchFamily="18" charset="0"/>
                <a:ea typeface="Calibri" panose="020F0502020204030204" pitchFamily="34" charset="0"/>
                <a:cs typeface="Times New Roman" panose="02020603050405020304" pitchFamily="18" charset="0"/>
              </a:rPr>
              <a:t>1. </a:t>
            </a:r>
            <a:r>
              <a:rPr lang="en-US" b="1" i="1" dirty="0" err="1">
                <a:latin typeface="Times New Roman" panose="02020603050405020304" pitchFamily="18" charset="0"/>
                <a:ea typeface="Calibri" panose="020F0502020204030204" pitchFamily="34" charset="0"/>
                <a:cs typeface="Times New Roman" panose="02020603050405020304" pitchFamily="18" charset="0"/>
              </a:rPr>
              <a:t>Mục</a:t>
            </a:r>
            <a:r>
              <a:rPr lang="en-US" b="1" i="1" dirty="0">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latin typeface="Times New Roman" panose="02020603050405020304" pitchFamily="18" charset="0"/>
                <a:ea typeface="Calibri" panose="020F0502020204030204" pitchFamily="34" charset="0"/>
                <a:cs typeface="Times New Roman" panose="02020603050405020304" pitchFamily="18" charset="0"/>
              </a:rPr>
              <a:t>đích</a:t>
            </a:r>
            <a:r>
              <a:rPr lang="en-US" b="1" i="1" dirty="0">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i="1" dirty="0">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latin typeface="Times New Roman" panose="02020603050405020304" pitchFamily="18" charset="0"/>
                <a:ea typeface="Calibri" panose="020F0502020204030204" pitchFamily="34" charset="0"/>
                <a:cs typeface="Times New Roman" panose="02020603050405020304" pitchFamily="18" charset="0"/>
              </a:rPr>
              <a:t>giá</a:t>
            </a:r>
            <a:r>
              <a:rPr lang="en-US" b="1" i="1" dirty="0">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0787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5571" y="663352"/>
            <a:ext cx="11347330" cy="5019131"/>
          </a:xfrm>
          <a:prstGeom prst="rect">
            <a:avLst/>
          </a:prstGeom>
        </p:spPr>
        <p:txBody>
          <a:bodyPr wrap="square">
            <a:spAutoFit/>
          </a:bodyPr>
          <a:lstStyle/>
          <a:p>
            <a:pPr algn="just">
              <a:lnSpc>
                <a:spcPct val="150000"/>
              </a:lnSpc>
              <a:tabLst>
                <a:tab pos="360045" algn="l"/>
              </a:tabLst>
            </a:pPr>
            <a:r>
              <a:rPr lang="de-DE" sz="2800" b="1" i="1" dirty="0">
                <a:latin typeface="Times New Roman" panose="02020603050405020304" pitchFamily="18" charset="0"/>
                <a:ea typeface="Times New Roman" panose="02020603050405020304" pitchFamily="18" charset="0"/>
                <a:cs typeface="Times New Roman" panose="02020603050405020304" pitchFamily="18" charset="0"/>
              </a:rPr>
              <a:t>2</a:t>
            </a: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 Nội dung đánh giá</a:t>
            </a:r>
            <a:endParaRPr lang="en-US" sz="2800"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360045"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360045" algn="l"/>
              </a:tabLst>
            </a:pPr>
            <a:r>
              <a:rPr lang="vi-VN"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Hoạt động</a:t>
            </a:r>
            <a:r>
              <a:rPr lang="vi-VN"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nuôi dưỡng và chăm sóc sức khoẻ</a:t>
            </a:r>
            <a:r>
              <a:rPr lang="de-DE" sz="2400"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de-DE" sz="2400" dirty="0">
                <a:latin typeface="Times New Roman" panose="02020603050405020304" pitchFamily="18" charset="0"/>
                <a:ea typeface="Calibri" panose="020F0502020204030204" pitchFamily="34" charset="0"/>
                <a:cs typeface="Times New Roman" panose="02020603050405020304" pitchFamily="18" charset="0"/>
              </a:rPr>
              <a:t>+ </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Hoạt động quản lý nuôi dưỡng, chăm sóc trẻ tại cơ sở CSGDMN.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360045" algn="l"/>
              </a:tabLst>
            </a:pPr>
            <a:r>
              <a:rPr lang="de-DE" sz="2400" dirty="0">
                <a:latin typeface="Times New Roman" panose="02020603050405020304" pitchFamily="18" charset="0"/>
                <a:ea typeface="Calibri" panose="020F0502020204030204" pitchFamily="34" charset="0"/>
                <a:cs typeface="Times New Roman" panose="02020603050405020304" pitchFamily="18" charset="0"/>
              </a:rPr>
              <a:t>+</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 Hoạt động nuôi dưỡng, chăm sóc trẻ tại</a:t>
            </a:r>
            <a:r>
              <a:rPr lang="de-DE" sz="2400" dirty="0">
                <a:latin typeface="Times New Roman" panose="02020603050405020304" pitchFamily="18" charset="0"/>
                <a:ea typeface="Calibri" panose="020F0502020204030204" pitchFamily="34" charset="0"/>
                <a:cs typeface="Times New Roman" panose="02020603050405020304" pitchFamily="18" charset="0"/>
              </a:rPr>
              <a:t> nhóm, lớp.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360045" algn="l"/>
              </a:tabLst>
            </a:pPr>
            <a:r>
              <a:rPr lang="de-DE" sz="2400" dirty="0">
                <a:latin typeface="Times New Roman" panose="02020603050405020304" pitchFamily="18" charset="0"/>
                <a:ea typeface="Calibri" panose="020F0502020204030204" pitchFamily="34" charset="0"/>
                <a:cs typeface="Times New Roman" panose="02020603050405020304" pitchFamily="18" charset="0"/>
              </a:rPr>
              <a:t>Thông qua các hoạt động (tổ chức ăn, tổ chức ngủ, vệ sinh, chăm sóc sức khoẻ và an toàn).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buFontTx/>
              <a:buChar char="-"/>
              <a:tabLst>
                <a:tab pos="360045" algn="l"/>
              </a:tabLst>
            </a:pPr>
            <a:r>
              <a:rPr lang="de-DE"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Hoạt động</a:t>
            </a:r>
            <a:r>
              <a:rPr lang="de-DE" sz="24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giáo dục</a:t>
            </a:r>
            <a:r>
              <a:rPr lang="de-DE"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tabLst>
                <a:tab pos="360045" algn="l"/>
              </a:tabLst>
            </a:pPr>
            <a:r>
              <a:rPr lang="vi-VN" sz="2400" dirty="0">
                <a:latin typeface="Times New Roman" panose="02020603050405020304" pitchFamily="18" charset="0"/>
                <a:ea typeface="Times New Roman" panose="02020603050405020304" pitchFamily="18" charset="0"/>
                <a:cs typeface="Times New Roman" panose="02020603050405020304" pitchFamily="18" charset="0"/>
              </a:rPr>
              <a:t>Hoạt động chơi/ tập; Hoạt động học; Hoạt động ở các góc; chơi ngoài trời, hoạt động theo ý thích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ngủ</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ea typeface="Calibri" panose="020F0502020204030204" pitchFamily="34" charset="0"/>
                <a:cs typeface="Times New Roman" panose="02020603050405020304" pitchFamily="18" charset="0"/>
              </a:rPr>
              <a:t>chăm sóc sức khoẻ và an toàn</a:t>
            </a:r>
            <a:r>
              <a:rPr lang="vi-VN" sz="24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07871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8355" y="598193"/>
            <a:ext cx="11181216" cy="5661614"/>
          </a:xfrm>
          <a:prstGeom prst="rect">
            <a:avLst/>
          </a:prstGeom>
        </p:spPr>
        <p:txBody>
          <a:bodyPr wrap="square">
            <a:spAutoFit/>
          </a:bodyPr>
          <a:lstStyle/>
          <a:p>
            <a:pPr algn="just">
              <a:lnSpc>
                <a:spcPct val="130000"/>
              </a:lnSpc>
              <a:tabLst>
                <a:tab pos="270510" algn="l"/>
              </a:tabLst>
            </a:pPr>
            <a:r>
              <a:rPr lang="vi-VN" sz="2400" b="1" i="1" dirty="0">
                <a:latin typeface="Times New Roman" panose="02020603050405020304" pitchFamily="18" charset="0"/>
                <a:ea typeface="Times New Roman" panose="02020603050405020304" pitchFamily="18" charset="0"/>
                <a:cs typeface="Times New Roman" panose="02020603050405020304" pitchFamily="18" charset="0"/>
              </a:rPr>
              <a:t>3. Hình thức, phương pháp đánh giá</a:t>
            </a: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300"/>
              </a:spcBef>
            </a:pPr>
            <a:r>
              <a:rPr lang="vi-VN" sz="2000" b="1" dirty="0">
                <a:latin typeface="Times Neue Roman"/>
                <a:ea typeface="Calibri" panose="020F0502020204030204" pitchFamily="34" charset="0"/>
                <a:cs typeface="Times New Roman" panose="02020603050405020304" pitchFamily="18" charset="0"/>
              </a:rPr>
              <a:t>a. Hình thức:</a:t>
            </a:r>
            <a:r>
              <a:rPr lang="en-US" sz="2000" b="1"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Kết</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hợp</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các</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hình</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thức</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phù</a:t>
            </a:r>
            <a:r>
              <a:rPr lang="en-US" sz="2000" dirty="0">
                <a:latin typeface="Times Neue Roman"/>
                <a:ea typeface="Calibri" panose="020F0502020204030204" pitchFamily="34" charset="0"/>
                <a:cs typeface="Times New Roman" panose="02020603050405020304" pitchFamily="18" charset="0"/>
              </a:rPr>
              <a:t> </a:t>
            </a:r>
            <a:r>
              <a:rPr lang="en-US" sz="2000" dirty="0" err="1">
                <a:latin typeface="Times Neue Roman"/>
                <a:ea typeface="Calibri" panose="020F0502020204030204" pitchFamily="34" charset="0"/>
                <a:cs typeface="Times New Roman" panose="02020603050405020304" pitchFamily="18" charset="0"/>
              </a:rPr>
              <a:t>hợp</a:t>
            </a:r>
            <a:r>
              <a:rPr lang="en-US" sz="2000" dirty="0">
                <a:latin typeface="Times Neue Roman"/>
                <a:ea typeface="Calibri" panose="020F0502020204030204" pitchFamily="34" charset="0"/>
                <a:cs typeface="Times New Roman" panose="02020603050405020304" pitchFamily="18" charset="0"/>
              </a:rPr>
              <a:t>:</a:t>
            </a:r>
          </a:p>
          <a:p>
            <a:pPr marL="285750" indent="-285750">
              <a:lnSpc>
                <a:spcPct val="150000"/>
              </a:lnSpc>
              <a:spcBef>
                <a:spcPts val="300"/>
              </a:spcBef>
              <a:buFontTx/>
              <a:buChar char="-"/>
            </a:pPr>
            <a:r>
              <a:rPr lang="vi-VN" sz="2000" dirty="0">
                <a:latin typeface="Times Neue Roman"/>
              </a:rPr>
              <a:t>Kiểm tra thường xuyên, đột xuất, định kì.</a:t>
            </a:r>
            <a:endParaRPr lang="en-US" sz="2000" dirty="0">
              <a:latin typeface="Times Neue Roman"/>
            </a:endParaRPr>
          </a:p>
          <a:p>
            <a:pPr marL="285750" indent="-285750">
              <a:lnSpc>
                <a:spcPct val="150000"/>
              </a:lnSpc>
              <a:spcBef>
                <a:spcPts val="300"/>
              </a:spcBef>
              <a:buFontTx/>
              <a:buChar char="-"/>
            </a:pPr>
            <a:r>
              <a:rPr lang="vi-VN" sz="2000" dirty="0">
                <a:latin typeface="Times Neue Roman"/>
              </a:rPr>
              <a:t>Kiểm tra đồng thời trong các thời điểm theo chế độ sinh hoạt một ngày của trẻ </a:t>
            </a:r>
            <a:endParaRPr lang="en-US" sz="2000" dirty="0">
              <a:latin typeface="Times Neue Roman"/>
            </a:endParaRPr>
          </a:p>
          <a:p>
            <a:pPr>
              <a:lnSpc>
                <a:spcPct val="150000"/>
              </a:lnSpc>
              <a:spcBef>
                <a:spcPts val="300"/>
              </a:spcBef>
            </a:pPr>
            <a:r>
              <a:rPr lang="vi-VN" sz="2000" dirty="0">
                <a:latin typeface="Times Neue Roman"/>
              </a:rPr>
              <a:t>- Kiểm tra toàn diện (tất cả các nội dung về thực hiện các hoạt động nuôi dưỡng, chăm sóc, giáo dục) hoặc trọng tâm về một nội dung về tổ chức hoạt động giáo dục (hoạt động ăn, chơi, học...) bất kì.</a:t>
            </a:r>
            <a:endParaRPr lang="en-US" sz="2000" dirty="0">
              <a:latin typeface="Times Neue Roman"/>
            </a:endParaRPr>
          </a:p>
          <a:p>
            <a:pPr algn="just">
              <a:lnSpc>
                <a:spcPct val="150000"/>
              </a:lnSpc>
              <a:spcBef>
                <a:spcPts val="300"/>
              </a:spcBef>
            </a:pPr>
            <a:r>
              <a:rPr lang="vi-VN" sz="2000" b="1" dirty="0">
                <a:latin typeface="Times Neue Roman"/>
                <a:ea typeface="Calibri" panose="020F0502020204030204" pitchFamily="34" charset="0"/>
                <a:cs typeface="Times New Roman" panose="02020603050405020304" pitchFamily="18" charset="0"/>
              </a:rPr>
              <a:t>b. Phương pháp: </a:t>
            </a:r>
            <a:r>
              <a:rPr lang="vi-VN" sz="2000" dirty="0">
                <a:latin typeface="Times Neue Roman"/>
                <a:ea typeface="Calibri" panose="020F0502020204030204" pitchFamily="34" charset="0"/>
                <a:cs typeface="Times New Roman" panose="02020603050405020304" pitchFamily="18" charset="0"/>
              </a:rPr>
              <a:t>Phối hợp các phương pháp</a:t>
            </a:r>
            <a:r>
              <a:rPr lang="en-US" sz="2000" dirty="0">
                <a:latin typeface="Times Neue Roman"/>
                <a:ea typeface="Calibri" panose="020F0502020204030204" pitchFamily="34" charset="0"/>
                <a:cs typeface="Times New Roman" panose="02020603050405020304" pitchFamily="18" charset="0"/>
              </a:rPr>
              <a:t>:</a:t>
            </a:r>
          </a:p>
          <a:p>
            <a:pPr>
              <a:lnSpc>
                <a:spcPct val="150000"/>
              </a:lnSpc>
              <a:spcBef>
                <a:spcPts val="300"/>
              </a:spcBef>
            </a:pPr>
            <a:r>
              <a:rPr lang="vi-VN" sz="2000" dirty="0">
                <a:latin typeface="Times Neue Roman"/>
              </a:rPr>
              <a:t>Quan sát thực tế quá trình tổ chức các hoạt động. Dự giờ giáo viên tổ chức các hoạt động ăn ngủ, vệ sinh, chăm sóc sức khoẻ và các hoạt động giáo dục. </a:t>
            </a:r>
            <a:endParaRPr lang="en-US" sz="2000" dirty="0">
              <a:latin typeface="Times Neue Roman"/>
            </a:endParaRPr>
          </a:p>
          <a:p>
            <a:pPr>
              <a:lnSpc>
                <a:spcPct val="150000"/>
              </a:lnSpc>
              <a:spcBef>
                <a:spcPts val="300"/>
              </a:spcBef>
            </a:pPr>
            <a:r>
              <a:rPr lang="en-US" sz="2000" dirty="0" err="1">
                <a:latin typeface="Times Neue Roman"/>
              </a:rPr>
              <a:t>Các</a:t>
            </a:r>
            <a:r>
              <a:rPr lang="en-US" sz="2000" dirty="0">
                <a:latin typeface="Times Neue Roman"/>
              </a:rPr>
              <a:t> PP </a:t>
            </a:r>
            <a:r>
              <a:rPr lang="en-US" sz="2000" dirty="0" err="1">
                <a:latin typeface="Times Neue Roman"/>
              </a:rPr>
              <a:t>khác</a:t>
            </a:r>
            <a:endParaRPr lang="en-US" sz="2000" dirty="0">
              <a:latin typeface="Times Neue Roman"/>
            </a:endParaRPr>
          </a:p>
        </p:txBody>
      </p:sp>
    </p:spTree>
    <p:extLst>
      <p:ext uri="{BB962C8B-B14F-4D97-AF65-F5344CB8AC3E}">
        <p14:creationId xmlns:p14="http://schemas.microsoft.com/office/powerpoint/2010/main" val="11619714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2461" y="740937"/>
            <a:ext cx="5939446" cy="604909"/>
          </a:xfrm>
          <a:prstGeom prst="rect">
            <a:avLst/>
          </a:prstGeom>
        </p:spPr>
        <p:txBody>
          <a:bodyPr wrap="none">
            <a:spAutoFit/>
          </a:bodyPr>
          <a:lstStyle/>
          <a:p>
            <a:pPr algn="just">
              <a:lnSpc>
                <a:spcPct val="130000"/>
              </a:lnSpc>
              <a:tabLst>
                <a:tab pos="360045" algn="l"/>
              </a:tabLst>
            </a:pP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4. </a:t>
            </a:r>
            <a:r>
              <a:rPr lang="vi-VN" sz="2800" b="1" i="1" dirty="0">
                <a:latin typeface="Times New Roman" panose="02020603050405020304" pitchFamily="18" charset="0"/>
                <a:ea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Gợi ý tiêu chí, minh chứng đánh giá</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le 4"/>
          <p:cNvSpPr/>
          <p:nvPr/>
        </p:nvSpPr>
        <p:spPr>
          <a:xfrm>
            <a:off x="1493227" y="2048608"/>
            <a:ext cx="4334608" cy="15826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Đánh giá tổ chức hoạt động nuôi dưỡng, chăm sóc trẻ</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6622073" y="2048608"/>
            <a:ext cx="4334608" cy="15826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Đánh</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giá</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tổ</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chức</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hoạt</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động</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giáo</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dục</a:t>
            </a:r>
            <a:r>
              <a:rPr lang="en-US" sz="2400" b="1" dirty="0">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 </a:t>
            </a:r>
            <a:r>
              <a:rPr lang="en-US" sz="2400" b="1" dirty="0" err="1">
                <a:solidFill>
                  <a:schemeClr val="bg1"/>
                </a:solidFill>
                <a:latin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xmlns="" val="tx"/>
                    </a:ext>
                  </a:extLst>
                </a:hlinkClick>
              </a:rPr>
              <a:t>trẻ</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3" name="Right Arrow 12">
            <a:hlinkClick r:id="rId4" action="ppaction://hlinkfile"/>
          </p:cNvPr>
          <p:cNvSpPr/>
          <p:nvPr/>
        </p:nvSpPr>
        <p:spPr>
          <a:xfrm rot="5400000">
            <a:off x="5932669" y="4402811"/>
            <a:ext cx="607403" cy="10849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566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CA0FAD-945A-4D55-8F6F-7ED2E6A6C0FA}"/>
              </a:ext>
            </a:extLst>
          </p:cNvPr>
          <p:cNvSpPr>
            <a:spLocks noGrp="1"/>
          </p:cNvSpPr>
          <p:nvPr>
            <p:ph type="title"/>
          </p:nvPr>
        </p:nvSpPr>
        <p:spPr>
          <a:xfrm>
            <a:off x="1451579" y="804519"/>
            <a:ext cx="9603275" cy="1049235"/>
          </a:xfrm>
        </p:spPr>
        <p:txBody>
          <a:bodyPr/>
          <a:lstStyle/>
          <a:p>
            <a:pPr algn="ctr"/>
            <a:r>
              <a:rPr lang="en-US" b="1" dirty="0" err="1">
                <a:latin typeface="Times Neue Roman"/>
              </a:rPr>
              <a:t>NỘI</a:t>
            </a:r>
            <a:r>
              <a:rPr lang="en-US" b="1" dirty="0">
                <a:latin typeface="Times Neue Roman"/>
              </a:rPr>
              <a:t> DUNG </a:t>
            </a:r>
            <a:r>
              <a:rPr lang="en-US" b="1" dirty="0" err="1">
                <a:latin typeface="Times Neue Roman"/>
              </a:rPr>
              <a:t>TẬP</a:t>
            </a:r>
            <a:r>
              <a:rPr lang="en-US" b="1" dirty="0">
                <a:latin typeface="Times Neue Roman"/>
              </a:rPr>
              <a:t> </a:t>
            </a:r>
            <a:r>
              <a:rPr lang="en-US" b="1" dirty="0" err="1">
                <a:latin typeface="Times Neue Roman"/>
              </a:rPr>
              <a:t>HUẤN</a:t>
            </a:r>
            <a:endParaRPr lang="en-US" b="1" dirty="0">
              <a:latin typeface="Times Neue Roman"/>
            </a:endParaRPr>
          </a:p>
        </p:txBody>
      </p:sp>
      <p:sp>
        <p:nvSpPr>
          <p:cNvPr id="3" name="Content Placeholder 2">
            <a:extLst>
              <a:ext uri="{FF2B5EF4-FFF2-40B4-BE49-F238E27FC236}">
                <a16:creationId xmlns:a16="http://schemas.microsoft.com/office/drawing/2014/main" xmlns="" id="{E8CF4C3E-AD11-480E-9354-8F033CEFEA4D}"/>
              </a:ext>
            </a:extLst>
          </p:cNvPr>
          <p:cNvSpPr>
            <a:spLocks noGrp="1"/>
          </p:cNvSpPr>
          <p:nvPr>
            <p:ph idx="1"/>
          </p:nvPr>
        </p:nvSpPr>
        <p:spPr>
          <a:xfrm>
            <a:off x="517585" y="2015732"/>
            <a:ext cx="11254596" cy="3450613"/>
          </a:xfrm>
        </p:spPr>
        <p:txBody>
          <a:bodyPr>
            <a:normAutofit/>
          </a:bodyPr>
          <a:lstStyle/>
          <a:p>
            <a:pPr algn="ctr"/>
            <a:r>
              <a:rPr lang="en-US" sz="2600" b="1" dirty="0" err="1">
                <a:solidFill>
                  <a:srgbClr val="0000FF"/>
                </a:solidFill>
                <a:latin typeface="Times Neue Roman" panose="020B0604020202020204"/>
              </a:rPr>
              <a:t>PHẦN</a:t>
            </a:r>
            <a:r>
              <a:rPr lang="en-US" sz="2600" b="1" dirty="0">
                <a:solidFill>
                  <a:srgbClr val="0000FF"/>
                </a:solidFill>
                <a:latin typeface="Times Neue Roman" panose="020B0604020202020204"/>
              </a:rPr>
              <a:t> </a:t>
            </a:r>
            <a:r>
              <a:rPr lang="en-US" sz="2600" b="1" dirty="0" err="1">
                <a:solidFill>
                  <a:srgbClr val="0000FF"/>
                </a:solidFill>
                <a:latin typeface="Times Neue Roman" panose="020B0604020202020204"/>
              </a:rPr>
              <a:t>MỘT</a:t>
            </a:r>
            <a:endParaRPr lang="en-US" sz="2600" b="1" dirty="0">
              <a:solidFill>
                <a:srgbClr val="0000FF"/>
              </a:solidFill>
              <a:latin typeface="Times Neue Roman" panose="020B0604020202020204"/>
            </a:endParaRPr>
          </a:p>
          <a:p>
            <a:pPr algn="ctr"/>
            <a:r>
              <a:rPr lang="en-US" sz="2200" dirty="0" err="1">
                <a:latin typeface="Times Neue Roman" panose="020B0604020202020204"/>
              </a:rPr>
              <a:t>NHỮNG</a:t>
            </a:r>
            <a:r>
              <a:rPr lang="en-US" sz="2200" dirty="0">
                <a:latin typeface="Times Neue Roman" panose="020B0604020202020204"/>
              </a:rPr>
              <a:t> </a:t>
            </a:r>
            <a:r>
              <a:rPr lang="en-US" sz="2200" dirty="0" err="1">
                <a:latin typeface="Times Neue Roman" panose="020B0604020202020204"/>
              </a:rPr>
              <a:t>VẤN</a:t>
            </a:r>
            <a:r>
              <a:rPr lang="en-US" sz="2200" dirty="0">
                <a:latin typeface="Times Neue Roman" panose="020B0604020202020204"/>
              </a:rPr>
              <a:t> </a:t>
            </a:r>
            <a:r>
              <a:rPr lang="en-US" sz="2200" dirty="0" err="1">
                <a:latin typeface="Times Neue Roman" panose="020B0604020202020204"/>
              </a:rPr>
              <a:t>ĐỀ</a:t>
            </a:r>
            <a:r>
              <a:rPr lang="en-US" sz="2200" dirty="0">
                <a:latin typeface="Times Neue Roman" panose="020B0604020202020204"/>
              </a:rPr>
              <a:t> CHUNG </a:t>
            </a:r>
            <a:r>
              <a:rPr lang="en-US" sz="2200" dirty="0" err="1">
                <a:latin typeface="Times Neue Roman" panose="020B0604020202020204"/>
              </a:rPr>
              <a:t>VỀ</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CT </a:t>
            </a:r>
            <a:r>
              <a:rPr lang="en-US" sz="2200" dirty="0" err="1">
                <a:latin typeface="Times Neue Roman" panose="020B0604020202020204"/>
              </a:rPr>
              <a:t>TRONG</a:t>
            </a:r>
            <a:r>
              <a:rPr lang="en-US" sz="2200" dirty="0">
                <a:latin typeface="Times Neue Roman" panose="020B0604020202020204"/>
              </a:rPr>
              <a:t> </a:t>
            </a:r>
            <a:r>
              <a:rPr lang="en-US" sz="2200" dirty="0" err="1">
                <a:latin typeface="Times Neue Roman" panose="020B0604020202020204"/>
              </a:rPr>
              <a:t>CSGDMN</a:t>
            </a:r>
            <a:endParaRPr lang="en-US" sz="2200" dirty="0">
              <a:latin typeface="Times Neue Roman" panose="020B0604020202020204"/>
            </a:endParaRPr>
          </a:p>
          <a:p>
            <a:pPr algn="ctr"/>
            <a:r>
              <a:rPr lang="en-US" sz="2600" b="1" dirty="0" err="1">
                <a:solidFill>
                  <a:srgbClr val="0000FF"/>
                </a:solidFill>
                <a:latin typeface="Times Neue Roman" panose="020B0604020202020204"/>
              </a:rPr>
              <a:t>PHẦN</a:t>
            </a:r>
            <a:r>
              <a:rPr lang="en-US" sz="2600" b="1" dirty="0">
                <a:solidFill>
                  <a:srgbClr val="0000FF"/>
                </a:solidFill>
                <a:latin typeface="Times Neue Roman" panose="020B0604020202020204"/>
              </a:rPr>
              <a:t> HAI</a:t>
            </a:r>
          </a:p>
          <a:p>
            <a:pPr algn="ctr"/>
            <a:r>
              <a:rPr lang="en-US" sz="2200" dirty="0">
                <a:latin typeface="Times Neue Roman" panose="020B0604020202020204"/>
              </a:rPr>
              <a:t>H</a:t>
            </a:r>
            <a:r>
              <a:rPr lang="vi-VN" sz="2200" dirty="0">
                <a:latin typeface="Times Neue Roman" panose="020B0604020202020204"/>
              </a:rPr>
              <a:t>Ư</a:t>
            </a:r>
            <a:r>
              <a:rPr lang="en-US" sz="2200" dirty="0" err="1">
                <a:latin typeface="Times Neue Roman" panose="020B0604020202020204"/>
              </a:rPr>
              <a:t>ỚNG</a:t>
            </a:r>
            <a:r>
              <a:rPr lang="en-US" sz="2200" dirty="0">
                <a:latin typeface="Times Neue Roman" panose="020B0604020202020204"/>
              </a:rPr>
              <a:t> </a:t>
            </a:r>
            <a:r>
              <a:rPr lang="en-US" sz="2200" dirty="0" err="1">
                <a:latin typeface="Times Neue Roman" panose="020B0604020202020204"/>
              </a:rPr>
              <a:t>DẪN</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THỰC</a:t>
            </a:r>
            <a:r>
              <a:rPr lang="en-US" sz="2200" dirty="0">
                <a:latin typeface="Times Neue Roman" panose="020B0604020202020204"/>
              </a:rPr>
              <a:t> </a:t>
            </a:r>
            <a:r>
              <a:rPr lang="en-US" sz="2200" dirty="0" err="1">
                <a:latin typeface="Times Neue Roman" panose="020B0604020202020204"/>
              </a:rPr>
              <a:t>HIỆN</a:t>
            </a:r>
            <a:r>
              <a:rPr lang="en-US" sz="2200" dirty="0">
                <a:latin typeface="Times Neue Roman" panose="020B0604020202020204"/>
              </a:rPr>
              <a:t> CH</a:t>
            </a:r>
            <a:r>
              <a:rPr lang="vi-VN" sz="2200" dirty="0">
                <a:latin typeface="Times Neue Roman" panose="020B0604020202020204"/>
              </a:rPr>
              <a:t>Ư</a:t>
            </a:r>
            <a:r>
              <a:rPr lang="en-US" sz="2200" dirty="0" err="1">
                <a:latin typeface="Times Neue Roman" panose="020B0604020202020204"/>
              </a:rPr>
              <a:t>ƠNG</a:t>
            </a:r>
            <a:r>
              <a:rPr lang="en-US" sz="2200" dirty="0">
                <a:latin typeface="Times Neue Roman" panose="020B0604020202020204"/>
              </a:rPr>
              <a:t> </a:t>
            </a:r>
            <a:r>
              <a:rPr lang="en-US" sz="2200" dirty="0" err="1">
                <a:latin typeface="Times Neue Roman" panose="020B0604020202020204"/>
              </a:rPr>
              <a:t>TRÌNH</a:t>
            </a:r>
            <a:r>
              <a:rPr lang="en-US" sz="2200" dirty="0">
                <a:latin typeface="Times Neue Roman" panose="020B0604020202020204"/>
              </a:rPr>
              <a:t> </a:t>
            </a:r>
            <a:r>
              <a:rPr lang="en-US" sz="2200" dirty="0" err="1">
                <a:latin typeface="Times Neue Roman" panose="020B0604020202020204"/>
              </a:rPr>
              <a:t>TRONG</a:t>
            </a:r>
            <a:r>
              <a:rPr lang="en-US" sz="2200" dirty="0">
                <a:latin typeface="Times Neue Roman" panose="020B0604020202020204"/>
              </a:rPr>
              <a:t> C</a:t>
            </a:r>
            <a:r>
              <a:rPr lang="vi-VN" sz="2200" dirty="0">
                <a:latin typeface="Times Neue Roman" panose="020B0604020202020204"/>
              </a:rPr>
              <a:t>Ơ</a:t>
            </a:r>
            <a:r>
              <a:rPr lang="en-US" sz="2200" dirty="0">
                <a:latin typeface="Times Neue Roman" panose="020B0604020202020204"/>
              </a:rPr>
              <a:t> </a:t>
            </a:r>
            <a:r>
              <a:rPr lang="en-US" sz="2200" dirty="0" err="1">
                <a:latin typeface="Times Neue Roman" panose="020B0604020202020204"/>
              </a:rPr>
              <a:t>SỞ</a:t>
            </a:r>
            <a:r>
              <a:rPr lang="en-US" sz="2200" dirty="0">
                <a:latin typeface="Times Neue Roman" panose="020B0604020202020204"/>
              </a:rPr>
              <a:t> </a:t>
            </a:r>
            <a:r>
              <a:rPr lang="en-US" sz="2200" dirty="0" err="1">
                <a:latin typeface="Times Neue Roman" panose="020B0604020202020204"/>
              </a:rPr>
              <a:t>GDMN</a:t>
            </a:r>
            <a:endParaRPr lang="en-US" sz="2200" dirty="0">
              <a:latin typeface="Times Neue Roman" panose="020B0604020202020204"/>
            </a:endParaRPr>
          </a:p>
        </p:txBody>
      </p:sp>
    </p:spTree>
    <p:extLst>
      <p:ext uri="{BB962C8B-B14F-4D97-AF65-F5344CB8AC3E}">
        <p14:creationId xmlns:p14="http://schemas.microsoft.com/office/powerpoint/2010/main" val="550827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7072" y="1995802"/>
            <a:ext cx="11438626" cy="4070345"/>
          </a:xfrm>
          <a:prstGeom prst="rect">
            <a:avLst/>
          </a:prstGeom>
        </p:spPr>
        <p:txBody>
          <a:bodyPr wrap="square">
            <a:spAutoFit/>
          </a:bodyPr>
          <a:lstStyle/>
          <a:p>
            <a:pPr algn="just">
              <a:lnSpc>
                <a:spcPct val="150000"/>
              </a:lnSpc>
              <a:spcBef>
                <a:spcPts val="600"/>
              </a:spcBef>
              <a:spcAft>
                <a:spcPts val="600"/>
              </a:spcAft>
            </a:pPr>
            <a:r>
              <a:rPr lang="en-US" sz="2000" dirty="0">
                <a:latin typeface="Times Neue Roman"/>
                <a:ea typeface="Calibri" panose="020F0502020204030204" pitchFamily="34" charset="0"/>
                <a:cs typeface="Times New Roman" panose="02020603050405020304" pitchFamily="18" charset="0"/>
              </a:rPr>
              <a:t>-    </a:t>
            </a:r>
            <a:r>
              <a:rPr lang="en-US" sz="2300" dirty="0" err="1">
                <a:latin typeface="Times Neue Roman"/>
                <a:ea typeface="Calibri" panose="020F0502020204030204" pitchFamily="34" charset="0"/>
                <a:cs typeface="Times New Roman" panose="02020603050405020304" pitchFamily="18" charset="0"/>
              </a:rPr>
              <a:t>Căn</a:t>
            </a:r>
            <a:r>
              <a:rPr lang="en-US" sz="2300" dirty="0">
                <a:latin typeface="Times Neue Roman"/>
                <a:ea typeface="Calibri" panose="020F0502020204030204" pitchFamily="34" charset="0"/>
                <a:cs typeface="Times New Roman" panose="02020603050405020304" pitchFamily="18" charset="0"/>
              </a:rPr>
              <a:t> </a:t>
            </a:r>
            <a:r>
              <a:rPr lang="en-US" sz="2300" dirty="0" err="1">
                <a:latin typeface="Times Neue Roman"/>
                <a:ea typeface="Calibri" panose="020F0502020204030204" pitchFamily="34" charset="0"/>
                <a:cs typeface="Times New Roman" panose="02020603050405020304" pitchFamily="18" charset="0"/>
              </a:rPr>
              <a:t>cứ</a:t>
            </a:r>
            <a:r>
              <a:rPr lang="en-US" sz="2300" dirty="0">
                <a:latin typeface="Times Neue Roman"/>
                <a:ea typeface="Calibri" panose="020F0502020204030204" pitchFamily="34"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vào</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điều</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kiện</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thực</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tế</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của</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trường</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nhóm</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lớp</a:t>
            </a:r>
            <a:r>
              <a:rPr lang="en-US" sz="2300" dirty="0">
                <a:latin typeface="Times Neue Roman"/>
                <a:ea typeface="Times New Roman" panose="02020603050405020304" pitchFamily="18" charset="0"/>
                <a:cs typeface="Times New Roman" panose="02020603050405020304" pitchFamily="18" charset="0"/>
              </a:rPr>
              <a:t> </a:t>
            </a:r>
            <a:r>
              <a:rPr lang="en-US" sz="2300" dirty="0" err="1">
                <a:latin typeface="Times Neue Roman"/>
                <a:ea typeface="Times New Roman" panose="02020603050405020304" pitchFamily="18" charset="0"/>
                <a:cs typeface="Times New Roman" panose="02020603050405020304" pitchFamily="18" charset="0"/>
              </a:rPr>
              <a:t>để</a:t>
            </a:r>
            <a:r>
              <a:rPr lang="en-US" sz="2300" dirty="0">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điều</a:t>
            </a:r>
            <a:r>
              <a:rPr lang="en-US" sz="2300" dirty="0">
                <a:solidFill>
                  <a:srgbClr val="FF0000"/>
                </a:solidFill>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chỉnh</a:t>
            </a:r>
            <a:r>
              <a:rPr lang="en-US" sz="2300" dirty="0">
                <a:solidFill>
                  <a:srgbClr val="FF0000"/>
                </a:solidFill>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minh</a:t>
            </a:r>
            <a:r>
              <a:rPr lang="en-US" sz="2300" dirty="0">
                <a:solidFill>
                  <a:srgbClr val="FF0000"/>
                </a:solidFill>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chứng</a:t>
            </a:r>
            <a:r>
              <a:rPr lang="en-US" sz="2300" dirty="0">
                <a:solidFill>
                  <a:srgbClr val="FF0000"/>
                </a:solidFill>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phù</a:t>
            </a:r>
            <a:r>
              <a:rPr lang="en-US" sz="2300" dirty="0">
                <a:solidFill>
                  <a:srgbClr val="FF0000"/>
                </a:solidFill>
                <a:latin typeface="Times Neue Roman"/>
                <a:ea typeface="Times New Roman" panose="02020603050405020304" pitchFamily="18" charset="0"/>
                <a:cs typeface="Times New Roman" panose="02020603050405020304" pitchFamily="18" charset="0"/>
              </a:rPr>
              <a:t> </a:t>
            </a:r>
            <a:r>
              <a:rPr lang="en-US" sz="2300" dirty="0" err="1">
                <a:solidFill>
                  <a:srgbClr val="FF0000"/>
                </a:solidFill>
                <a:latin typeface="Times Neue Roman"/>
                <a:ea typeface="Times New Roman" panose="02020603050405020304" pitchFamily="18" charset="0"/>
                <a:cs typeface="Times New Roman" panose="02020603050405020304" pitchFamily="18" charset="0"/>
              </a:rPr>
              <a:t>hợp</a:t>
            </a:r>
            <a:r>
              <a:rPr lang="en-US" sz="2300" dirty="0">
                <a:solidFill>
                  <a:srgbClr val="FF0000"/>
                </a:solidFill>
                <a:latin typeface="Times Neue Roman"/>
                <a:ea typeface="Times New Roman" panose="02020603050405020304" pitchFamily="18" charset="0"/>
                <a:cs typeface="Times New Roman" panose="02020603050405020304" pitchFamily="18" charset="0"/>
              </a:rPr>
              <a:t>.</a:t>
            </a:r>
            <a:r>
              <a:rPr lang="en-US" sz="2300" dirty="0">
                <a:solidFill>
                  <a:srgbClr val="FF0000"/>
                </a:solidFill>
                <a:latin typeface="Times Neue Roman"/>
                <a:ea typeface="Calibri" panose="020F0502020204030204" pitchFamily="34" charset="0"/>
                <a:cs typeface="Times New Roman" panose="02020603050405020304" pitchFamily="18" charset="0"/>
              </a:rPr>
              <a:t> </a:t>
            </a:r>
          </a:p>
          <a:p>
            <a:pPr marL="342900" indent="-342900" algn="just">
              <a:spcBef>
                <a:spcPts val="600"/>
              </a:spcBef>
              <a:spcAft>
                <a:spcPts val="600"/>
              </a:spcAft>
              <a:buFontTx/>
              <a:buChar char="-"/>
            </a:pPr>
            <a:r>
              <a:rPr lang="en-US" sz="2300" dirty="0" err="1">
                <a:latin typeface="Times Neue Roman"/>
              </a:rPr>
              <a:t>Chú</a:t>
            </a:r>
            <a:r>
              <a:rPr lang="en-US" sz="2300" dirty="0">
                <a:latin typeface="Times Neue Roman"/>
              </a:rPr>
              <a:t> </a:t>
            </a:r>
            <a:r>
              <a:rPr lang="en-US" sz="2300" dirty="0" err="1">
                <a:latin typeface="Times Neue Roman"/>
              </a:rPr>
              <a:t>trọng</a:t>
            </a:r>
            <a:r>
              <a:rPr lang="en-US" sz="2300" dirty="0">
                <a:latin typeface="Times Neue Roman"/>
              </a:rPr>
              <a:t>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 </a:t>
            </a:r>
            <a:r>
              <a:rPr lang="en-US" sz="2300" dirty="0" err="1">
                <a:latin typeface="Times Neue Roman"/>
              </a:rPr>
              <a:t>trong</a:t>
            </a:r>
            <a:r>
              <a:rPr lang="en-US" sz="2300" dirty="0">
                <a:latin typeface="Times Neue Roman"/>
              </a:rPr>
              <a:t> </a:t>
            </a:r>
            <a:r>
              <a:rPr lang="en-US" sz="2300" dirty="0" err="1">
                <a:latin typeface="Times Neue Roman"/>
              </a:rPr>
              <a:t>quá</a:t>
            </a:r>
            <a:r>
              <a:rPr lang="en-US" sz="2300" dirty="0">
                <a:latin typeface="Times Neue Roman"/>
              </a:rPr>
              <a:t> </a:t>
            </a:r>
            <a:r>
              <a:rPr lang="en-US" sz="2300" dirty="0" err="1">
                <a:latin typeface="Times Neue Roman"/>
              </a:rPr>
              <a:t>trình</a:t>
            </a:r>
            <a:r>
              <a:rPr lang="en-US" sz="2300" dirty="0">
                <a:latin typeface="Times Neue Roman"/>
              </a:rPr>
              <a:t> </a:t>
            </a:r>
            <a:r>
              <a:rPr lang="en-US" sz="2300" dirty="0" err="1">
                <a:latin typeface="Times Neue Roman"/>
              </a:rPr>
              <a:t>diễn</a:t>
            </a:r>
            <a:r>
              <a:rPr lang="en-US" sz="2300" dirty="0">
                <a:latin typeface="Times Neue Roman"/>
              </a:rPr>
              <a:t> ra </a:t>
            </a:r>
            <a:r>
              <a:rPr lang="en-US" sz="2300" dirty="0" err="1">
                <a:latin typeface="Times Neue Roman"/>
              </a:rPr>
              <a:t>các</a:t>
            </a:r>
            <a:r>
              <a:rPr lang="en-US" sz="2300" dirty="0">
                <a:latin typeface="Times Neue Roman"/>
              </a:rPr>
              <a:t> </a:t>
            </a:r>
            <a:r>
              <a:rPr lang="en-US" sz="2300" dirty="0" err="1">
                <a:latin typeface="Times Neue Roman"/>
              </a:rPr>
              <a:t>hoạt</a:t>
            </a:r>
            <a:r>
              <a:rPr lang="en-US" sz="2300" dirty="0">
                <a:latin typeface="Times Neue Roman"/>
              </a:rPr>
              <a:t> </a:t>
            </a:r>
            <a:r>
              <a:rPr lang="en-US" sz="2300" dirty="0" err="1">
                <a:latin typeface="Times Neue Roman"/>
              </a:rPr>
              <a:t>động</a:t>
            </a:r>
            <a:r>
              <a:rPr lang="en-US" sz="2300" dirty="0">
                <a:latin typeface="Times Neue Roman"/>
              </a:rPr>
              <a:t> </a:t>
            </a:r>
            <a:r>
              <a:rPr lang="en-US" sz="2300" dirty="0" err="1">
                <a:latin typeface="Times Neue Roman"/>
              </a:rPr>
              <a:t>hằng</a:t>
            </a:r>
            <a:r>
              <a:rPr lang="en-US" sz="2300" dirty="0">
                <a:latin typeface="Times Neue Roman"/>
              </a:rPr>
              <a:t> </a:t>
            </a:r>
            <a:r>
              <a:rPr lang="en-US" sz="2300" dirty="0" err="1">
                <a:latin typeface="Times Neue Roman"/>
              </a:rPr>
              <a:t>ngày</a:t>
            </a:r>
            <a:r>
              <a:rPr lang="en-US" sz="2300" dirty="0">
                <a:latin typeface="Times Neue Roman"/>
              </a:rPr>
              <a:t> (</a:t>
            </a:r>
            <a:r>
              <a:rPr lang="en-US" sz="2300" dirty="0" err="1">
                <a:latin typeface="Times Neue Roman"/>
              </a:rPr>
              <a:t>chế</a:t>
            </a:r>
            <a:r>
              <a:rPr lang="en-US" sz="2300" dirty="0">
                <a:latin typeface="Times Neue Roman"/>
              </a:rPr>
              <a:t> </a:t>
            </a:r>
            <a:r>
              <a:rPr lang="en-US" sz="2300" dirty="0" err="1">
                <a:latin typeface="Times Neue Roman"/>
              </a:rPr>
              <a:t>độ</a:t>
            </a:r>
            <a:r>
              <a:rPr lang="en-US" sz="2300" dirty="0">
                <a:latin typeface="Times Neue Roman"/>
              </a:rPr>
              <a:t> </a:t>
            </a:r>
            <a:r>
              <a:rPr lang="en-US" sz="2300" dirty="0" err="1">
                <a:latin typeface="Times Neue Roman"/>
              </a:rPr>
              <a:t>sinh</a:t>
            </a:r>
            <a:r>
              <a:rPr lang="en-US" sz="2300" dirty="0">
                <a:latin typeface="Times Neue Roman"/>
              </a:rPr>
              <a:t> </a:t>
            </a:r>
            <a:r>
              <a:rPr lang="en-US" sz="2300" dirty="0" err="1">
                <a:latin typeface="Times Neue Roman"/>
              </a:rPr>
              <a:t>hoạt</a:t>
            </a:r>
            <a:r>
              <a:rPr lang="en-US" sz="2300" dirty="0">
                <a:latin typeface="Times Neue Roman"/>
              </a:rPr>
              <a:t> </a:t>
            </a:r>
            <a:r>
              <a:rPr lang="en-US" sz="2300" dirty="0" err="1">
                <a:latin typeface="Times Neue Roman"/>
              </a:rPr>
              <a:t>của</a:t>
            </a:r>
            <a:r>
              <a:rPr lang="en-US" sz="2300" dirty="0">
                <a:latin typeface="Times Neue Roman"/>
              </a:rPr>
              <a:t> </a:t>
            </a:r>
            <a:r>
              <a:rPr lang="en-US" sz="2300" dirty="0" err="1">
                <a:latin typeface="Times Neue Roman"/>
              </a:rPr>
              <a:t>trẻ</a:t>
            </a:r>
            <a:r>
              <a:rPr lang="en-US" sz="2300" dirty="0">
                <a:latin typeface="Times Neue Roman"/>
              </a:rPr>
              <a:t>). </a:t>
            </a:r>
          </a:p>
          <a:p>
            <a:pPr marL="342900" indent="-342900" algn="just">
              <a:spcBef>
                <a:spcPts val="600"/>
              </a:spcBef>
              <a:spcAft>
                <a:spcPts val="600"/>
              </a:spcAft>
              <a:buFontTx/>
              <a:buChar char="-"/>
            </a:pPr>
            <a:r>
              <a:rPr lang="en-US" sz="2300" dirty="0" err="1">
                <a:latin typeface="Times Neue Roman"/>
              </a:rPr>
              <a:t>Coi</a:t>
            </a:r>
            <a:r>
              <a:rPr lang="en-US" sz="2300" dirty="0">
                <a:latin typeface="Times Neue Roman"/>
              </a:rPr>
              <a:t> </a:t>
            </a:r>
            <a:r>
              <a:rPr lang="en-US" sz="2300" dirty="0" err="1">
                <a:latin typeface="Times Neue Roman"/>
              </a:rPr>
              <a:t>trọng</a:t>
            </a:r>
            <a:r>
              <a:rPr lang="en-US" sz="2300" dirty="0">
                <a:latin typeface="Times Neue Roman"/>
              </a:rPr>
              <a:t>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 </a:t>
            </a:r>
            <a:r>
              <a:rPr lang="en-US" sz="2300" dirty="0" err="1">
                <a:latin typeface="Times Neue Roman"/>
              </a:rPr>
              <a:t>quá</a:t>
            </a:r>
            <a:r>
              <a:rPr lang="en-US" sz="2300" dirty="0">
                <a:latin typeface="Times Neue Roman"/>
              </a:rPr>
              <a:t> </a:t>
            </a:r>
            <a:r>
              <a:rPr lang="en-US" sz="2300" dirty="0" err="1">
                <a:latin typeface="Times Neue Roman"/>
              </a:rPr>
              <a:t>trình</a:t>
            </a:r>
            <a:r>
              <a:rPr lang="en-US" sz="2300" dirty="0">
                <a:latin typeface="Times Neue Roman"/>
              </a:rPr>
              <a:t> </a:t>
            </a:r>
            <a:r>
              <a:rPr lang="en-US" sz="2300" dirty="0" err="1">
                <a:latin typeface="Times Neue Roman"/>
              </a:rPr>
              <a:t>thực</a:t>
            </a:r>
            <a:r>
              <a:rPr lang="en-US" sz="2300" dirty="0">
                <a:latin typeface="Times Neue Roman"/>
              </a:rPr>
              <a:t> </a:t>
            </a:r>
            <a:r>
              <a:rPr lang="en-US" sz="2300" dirty="0" err="1">
                <a:latin typeface="Times Neue Roman"/>
              </a:rPr>
              <a:t>hiện</a:t>
            </a:r>
            <a:r>
              <a:rPr lang="en-US" sz="2300" dirty="0">
                <a:latin typeface="Times Neue Roman"/>
              </a:rPr>
              <a:t>, </a:t>
            </a:r>
            <a:r>
              <a:rPr lang="en-US" sz="2300" dirty="0" err="1">
                <a:latin typeface="Times Neue Roman"/>
              </a:rPr>
              <a:t>không</a:t>
            </a:r>
            <a:r>
              <a:rPr lang="en-US" sz="2300" dirty="0">
                <a:latin typeface="Times Neue Roman"/>
              </a:rPr>
              <a:t> </a:t>
            </a:r>
            <a:r>
              <a:rPr lang="en-US" sz="2300" dirty="0" err="1">
                <a:latin typeface="Times Neue Roman"/>
              </a:rPr>
              <a:t>chỉ</a:t>
            </a:r>
            <a:r>
              <a:rPr lang="en-US" sz="2300" dirty="0">
                <a:latin typeface="Times Neue Roman"/>
              </a:rPr>
              <a:t> </a:t>
            </a:r>
            <a:r>
              <a:rPr lang="en-US" sz="2300" dirty="0" err="1">
                <a:latin typeface="Times Neue Roman"/>
              </a:rPr>
              <a:t>quan</a:t>
            </a:r>
            <a:r>
              <a:rPr lang="en-US" sz="2300" dirty="0">
                <a:latin typeface="Times Neue Roman"/>
              </a:rPr>
              <a:t> </a:t>
            </a:r>
            <a:r>
              <a:rPr lang="en-US" sz="2300" dirty="0" err="1">
                <a:latin typeface="Times Neue Roman"/>
              </a:rPr>
              <a:t>tâm</a:t>
            </a:r>
            <a:r>
              <a:rPr lang="en-US" sz="2300" dirty="0">
                <a:latin typeface="Times Neue Roman"/>
              </a:rPr>
              <a:t> </a:t>
            </a:r>
            <a:r>
              <a:rPr lang="en-US" sz="2300" dirty="0" err="1">
                <a:latin typeface="Times Neue Roman"/>
              </a:rPr>
              <a:t>đến</a:t>
            </a:r>
            <a:r>
              <a:rPr lang="en-US" sz="2300" dirty="0">
                <a:latin typeface="Times Neue Roman"/>
              </a:rPr>
              <a:t> </a:t>
            </a:r>
            <a:r>
              <a:rPr lang="en-US" sz="2300" dirty="0" err="1">
                <a:latin typeface="Times Neue Roman"/>
              </a:rPr>
              <a:t>kết</a:t>
            </a:r>
            <a:r>
              <a:rPr lang="en-US" sz="2300" dirty="0">
                <a:latin typeface="Times Neue Roman"/>
              </a:rPr>
              <a:t> </a:t>
            </a:r>
            <a:r>
              <a:rPr lang="en-US" sz="2300" dirty="0" err="1">
                <a:latin typeface="Times Neue Roman"/>
              </a:rPr>
              <a:t>quả</a:t>
            </a:r>
            <a:r>
              <a:rPr lang="en-US" sz="2300" dirty="0">
                <a:latin typeface="Times Neue Roman"/>
              </a:rPr>
              <a:t> </a:t>
            </a:r>
            <a:r>
              <a:rPr lang="en-US" sz="2300" dirty="0" err="1">
                <a:latin typeface="Times Neue Roman"/>
              </a:rPr>
              <a:t>đạt</a:t>
            </a:r>
            <a:r>
              <a:rPr lang="en-US" sz="2300" dirty="0">
                <a:latin typeface="Times Neue Roman"/>
              </a:rPr>
              <a:t> </a:t>
            </a:r>
            <a:r>
              <a:rPr lang="en-US" sz="2300" dirty="0" err="1">
                <a:latin typeface="Times Neue Roman"/>
              </a:rPr>
              <a:t>được</a:t>
            </a:r>
            <a:r>
              <a:rPr lang="en-US" sz="2300" dirty="0">
                <a:latin typeface="Times Neue Roman"/>
              </a:rPr>
              <a:t> </a:t>
            </a:r>
            <a:r>
              <a:rPr lang="en-US" sz="2300" dirty="0" err="1">
                <a:latin typeface="Times Neue Roman"/>
              </a:rPr>
              <a:t>trong</a:t>
            </a:r>
            <a:r>
              <a:rPr lang="en-US" sz="2300" dirty="0">
                <a:latin typeface="Times Neue Roman"/>
              </a:rPr>
              <a:t> </a:t>
            </a:r>
            <a:r>
              <a:rPr lang="en-US" sz="2300" dirty="0" err="1">
                <a:latin typeface="Times Neue Roman"/>
              </a:rPr>
              <a:t>tổ</a:t>
            </a:r>
            <a:r>
              <a:rPr lang="en-US" sz="2300" dirty="0">
                <a:latin typeface="Times Neue Roman"/>
              </a:rPr>
              <a:t> </a:t>
            </a:r>
            <a:r>
              <a:rPr lang="en-US" sz="2300" dirty="0" err="1">
                <a:latin typeface="Times Neue Roman"/>
              </a:rPr>
              <a:t>chức</a:t>
            </a:r>
            <a:r>
              <a:rPr lang="en-US" sz="2300" dirty="0">
                <a:latin typeface="Times Neue Roman"/>
              </a:rPr>
              <a:t> </a:t>
            </a:r>
            <a:r>
              <a:rPr lang="en-US" sz="2300" dirty="0" err="1">
                <a:latin typeface="Times Neue Roman"/>
              </a:rPr>
              <a:t>các</a:t>
            </a:r>
            <a:r>
              <a:rPr lang="en-US" sz="2300" dirty="0">
                <a:latin typeface="Times Neue Roman"/>
              </a:rPr>
              <a:t> </a:t>
            </a:r>
            <a:r>
              <a:rPr lang="en-US" sz="2300" dirty="0" err="1">
                <a:latin typeface="Times Neue Roman"/>
              </a:rPr>
              <a:t>hoạt</a:t>
            </a:r>
            <a:r>
              <a:rPr lang="en-US" sz="2300" dirty="0">
                <a:latin typeface="Times Neue Roman"/>
              </a:rPr>
              <a:t> </a:t>
            </a:r>
            <a:r>
              <a:rPr lang="en-US" sz="2300" dirty="0" err="1">
                <a:latin typeface="Times Neue Roman"/>
              </a:rPr>
              <a:t>động</a:t>
            </a:r>
            <a:r>
              <a:rPr lang="en-US" sz="2300" dirty="0">
                <a:latin typeface="Times Neue Roman"/>
              </a:rPr>
              <a:t> </a:t>
            </a:r>
            <a:r>
              <a:rPr lang="en-US" sz="2300" dirty="0" err="1">
                <a:latin typeface="Times Neue Roman"/>
              </a:rPr>
              <a:t>giáo</a:t>
            </a:r>
            <a:r>
              <a:rPr lang="en-US" sz="2300" dirty="0">
                <a:latin typeface="Times Neue Roman"/>
              </a:rPr>
              <a:t> </a:t>
            </a:r>
            <a:r>
              <a:rPr lang="en-US" sz="2300" dirty="0" err="1">
                <a:latin typeface="Times Neue Roman"/>
              </a:rPr>
              <a:t>dục</a:t>
            </a:r>
            <a:r>
              <a:rPr lang="en-US" sz="2300" dirty="0">
                <a:latin typeface="Times Neue Roman"/>
              </a:rPr>
              <a:t>.</a:t>
            </a:r>
          </a:p>
          <a:p>
            <a:pPr marL="342900" indent="-342900" algn="just">
              <a:spcBef>
                <a:spcPts val="600"/>
              </a:spcBef>
              <a:spcAft>
                <a:spcPts val="600"/>
              </a:spcAft>
              <a:buFontTx/>
              <a:buChar char="-"/>
            </a:pPr>
            <a:r>
              <a:rPr lang="en-US" sz="2300" dirty="0" err="1">
                <a:latin typeface="Times Neue Roman"/>
              </a:rPr>
              <a:t>Thông</a:t>
            </a:r>
            <a:r>
              <a:rPr lang="en-US" sz="2300" dirty="0">
                <a:latin typeface="Times Neue Roman"/>
              </a:rPr>
              <a:t> qua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 </a:t>
            </a:r>
            <a:r>
              <a:rPr lang="en-US" sz="2300" dirty="0" err="1">
                <a:latin typeface="Times Neue Roman"/>
              </a:rPr>
              <a:t>một</a:t>
            </a:r>
            <a:r>
              <a:rPr lang="en-US" sz="2300" dirty="0">
                <a:latin typeface="Times Neue Roman"/>
              </a:rPr>
              <a:t> </a:t>
            </a:r>
            <a:r>
              <a:rPr lang="en-US" sz="2300" dirty="0" err="1">
                <a:latin typeface="Times Neue Roman"/>
              </a:rPr>
              <a:t>hoạt</a:t>
            </a:r>
            <a:r>
              <a:rPr lang="en-US" sz="2300" dirty="0">
                <a:latin typeface="Times Neue Roman"/>
              </a:rPr>
              <a:t> </a:t>
            </a:r>
            <a:r>
              <a:rPr lang="en-US" sz="2300" dirty="0" err="1">
                <a:latin typeface="Times Neue Roman"/>
              </a:rPr>
              <a:t>động</a:t>
            </a:r>
            <a:r>
              <a:rPr lang="en-US" sz="2300" dirty="0">
                <a:latin typeface="Times Neue Roman"/>
              </a:rPr>
              <a:t> </a:t>
            </a:r>
            <a:r>
              <a:rPr lang="en-US" sz="2300" dirty="0" err="1">
                <a:latin typeface="Times Neue Roman"/>
              </a:rPr>
              <a:t>giáo</a:t>
            </a:r>
            <a:r>
              <a:rPr lang="en-US" sz="2300" dirty="0">
                <a:latin typeface="Times Neue Roman"/>
              </a:rPr>
              <a:t> </a:t>
            </a:r>
            <a:r>
              <a:rPr lang="en-US" sz="2300" dirty="0" err="1">
                <a:latin typeface="Times Neue Roman"/>
              </a:rPr>
              <a:t>dục</a:t>
            </a:r>
            <a:r>
              <a:rPr lang="en-US" sz="2300" dirty="0">
                <a:latin typeface="Times Neue Roman"/>
              </a:rPr>
              <a:t> </a:t>
            </a:r>
            <a:r>
              <a:rPr lang="en-US" sz="2300" dirty="0" err="1">
                <a:latin typeface="Times Neue Roman"/>
              </a:rPr>
              <a:t>cần</a:t>
            </a:r>
            <a:r>
              <a:rPr lang="en-US" sz="2300" dirty="0">
                <a:latin typeface="Times Neue Roman"/>
              </a:rPr>
              <a:t> </a:t>
            </a:r>
            <a:r>
              <a:rPr lang="en-US" sz="2300" dirty="0" err="1">
                <a:latin typeface="Times Neue Roman"/>
              </a:rPr>
              <a:t>lồng</a:t>
            </a:r>
            <a:r>
              <a:rPr lang="en-US" sz="2300" dirty="0">
                <a:latin typeface="Times Neue Roman"/>
              </a:rPr>
              <a:t> </a:t>
            </a:r>
            <a:r>
              <a:rPr lang="en-US" sz="2300" dirty="0" err="1">
                <a:latin typeface="Times Neue Roman"/>
              </a:rPr>
              <a:t>ghép</a:t>
            </a:r>
            <a:r>
              <a:rPr lang="en-US" sz="2300" dirty="0">
                <a:latin typeface="Times Neue Roman"/>
              </a:rPr>
              <a:t>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 </a:t>
            </a:r>
            <a:r>
              <a:rPr lang="en-US" sz="2300" dirty="0" err="1">
                <a:latin typeface="Times Neue Roman"/>
              </a:rPr>
              <a:t>các</a:t>
            </a:r>
            <a:r>
              <a:rPr lang="en-US" sz="2300" dirty="0">
                <a:latin typeface="Times Neue Roman"/>
              </a:rPr>
              <a:t> </a:t>
            </a:r>
            <a:r>
              <a:rPr lang="en-US" sz="2300" dirty="0" err="1">
                <a:latin typeface="Times Neue Roman"/>
              </a:rPr>
              <a:t>nội</a:t>
            </a:r>
            <a:r>
              <a:rPr lang="en-US" sz="2300" dirty="0">
                <a:latin typeface="Times Neue Roman"/>
              </a:rPr>
              <a:t> dung </a:t>
            </a:r>
            <a:r>
              <a:rPr lang="en-US" sz="2300" dirty="0" err="1">
                <a:latin typeface="Times Neue Roman"/>
              </a:rPr>
              <a:t>khác</a:t>
            </a:r>
            <a:r>
              <a:rPr lang="en-US" sz="2300" dirty="0">
                <a:latin typeface="Times Neue Roman"/>
              </a:rPr>
              <a:t> </a:t>
            </a:r>
            <a:r>
              <a:rPr lang="en-US" sz="2300" dirty="0" err="1">
                <a:latin typeface="Times Neue Roman"/>
              </a:rPr>
              <a:t>trong</a:t>
            </a:r>
            <a:r>
              <a:rPr lang="en-US" sz="2300" dirty="0">
                <a:latin typeface="Times Neue Roman"/>
              </a:rPr>
              <a:t> </a:t>
            </a:r>
            <a:r>
              <a:rPr lang="en-US" sz="2300" dirty="0" err="1">
                <a:latin typeface="Times Neue Roman"/>
              </a:rPr>
              <a:t>thực</a:t>
            </a:r>
            <a:r>
              <a:rPr lang="en-US" sz="2300" dirty="0">
                <a:latin typeface="Times Neue Roman"/>
              </a:rPr>
              <a:t> </a:t>
            </a:r>
            <a:r>
              <a:rPr lang="en-US" sz="2300" dirty="0" err="1">
                <a:latin typeface="Times Neue Roman"/>
              </a:rPr>
              <a:t>hiện</a:t>
            </a:r>
            <a:r>
              <a:rPr lang="en-US" sz="2300" dirty="0">
                <a:latin typeface="Times Neue Roman"/>
              </a:rPr>
              <a:t> CT </a:t>
            </a:r>
          </a:p>
          <a:p>
            <a:pPr marL="342900" indent="-342900" algn="just">
              <a:spcBef>
                <a:spcPts val="600"/>
              </a:spcBef>
              <a:spcAft>
                <a:spcPts val="600"/>
              </a:spcAft>
              <a:buFontTx/>
              <a:buChar char="-"/>
            </a:pPr>
            <a:r>
              <a:rPr lang="en-US" sz="2300" dirty="0" err="1">
                <a:latin typeface="Times Neue Roman"/>
              </a:rPr>
              <a:t>Coi</a:t>
            </a:r>
            <a:r>
              <a:rPr lang="en-US" sz="2300" dirty="0">
                <a:latin typeface="Times Neue Roman"/>
              </a:rPr>
              <a:t> </a:t>
            </a:r>
            <a:r>
              <a:rPr lang="en-US" sz="2300" dirty="0" err="1">
                <a:latin typeface="Times Neue Roman"/>
              </a:rPr>
              <a:t>trọng</a:t>
            </a:r>
            <a:r>
              <a:rPr lang="en-US" sz="2300" dirty="0">
                <a:latin typeface="Times Neue Roman"/>
              </a:rPr>
              <a:t> </a:t>
            </a:r>
            <a:r>
              <a:rPr lang="en-US" sz="2300" dirty="0" err="1">
                <a:latin typeface="Times Neue Roman"/>
              </a:rPr>
              <a:t>việc</a:t>
            </a:r>
            <a:r>
              <a:rPr lang="en-US" sz="2300" dirty="0">
                <a:latin typeface="Times Neue Roman"/>
              </a:rPr>
              <a:t> </a:t>
            </a:r>
            <a:r>
              <a:rPr lang="en-US" sz="2300" dirty="0" err="1">
                <a:latin typeface="Times Neue Roman"/>
              </a:rPr>
              <a:t>căn</a:t>
            </a:r>
            <a:r>
              <a:rPr lang="en-US" sz="2300" dirty="0">
                <a:latin typeface="Times Neue Roman"/>
              </a:rPr>
              <a:t> </a:t>
            </a:r>
            <a:r>
              <a:rPr lang="en-US" sz="2300" dirty="0" err="1">
                <a:latin typeface="Times Neue Roman"/>
              </a:rPr>
              <a:t>cứ</a:t>
            </a:r>
            <a:r>
              <a:rPr lang="en-US" sz="2300" dirty="0">
                <a:latin typeface="Times Neue Roman"/>
              </a:rPr>
              <a:t> </a:t>
            </a:r>
            <a:r>
              <a:rPr lang="en-US" sz="2300" dirty="0" err="1">
                <a:latin typeface="Times Neue Roman"/>
              </a:rPr>
              <a:t>kết</a:t>
            </a:r>
            <a:r>
              <a:rPr lang="en-US" sz="2300" dirty="0">
                <a:latin typeface="Times Neue Roman"/>
              </a:rPr>
              <a:t> </a:t>
            </a:r>
            <a:r>
              <a:rPr lang="en-US" sz="2300" dirty="0" err="1">
                <a:latin typeface="Times Neue Roman"/>
              </a:rPr>
              <a:t>quả</a:t>
            </a:r>
            <a:r>
              <a:rPr lang="en-US" sz="2300" dirty="0">
                <a:latin typeface="Times Neue Roman"/>
              </a:rPr>
              <a:t>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 </a:t>
            </a:r>
            <a:r>
              <a:rPr lang="en-US" sz="2300" dirty="0" err="1">
                <a:latin typeface="Times Neue Roman"/>
              </a:rPr>
              <a:t>để</a:t>
            </a:r>
            <a:r>
              <a:rPr lang="en-US" sz="2300" dirty="0">
                <a:latin typeface="Times Neue Roman"/>
              </a:rPr>
              <a:t> </a:t>
            </a:r>
            <a:r>
              <a:rPr lang="en-US" sz="2300" dirty="0" err="1">
                <a:latin typeface="Times Neue Roman"/>
              </a:rPr>
              <a:t>đề</a:t>
            </a:r>
            <a:r>
              <a:rPr lang="en-US" sz="2300" dirty="0">
                <a:latin typeface="Times Neue Roman"/>
              </a:rPr>
              <a:t> </a:t>
            </a:r>
            <a:r>
              <a:rPr lang="en-US" sz="2300" dirty="0" err="1">
                <a:latin typeface="Times Neue Roman"/>
              </a:rPr>
              <a:t>xuất</a:t>
            </a:r>
            <a:r>
              <a:rPr lang="en-US" sz="2300" dirty="0">
                <a:latin typeface="Times Neue Roman"/>
              </a:rPr>
              <a:t> </a:t>
            </a:r>
            <a:r>
              <a:rPr lang="en-US" sz="2300" dirty="0" err="1">
                <a:latin typeface="Times Neue Roman"/>
              </a:rPr>
              <a:t>các</a:t>
            </a:r>
            <a:r>
              <a:rPr lang="en-US" sz="2300" dirty="0">
                <a:latin typeface="Times Neue Roman"/>
              </a:rPr>
              <a:t> </a:t>
            </a:r>
            <a:r>
              <a:rPr lang="en-US" sz="2300" dirty="0" err="1">
                <a:latin typeface="Times Neue Roman"/>
              </a:rPr>
              <a:t>biện</a:t>
            </a:r>
            <a:r>
              <a:rPr lang="en-US" sz="2300" dirty="0">
                <a:latin typeface="Times Neue Roman"/>
              </a:rPr>
              <a:t> </a:t>
            </a:r>
            <a:r>
              <a:rPr lang="en-US" sz="2300" dirty="0" err="1">
                <a:latin typeface="Times Neue Roman"/>
              </a:rPr>
              <a:t>pháp</a:t>
            </a:r>
            <a:r>
              <a:rPr lang="en-US" sz="2300" dirty="0">
                <a:latin typeface="Times Neue Roman"/>
              </a:rPr>
              <a:t>, </a:t>
            </a:r>
            <a:r>
              <a:rPr lang="en-US" sz="2300" dirty="0" err="1">
                <a:latin typeface="Times Neue Roman"/>
              </a:rPr>
              <a:t>tư</a:t>
            </a:r>
            <a:r>
              <a:rPr lang="en-US" sz="2300" dirty="0">
                <a:latin typeface="Times Neue Roman"/>
              </a:rPr>
              <a:t> </a:t>
            </a:r>
            <a:r>
              <a:rPr lang="en-US" sz="2300" dirty="0" err="1">
                <a:latin typeface="Times Neue Roman"/>
              </a:rPr>
              <a:t>vấn</a:t>
            </a:r>
            <a:r>
              <a:rPr lang="en-US" sz="2300" dirty="0">
                <a:latin typeface="Times Neue Roman"/>
              </a:rPr>
              <a:t>, </a:t>
            </a:r>
            <a:r>
              <a:rPr lang="en-US" sz="2300" dirty="0" err="1">
                <a:latin typeface="Times Neue Roman"/>
              </a:rPr>
              <a:t>hướng</a:t>
            </a:r>
            <a:r>
              <a:rPr lang="en-US" sz="2300" dirty="0">
                <a:latin typeface="Times Neue Roman"/>
              </a:rPr>
              <a:t> </a:t>
            </a:r>
            <a:r>
              <a:rPr lang="en-US" sz="2300" dirty="0" err="1">
                <a:latin typeface="Times Neue Roman"/>
              </a:rPr>
              <a:t>dẫn</a:t>
            </a:r>
            <a:r>
              <a:rPr lang="en-US" sz="2300" dirty="0">
                <a:latin typeface="Times Neue Roman"/>
              </a:rPr>
              <a:t> </a:t>
            </a:r>
            <a:r>
              <a:rPr lang="en-US" sz="2300" dirty="0" err="1">
                <a:latin typeface="Times Neue Roman"/>
              </a:rPr>
              <a:t>hỗ</a:t>
            </a:r>
            <a:r>
              <a:rPr lang="en-US" sz="2300" dirty="0">
                <a:latin typeface="Times Neue Roman"/>
              </a:rPr>
              <a:t> </a:t>
            </a:r>
            <a:r>
              <a:rPr lang="en-US" sz="2300" dirty="0" err="1">
                <a:latin typeface="Times Neue Roman"/>
              </a:rPr>
              <a:t>trợ</a:t>
            </a:r>
            <a:r>
              <a:rPr lang="en-US" sz="2300" dirty="0">
                <a:latin typeface="Times Neue Roman"/>
              </a:rPr>
              <a:t> </a:t>
            </a:r>
            <a:r>
              <a:rPr lang="en-US" sz="2300" dirty="0" err="1">
                <a:latin typeface="Times Neue Roman"/>
              </a:rPr>
              <a:t>giáo</a:t>
            </a:r>
            <a:r>
              <a:rPr lang="en-US" sz="2300" dirty="0">
                <a:latin typeface="Times Neue Roman"/>
              </a:rPr>
              <a:t> </a:t>
            </a:r>
            <a:r>
              <a:rPr lang="en-US" sz="2300" dirty="0" err="1">
                <a:latin typeface="Times Neue Roman"/>
              </a:rPr>
              <a:t>viên</a:t>
            </a:r>
            <a:r>
              <a:rPr lang="en-US" sz="2300" dirty="0">
                <a:latin typeface="Times Neue Roman"/>
              </a:rPr>
              <a:t> </a:t>
            </a:r>
            <a:r>
              <a:rPr lang="en-US" sz="2300" dirty="0" err="1">
                <a:latin typeface="Times Neue Roman"/>
              </a:rPr>
              <a:t>kịp</a:t>
            </a:r>
            <a:r>
              <a:rPr lang="en-US" sz="2300" dirty="0">
                <a:latin typeface="Times Neue Roman"/>
              </a:rPr>
              <a:t> </a:t>
            </a:r>
            <a:r>
              <a:rPr lang="en-US" sz="2300" dirty="0" err="1">
                <a:latin typeface="Times Neue Roman"/>
              </a:rPr>
              <a:t>thời</a:t>
            </a:r>
            <a:r>
              <a:rPr lang="en-US" sz="2300" dirty="0">
                <a:latin typeface="Times Neue Roman"/>
              </a:rPr>
              <a:t>. </a:t>
            </a:r>
            <a:r>
              <a:rPr lang="en-US" sz="2300" dirty="0" err="1">
                <a:latin typeface="Times Neue Roman"/>
              </a:rPr>
              <a:t>Giáo</a:t>
            </a:r>
            <a:r>
              <a:rPr lang="en-US" sz="2300" dirty="0">
                <a:latin typeface="Times Neue Roman"/>
              </a:rPr>
              <a:t> </a:t>
            </a:r>
            <a:r>
              <a:rPr lang="en-US" sz="2300" dirty="0" err="1">
                <a:latin typeface="Times Neue Roman"/>
              </a:rPr>
              <a:t>viên</a:t>
            </a:r>
            <a:r>
              <a:rPr lang="en-US" sz="2300" dirty="0">
                <a:latin typeface="Times Neue Roman"/>
              </a:rPr>
              <a:t> </a:t>
            </a:r>
            <a:r>
              <a:rPr lang="en-US" sz="2300" dirty="0" err="1">
                <a:latin typeface="Times Neue Roman"/>
              </a:rPr>
              <a:t>nhóm</a:t>
            </a:r>
            <a:r>
              <a:rPr lang="en-US" sz="2300" dirty="0">
                <a:latin typeface="Times Neue Roman"/>
              </a:rPr>
              <a:t>, </a:t>
            </a:r>
            <a:r>
              <a:rPr lang="en-US" sz="2300" dirty="0" err="1">
                <a:latin typeface="Times Neue Roman"/>
              </a:rPr>
              <a:t>lớp</a:t>
            </a:r>
            <a:r>
              <a:rPr lang="en-US" sz="2300" dirty="0">
                <a:latin typeface="Times Neue Roman"/>
              </a:rPr>
              <a:t> </a:t>
            </a:r>
            <a:r>
              <a:rPr lang="en-US" sz="2300" dirty="0" err="1">
                <a:latin typeface="Times Neue Roman"/>
              </a:rPr>
              <a:t>không</a:t>
            </a:r>
            <a:r>
              <a:rPr lang="en-US" sz="2300" dirty="0">
                <a:latin typeface="Times Neue Roman"/>
              </a:rPr>
              <a:t> </a:t>
            </a:r>
            <a:r>
              <a:rPr lang="en-US" sz="2300" dirty="0" err="1">
                <a:latin typeface="Times Neue Roman"/>
              </a:rPr>
              <a:t>phát</a:t>
            </a:r>
            <a:r>
              <a:rPr lang="en-US" sz="2300" dirty="0">
                <a:latin typeface="Times Neue Roman"/>
              </a:rPr>
              <a:t> </a:t>
            </a:r>
            <a:r>
              <a:rPr lang="en-US" sz="2300" dirty="0" err="1">
                <a:latin typeface="Times Neue Roman"/>
              </a:rPr>
              <a:t>sinh</a:t>
            </a:r>
            <a:r>
              <a:rPr lang="en-US" sz="2300" dirty="0">
                <a:latin typeface="Times Neue Roman"/>
              </a:rPr>
              <a:t> </a:t>
            </a:r>
            <a:r>
              <a:rPr lang="en-US" sz="2300" dirty="0" err="1">
                <a:latin typeface="Times Neue Roman"/>
              </a:rPr>
              <a:t>thêm</a:t>
            </a:r>
            <a:r>
              <a:rPr lang="en-US" sz="2300" dirty="0">
                <a:latin typeface="Times Neue Roman"/>
              </a:rPr>
              <a:t> </a:t>
            </a:r>
            <a:r>
              <a:rPr lang="en-US" sz="2300" dirty="0" err="1">
                <a:latin typeface="Times Neue Roman"/>
              </a:rPr>
              <a:t>hồ</a:t>
            </a:r>
            <a:r>
              <a:rPr lang="en-US" sz="2300" dirty="0">
                <a:latin typeface="Times Neue Roman"/>
              </a:rPr>
              <a:t> </a:t>
            </a:r>
            <a:r>
              <a:rPr lang="en-US" sz="2300" dirty="0" err="1">
                <a:latin typeface="Times Neue Roman"/>
              </a:rPr>
              <a:t>sơ</a:t>
            </a:r>
            <a:r>
              <a:rPr lang="en-US" sz="2300" dirty="0">
                <a:latin typeface="Times Neue Roman"/>
              </a:rPr>
              <a:t> </a:t>
            </a:r>
            <a:r>
              <a:rPr lang="en-US" sz="2300" dirty="0" err="1">
                <a:latin typeface="Times Neue Roman"/>
              </a:rPr>
              <a:t>sổ</a:t>
            </a:r>
            <a:r>
              <a:rPr lang="en-US" sz="2300" dirty="0">
                <a:latin typeface="Times Neue Roman"/>
              </a:rPr>
              <a:t> </a:t>
            </a:r>
            <a:r>
              <a:rPr lang="en-US" sz="2300" dirty="0" err="1">
                <a:latin typeface="Times Neue Roman"/>
              </a:rPr>
              <a:t>sách</a:t>
            </a:r>
            <a:r>
              <a:rPr lang="en-US" sz="2300" dirty="0">
                <a:latin typeface="Times Neue Roman"/>
              </a:rPr>
              <a:t> </a:t>
            </a:r>
            <a:r>
              <a:rPr lang="en-US" sz="2300" dirty="0" err="1">
                <a:latin typeface="Times Neue Roman"/>
              </a:rPr>
              <a:t>để</a:t>
            </a:r>
            <a:r>
              <a:rPr lang="en-US" sz="2300" dirty="0">
                <a:latin typeface="Times Neue Roman"/>
              </a:rPr>
              <a:t> </a:t>
            </a:r>
            <a:r>
              <a:rPr lang="en-US" sz="2300" dirty="0" err="1">
                <a:latin typeface="Times Neue Roman"/>
              </a:rPr>
              <a:t>đánh</a:t>
            </a:r>
            <a:r>
              <a:rPr lang="en-US" sz="2300" dirty="0">
                <a:latin typeface="Times Neue Roman"/>
              </a:rPr>
              <a:t> </a:t>
            </a:r>
            <a:r>
              <a:rPr lang="en-US" sz="2300" dirty="0" err="1">
                <a:latin typeface="Times Neue Roman"/>
              </a:rPr>
              <a:t>giá</a:t>
            </a:r>
            <a:r>
              <a:rPr lang="en-US" sz="2300" dirty="0">
                <a:latin typeface="Times Neue Roman"/>
              </a:rPr>
              <a:t>.</a:t>
            </a:r>
          </a:p>
        </p:txBody>
      </p:sp>
      <p:sp>
        <p:nvSpPr>
          <p:cNvPr id="2" name="Rectangle 1">
            <a:extLst>
              <a:ext uri="{FF2B5EF4-FFF2-40B4-BE49-F238E27FC236}">
                <a16:creationId xmlns:a16="http://schemas.microsoft.com/office/drawing/2014/main" xmlns="" id="{37BFEC19-8D04-476D-8C26-61C1A24D6E8C}"/>
              </a:ext>
            </a:extLst>
          </p:cNvPr>
          <p:cNvSpPr/>
          <p:nvPr/>
        </p:nvSpPr>
        <p:spPr>
          <a:xfrm>
            <a:off x="1396941" y="1060613"/>
            <a:ext cx="9363074" cy="498663"/>
          </a:xfrm>
          <a:prstGeom prst="rect">
            <a:avLst/>
          </a:prstGeom>
        </p:spPr>
        <p:txBody>
          <a:bodyPr wrap="square">
            <a:spAutoFit/>
          </a:bodyPr>
          <a:lstStyle/>
          <a:p>
            <a:pPr algn="just">
              <a:lnSpc>
                <a:spcPct val="150000"/>
              </a:lnSpc>
            </a:pPr>
            <a:r>
              <a:rPr lang="en-US" b="1" i="1" dirty="0">
                <a:latin typeface="Times New Roman" panose="02020603050405020304" pitchFamily="18" charset="0"/>
                <a:ea typeface="Calibri" panose="020F0502020204030204" pitchFamily="34" charset="0"/>
                <a:cs typeface="Times New Roman" panose="02020603050405020304" pitchFamily="18" charset="0"/>
              </a:rPr>
              <a:t>5</a:t>
            </a:r>
            <a:r>
              <a:rPr lang="en-US" sz="2000" b="1" i="1"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b="1" i="1"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latin typeface="Times New Roman" panose="02020603050405020304" pitchFamily="18" charset="0"/>
                <a:ea typeface="Calibri" panose="020F0502020204030204" pitchFamily="34" charset="0"/>
                <a:cs typeface="Times New Roman" panose="02020603050405020304" pitchFamily="18" charset="0"/>
              </a:rPr>
              <a:t>số</a:t>
            </a:r>
            <a:r>
              <a:rPr lang="en-US" sz="2000" b="1" i="1"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latin typeface="Times New Roman" panose="02020603050405020304" pitchFamily="18" charset="0"/>
                <a:ea typeface="Calibri" panose="020F0502020204030204" pitchFamily="34" charset="0"/>
                <a:cs typeface="Times New Roman" panose="02020603050405020304" pitchFamily="18" charset="0"/>
              </a:rPr>
              <a:t>lưu</a:t>
            </a:r>
            <a:r>
              <a:rPr lang="en-US" sz="2000" b="1" i="1" dirty="0">
                <a:latin typeface="Times New Roman" panose="02020603050405020304" pitchFamily="18" charset="0"/>
                <a:ea typeface="Calibri" panose="020F0502020204030204" pitchFamily="34" charset="0"/>
                <a:cs typeface="Times New Roman" panose="02020603050405020304" pitchFamily="18" charset="0"/>
              </a:rPr>
              <a:t> ý</a:t>
            </a:r>
          </a:p>
        </p:txBody>
      </p:sp>
    </p:spTree>
    <p:extLst>
      <p:ext uri="{BB962C8B-B14F-4D97-AF65-F5344CB8AC3E}">
        <p14:creationId xmlns:p14="http://schemas.microsoft.com/office/powerpoint/2010/main" val="12156369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400" y="329119"/>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2438401" y="3048000"/>
            <a:ext cx="7839074" cy="2446054"/>
          </a:xfrm>
          <a:prstGeom prst="rect">
            <a:avLst/>
          </a:prstGeom>
          <a:noFill/>
        </p:spPr>
        <p:txBody>
          <a:bodyPr wrap="square">
            <a:spAutoFit/>
          </a:bodyPr>
          <a:lstStyle/>
          <a:p>
            <a:pPr>
              <a:lnSpc>
                <a:spcPts val="4667"/>
              </a:lnSpc>
            </a:pPr>
            <a:r>
              <a:rPr lang="en-US" sz="3300" b="1" dirty="0">
                <a:solidFill>
                  <a:srgbClr val="CE0600"/>
                </a:solidFill>
                <a:latin typeface="Times New Roman" panose="02020603050405020304" pitchFamily="18" charset="0"/>
                <a:cs typeface="Times New Roman" panose="02020603050405020304" pitchFamily="18" charset="0"/>
              </a:rPr>
              <a:t>3</a:t>
            </a:r>
            <a:r>
              <a:rPr lang="en-US" sz="3300" b="1" dirty="0">
                <a:solidFill>
                  <a:srgbClr val="FF0000"/>
                </a:solidFill>
                <a:latin typeface="Times New Roman" panose="02020603050405020304" pitchFamily="18" charset="0"/>
                <a:cs typeface="Times New Roman" panose="02020603050405020304" pitchFamily="18" charset="0"/>
              </a:rPr>
              <a:t>. H</a:t>
            </a:r>
            <a:r>
              <a:rPr lang="vi-VN" sz="3300" b="1" dirty="0">
                <a:solidFill>
                  <a:srgbClr val="FF0000"/>
                </a:solidFill>
                <a:latin typeface="Times New Roman" panose="02020603050405020304" pitchFamily="18" charset="0"/>
                <a:cs typeface="Times New Roman" panose="02020603050405020304" pitchFamily="18" charset="0"/>
              </a:rPr>
              <a:t>Ư</a:t>
            </a:r>
            <a:r>
              <a:rPr lang="en-US" sz="3300" b="1" dirty="0" err="1">
                <a:solidFill>
                  <a:srgbClr val="FF0000"/>
                </a:solidFill>
                <a:latin typeface="Times New Roman" panose="02020603050405020304" pitchFamily="18" charset="0"/>
                <a:cs typeface="Times New Roman" panose="02020603050405020304" pitchFamily="18" charset="0"/>
              </a:rPr>
              <a:t>ỚNG</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DẪN</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ĐÁNH</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GIÁ</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VIỆC</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ĐÁNH</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GIÁ</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SỰ</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PHÁT</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TRIỂN</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CỦA</a:t>
            </a:r>
            <a:r>
              <a:rPr lang="en-US" sz="3300" b="1" dirty="0">
                <a:solidFill>
                  <a:srgbClr val="FF0000"/>
                </a:solidFill>
                <a:latin typeface="Times New Roman" panose="02020603050405020304" pitchFamily="18" charset="0"/>
                <a:cs typeface="Times New Roman" panose="02020603050405020304" pitchFamily="18" charset="0"/>
              </a:rPr>
              <a:t> </a:t>
            </a:r>
            <a:r>
              <a:rPr lang="en-US" sz="3300" b="1" dirty="0" err="1">
                <a:solidFill>
                  <a:srgbClr val="FF0000"/>
                </a:solidFill>
                <a:latin typeface="Times New Roman" panose="02020603050405020304" pitchFamily="18" charset="0"/>
                <a:cs typeface="Times New Roman" panose="02020603050405020304" pitchFamily="18" charset="0"/>
              </a:rPr>
              <a:t>TRẺ</a:t>
            </a:r>
            <a:endParaRPr lang="en-US" sz="3300" b="1" dirty="0">
              <a:solidFill>
                <a:srgbClr val="FF0000"/>
              </a:solidFill>
              <a:latin typeface="Times New Roman" panose="02020603050405020304" pitchFamily="18" charset="0"/>
              <a:cs typeface="Times New Roman" panose="02020603050405020304" pitchFamily="18" charset="0"/>
            </a:endParaRPr>
          </a:p>
          <a:p>
            <a:pPr>
              <a:lnSpc>
                <a:spcPts val="4667"/>
              </a:lnSpc>
            </a:pPr>
            <a:r>
              <a:rPr lang="en-US" sz="3200" b="1" dirty="0">
                <a:solidFill>
                  <a:srgbClr val="FF0000"/>
                </a:solidFill>
                <a:latin typeface="Times New Roman" panose="02020603050405020304" pitchFamily="18" charset="0"/>
                <a:cs typeface="Times New Roman" panose="02020603050405020304" pitchFamily="18" charset="0"/>
              </a:rPr>
              <a:t/>
            </a:r>
            <a:br>
              <a:rPr lang="en-US" sz="3200" b="1" dirty="0">
                <a:solidFill>
                  <a:srgbClr val="FF0000"/>
                </a:solidFill>
                <a:latin typeface="Times New Roman" panose="02020603050405020304" pitchFamily="18" charset="0"/>
                <a:cs typeface="Times New Roman" panose="02020603050405020304" pitchFamily="18" charset="0"/>
              </a:rPr>
            </a:br>
            <a:endParaRPr lang="en-US" sz="3200" b="1" dirty="0">
              <a:solidFill>
                <a:srgbClr val="FF0000"/>
              </a:solidFill>
              <a:latin typeface="Calistoga"/>
            </a:endParaRP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26984022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8AECB09-1580-4497-9BA4-32F0FD1B022C}"/>
              </a:ext>
            </a:extLst>
          </p:cNvPr>
          <p:cNvSpPr/>
          <p:nvPr/>
        </p:nvSpPr>
        <p:spPr>
          <a:xfrm>
            <a:off x="1265207" y="785821"/>
            <a:ext cx="8494143" cy="4108817"/>
          </a:xfrm>
          <a:prstGeom prst="rect">
            <a:avLst/>
          </a:prstGeom>
        </p:spPr>
        <p:txBody>
          <a:bodyPr wrap="square">
            <a:spAutoFit/>
          </a:bodyPr>
          <a:lstStyle/>
          <a:p>
            <a:r>
              <a:rPr lang="en-US" sz="2900" dirty="0" err="1">
                <a:solidFill>
                  <a:srgbClr val="FF0000"/>
                </a:solidFill>
                <a:latin typeface="Times Neue Roman" panose="020B0604020202020204"/>
              </a:rPr>
              <a:t>CBQL</a:t>
            </a:r>
            <a:r>
              <a:rPr lang="en-US" sz="2900" dirty="0">
                <a:solidFill>
                  <a:srgbClr val="FF0000"/>
                </a:solidFill>
                <a:latin typeface="Times Neue Roman" panose="020B0604020202020204"/>
              </a:rPr>
              <a:t>, </a:t>
            </a:r>
            <a:r>
              <a:rPr lang="en-US" sz="2900" dirty="0" err="1">
                <a:solidFill>
                  <a:srgbClr val="FF0000"/>
                </a:solidFill>
                <a:latin typeface="Times Neue Roman" panose="020B0604020202020204"/>
              </a:rPr>
              <a:t>GV</a:t>
            </a:r>
            <a:r>
              <a:rPr lang="en-US" sz="2900" dirty="0">
                <a:solidFill>
                  <a:srgbClr val="FF0000"/>
                </a:solidFill>
                <a:latin typeface="Times Neue Roman" panose="020B0604020202020204"/>
              </a:rPr>
              <a:t> </a:t>
            </a:r>
            <a:r>
              <a:rPr lang="en-US" sz="2900" dirty="0" err="1">
                <a:solidFill>
                  <a:srgbClr val="FF0000"/>
                </a:solidFill>
                <a:latin typeface="Times Neue Roman" panose="020B0604020202020204"/>
              </a:rPr>
              <a:t>CẦN</a:t>
            </a:r>
            <a:r>
              <a:rPr lang="en-US" sz="2900" dirty="0">
                <a:solidFill>
                  <a:srgbClr val="FF0000"/>
                </a:solidFill>
                <a:latin typeface="Times Neue Roman" panose="020B0604020202020204"/>
              </a:rPr>
              <a:t> </a:t>
            </a:r>
            <a:r>
              <a:rPr lang="en-US" sz="2900" dirty="0" err="1">
                <a:solidFill>
                  <a:srgbClr val="FF0000"/>
                </a:solidFill>
                <a:latin typeface="Times Neue Roman" panose="020B0604020202020204"/>
              </a:rPr>
              <a:t>NẮM</a:t>
            </a:r>
            <a:r>
              <a:rPr lang="en-US" sz="2900" dirty="0">
                <a:solidFill>
                  <a:srgbClr val="FF0000"/>
                </a:solidFill>
                <a:latin typeface="Times Neue Roman" panose="020B0604020202020204"/>
              </a:rPr>
              <a:t> Đ</a:t>
            </a:r>
            <a:r>
              <a:rPr lang="vi-VN" sz="2900" dirty="0">
                <a:solidFill>
                  <a:srgbClr val="FF0000"/>
                </a:solidFill>
                <a:latin typeface="Times Neue Roman" panose="020B0604020202020204"/>
              </a:rPr>
              <a:t>Ư</a:t>
            </a:r>
            <a:r>
              <a:rPr lang="en-US" sz="2900" dirty="0" err="1">
                <a:solidFill>
                  <a:srgbClr val="FF0000"/>
                </a:solidFill>
                <a:latin typeface="Times Neue Roman" panose="020B0604020202020204"/>
              </a:rPr>
              <a:t>ỢC</a:t>
            </a:r>
            <a:r>
              <a:rPr lang="en-US" sz="2900" dirty="0">
                <a:solidFill>
                  <a:srgbClr val="FF0000"/>
                </a:solidFill>
                <a:latin typeface="Times Neue Roman" panose="020B0604020202020204"/>
              </a:rPr>
              <a:t>:</a:t>
            </a:r>
          </a:p>
          <a:p>
            <a:endParaRPr lang="en-US" sz="2900" dirty="0">
              <a:solidFill>
                <a:srgbClr val="FF0000"/>
              </a:solidFill>
              <a:latin typeface="Times Neue Roman" panose="020B0604020202020204"/>
            </a:endParaRPr>
          </a:p>
          <a:p>
            <a:r>
              <a:rPr lang="en-US" sz="2900" dirty="0">
                <a:latin typeface="Times Neue Roman" panose="020B0604020202020204"/>
              </a:rPr>
              <a:t>1- </a:t>
            </a:r>
            <a:r>
              <a:rPr lang="en-US" sz="2900" dirty="0" err="1">
                <a:latin typeface="Times Neue Roman" panose="020B0604020202020204"/>
              </a:rPr>
              <a:t>Mục</a:t>
            </a:r>
            <a:r>
              <a:rPr lang="en-US" sz="2900" dirty="0">
                <a:latin typeface="Times Neue Roman" panose="020B0604020202020204"/>
              </a:rPr>
              <a:t> </a:t>
            </a:r>
            <a:r>
              <a:rPr lang="en-US" sz="2900" dirty="0" err="1">
                <a:latin typeface="Times Neue Roman" panose="020B0604020202020204"/>
              </a:rPr>
              <a:t>đích</a:t>
            </a:r>
            <a:r>
              <a:rPr lang="en-US" sz="2900" dirty="0">
                <a:latin typeface="Times Neue Roman" panose="020B0604020202020204"/>
              </a:rPr>
              <a:t>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r>
              <a:rPr lang="en-US" sz="2900" dirty="0">
                <a:latin typeface="Times Neue Roman" panose="020B0604020202020204"/>
              </a:rPr>
              <a:t> </a:t>
            </a:r>
            <a:r>
              <a:rPr lang="en-US" sz="2900" dirty="0" err="1">
                <a:latin typeface="Times Neue Roman" panose="020B0604020202020204"/>
              </a:rPr>
              <a:t>việc</a:t>
            </a:r>
            <a:r>
              <a:rPr lang="en-US" sz="2900" dirty="0">
                <a:latin typeface="Times Neue Roman" panose="020B0604020202020204"/>
              </a:rPr>
              <a:t> </a:t>
            </a:r>
            <a:r>
              <a:rPr lang="en-US" sz="2900" dirty="0" err="1">
                <a:latin typeface="Times Neue Roman" panose="020B0604020202020204"/>
              </a:rPr>
              <a:t>thực</a:t>
            </a:r>
            <a:r>
              <a:rPr lang="en-US" sz="2900" dirty="0">
                <a:latin typeface="Times Neue Roman" panose="020B0604020202020204"/>
              </a:rPr>
              <a:t> </a:t>
            </a:r>
            <a:r>
              <a:rPr lang="en-US" sz="2900" dirty="0" err="1">
                <a:latin typeface="Times Neue Roman" panose="020B0604020202020204"/>
              </a:rPr>
              <a:t>hiện</a:t>
            </a:r>
            <a:r>
              <a:rPr lang="en-US" sz="2900" dirty="0">
                <a:latin typeface="Times Neue Roman" panose="020B0604020202020204"/>
              </a:rPr>
              <a:t>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r>
              <a:rPr lang="en-US" sz="2900" dirty="0">
                <a:latin typeface="Times Neue Roman" panose="020B0604020202020204"/>
              </a:rPr>
              <a:t> </a:t>
            </a:r>
            <a:r>
              <a:rPr lang="en-US" sz="2900" dirty="0" err="1">
                <a:latin typeface="Times Neue Roman" panose="020B0604020202020204"/>
              </a:rPr>
              <a:t>sự</a:t>
            </a:r>
            <a:r>
              <a:rPr lang="en-US" sz="2900" dirty="0">
                <a:latin typeface="Times Neue Roman" panose="020B0604020202020204"/>
              </a:rPr>
              <a:t> </a:t>
            </a:r>
            <a:r>
              <a:rPr lang="en-US" sz="2900" dirty="0" err="1">
                <a:latin typeface="Times Neue Roman" panose="020B0604020202020204"/>
              </a:rPr>
              <a:t>phát</a:t>
            </a:r>
            <a:r>
              <a:rPr lang="en-US" sz="2900" dirty="0">
                <a:latin typeface="Times Neue Roman" panose="020B0604020202020204"/>
              </a:rPr>
              <a:t> </a:t>
            </a:r>
            <a:r>
              <a:rPr lang="en-US" sz="2900" dirty="0" err="1">
                <a:latin typeface="Times Neue Roman" panose="020B0604020202020204"/>
              </a:rPr>
              <a:t>triển</a:t>
            </a:r>
            <a:r>
              <a:rPr lang="en-US" sz="2900" dirty="0">
                <a:latin typeface="Times Neue Roman" panose="020B0604020202020204"/>
              </a:rPr>
              <a:t> </a:t>
            </a:r>
            <a:r>
              <a:rPr lang="en-US" sz="2900" dirty="0" err="1">
                <a:latin typeface="Times Neue Roman" panose="020B0604020202020204"/>
              </a:rPr>
              <a:t>của</a:t>
            </a:r>
            <a:r>
              <a:rPr lang="en-US" sz="2900" dirty="0">
                <a:latin typeface="Times Neue Roman" panose="020B0604020202020204"/>
              </a:rPr>
              <a:t> </a:t>
            </a:r>
            <a:r>
              <a:rPr lang="en-US" sz="2900" dirty="0" err="1">
                <a:latin typeface="Times Neue Roman" panose="020B0604020202020204"/>
              </a:rPr>
              <a:t>trẻ</a:t>
            </a:r>
            <a:endParaRPr lang="en-US" sz="2900" dirty="0">
              <a:latin typeface="Times Neue Roman" panose="020B0604020202020204"/>
            </a:endParaRPr>
          </a:p>
          <a:p>
            <a:r>
              <a:rPr lang="en-US" sz="2900" dirty="0">
                <a:latin typeface="Times Neue Roman" panose="020B0604020202020204"/>
              </a:rPr>
              <a:t>2- </a:t>
            </a:r>
            <a:r>
              <a:rPr lang="en-US" sz="2900" dirty="0" err="1">
                <a:latin typeface="Times Neue Roman" panose="020B0604020202020204"/>
              </a:rPr>
              <a:t>Nội</a:t>
            </a:r>
            <a:r>
              <a:rPr lang="en-US" sz="2900" dirty="0">
                <a:latin typeface="Times Neue Roman" panose="020B0604020202020204"/>
              </a:rPr>
              <a:t> dung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r>
              <a:rPr lang="en-US" sz="2900" dirty="0">
                <a:latin typeface="Times Neue Roman" panose="020B0604020202020204"/>
              </a:rPr>
              <a:t>  </a:t>
            </a:r>
          </a:p>
          <a:p>
            <a:r>
              <a:rPr lang="en-US" sz="2900" dirty="0">
                <a:latin typeface="Times Neue Roman" panose="020B0604020202020204"/>
              </a:rPr>
              <a:t>3- </a:t>
            </a:r>
            <a:r>
              <a:rPr lang="en-US" sz="2900" dirty="0" err="1">
                <a:latin typeface="Times Neue Roman" panose="020B0604020202020204"/>
              </a:rPr>
              <a:t>Hình</a:t>
            </a:r>
            <a:r>
              <a:rPr lang="en-US" sz="2900" dirty="0">
                <a:latin typeface="Times Neue Roman" panose="020B0604020202020204"/>
              </a:rPr>
              <a:t> </a:t>
            </a:r>
            <a:r>
              <a:rPr lang="en-US" sz="2900" dirty="0" err="1">
                <a:latin typeface="Times Neue Roman" panose="020B0604020202020204"/>
              </a:rPr>
              <a:t>thức</a:t>
            </a:r>
            <a:r>
              <a:rPr lang="en-US" sz="2900" dirty="0">
                <a:latin typeface="Times Neue Roman" panose="020B0604020202020204"/>
              </a:rPr>
              <a:t>, </a:t>
            </a:r>
            <a:r>
              <a:rPr lang="en-US" sz="2900" dirty="0" err="1">
                <a:latin typeface="Times Neue Roman" panose="020B0604020202020204"/>
              </a:rPr>
              <a:t>ph</a:t>
            </a:r>
            <a:r>
              <a:rPr lang="vi-VN" sz="2900" dirty="0">
                <a:latin typeface="Times Neue Roman" panose="020B0604020202020204"/>
              </a:rPr>
              <a:t>ư</a:t>
            </a:r>
            <a:r>
              <a:rPr lang="en-US" sz="2900" dirty="0" err="1">
                <a:latin typeface="Times Neue Roman" panose="020B0604020202020204"/>
              </a:rPr>
              <a:t>ơng</a:t>
            </a:r>
            <a:r>
              <a:rPr lang="en-US" sz="2900" dirty="0">
                <a:latin typeface="Times Neue Roman" panose="020B0604020202020204"/>
              </a:rPr>
              <a:t> </a:t>
            </a:r>
            <a:r>
              <a:rPr lang="en-US" sz="2900" dirty="0" err="1">
                <a:latin typeface="Times Neue Roman" panose="020B0604020202020204"/>
              </a:rPr>
              <a:t>pháp</a:t>
            </a:r>
            <a:r>
              <a:rPr lang="en-US" sz="2900" dirty="0">
                <a:latin typeface="Times Neue Roman" panose="020B0604020202020204"/>
              </a:rPr>
              <a:t>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r>
              <a:rPr lang="en-US" sz="2900" dirty="0">
                <a:latin typeface="Times Neue Roman" panose="020B0604020202020204"/>
              </a:rPr>
              <a:t>  </a:t>
            </a:r>
          </a:p>
          <a:p>
            <a:r>
              <a:rPr lang="en-US" sz="2900" dirty="0">
                <a:latin typeface="Times Neue Roman" panose="020B0604020202020204"/>
              </a:rPr>
              <a:t>4. </a:t>
            </a:r>
            <a:r>
              <a:rPr lang="en-US" sz="2900" dirty="0" err="1">
                <a:latin typeface="Times Neue Roman" panose="020B0604020202020204"/>
              </a:rPr>
              <a:t>Gợi</a:t>
            </a:r>
            <a:r>
              <a:rPr lang="en-US" sz="2900" dirty="0">
                <a:latin typeface="Times Neue Roman" panose="020B0604020202020204"/>
              </a:rPr>
              <a:t> ý </a:t>
            </a:r>
            <a:r>
              <a:rPr lang="en-US" sz="2900" dirty="0" err="1">
                <a:latin typeface="Times Neue Roman" panose="020B0604020202020204"/>
              </a:rPr>
              <a:t>minh</a:t>
            </a:r>
            <a:r>
              <a:rPr lang="en-US" sz="2900" dirty="0">
                <a:latin typeface="Times Neue Roman" panose="020B0604020202020204"/>
              </a:rPr>
              <a:t> </a:t>
            </a:r>
            <a:r>
              <a:rPr lang="en-US" sz="2900" dirty="0" err="1">
                <a:latin typeface="Times Neue Roman" panose="020B0604020202020204"/>
              </a:rPr>
              <a:t>chứng</a:t>
            </a:r>
            <a:r>
              <a:rPr lang="en-US" sz="2900" dirty="0">
                <a:latin typeface="Times Neue Roman" panose="020B0604020202020204"/>
              </a:rPr>
              <a:t>, </a:t>
            </a:r>
            <a:r>
              <a:rPr lang="en-US" sz="2900" dirty="0" err="1">
                <a:latin typeface="Times Neue Roman" panose="020B0604020202020204"/>
              </a:rPr>
              <a:t>tiêu</a:t>
            </a:r>
            <a:r>
              <a:rPr lang="en-US" sz="2900" dirty="0">
                <a:latin typeface="Times Neue Roman" panose="020B0604020202020204"/>
              </a:rPr>
              <a:t> </a:t>
            </a:r>
            <a:r>
              <a:rPr lang="en-US" sz="2900" dirty="0" err="1">
                <a:latin typeface="Times Neue Roman" panose="020B0604020202020204"/>
              </a:rPr>
              <a:t>chí</a:t>
            </a:r>
            <a:r>
              <a:rPr lang="en-US" sz="2900" dirty="0">
                <a:latin typeface="Times Neue Roman" panose="020B0604020202020204"/>
              </a:rPr>
              <a:t>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r>
              <a:rPr lang="en-US" sz="2900" dirty="0">
                <a:latin typeface="Times Neue Roman" panose="020B0604020202020204"/>
              </a:rPr>
              <a:t>  </a:t>
            </a:r>
          </a:p>
          <a:p>
            <a:r>
              <a:rPr lang="en-US" sz="2900" dirty="0">
                <a:latin typeface="Times Neue Roman" panose="020B0604020202020204"/>
              </a:rPr>
              <a:t>5. </a:t>
            </a:r>
            <a:r>
              <a:rPr lang="en-US" sz="2900" dirty="0" err="1">
                <a:latin typeface="Times Neue Roman" panose="020B0604020202020204"/>
              </a:rPr>
              <a:t>Gợi</a:t>
            </a:r>
            <a:r>
              <a:rPr lang="en-US" sz="2900" dirty="0">
                <a:latin typeface="Times Neue Roman" panose="020B0604020202020204"/>
              </a:rPr>
              <a:t> ý </a:t>
            </a:r>
            <a:r>
              <a:rPr lang="en-US" sz="2900" dirty="0" err="1">
                <a:latin typeface="Times Neue Roman" panose="020B0604020202020204"/>
              </a:rPr>
              <a:t>tổng</a:t>
            </a:r>
            <a:r>
              <a:rPr lang="en-US" sz="2900" dirty="0">
                <a:latin typeface="Times Neue Roman" panose="020B0604020202020204"/>
              </a:rPr>
              <a:t> </a:t>
            </a:r>
            <a:r>
              <a:rPr lang="en-US" sz="2900" dirty="0" err="1">
                <a:latin typeface="Times Neue Roman" panose="020B0604020202020204"/>
              </a:rPr>
              <a:t>hợp</a:t>
            </a:r>
            <a:r>
              <a:rPr lang="en-US" sz="2900" dirty="0">
                <a:latin typeface="Times Neue Roman" panose="020B0604020202020204"/>
              </a:rPr>
              <a:t>, </a:t>
            </a:r>
            <a:r>
              <a:rPr lang="en-US" sz="2900" dirty="0" err="1">
                <a:latin typeface="Times Neue Roman" panose="020B0604020202020204"/>
              </a:rPr>
              <a:t>đề</a:t>
            </a:r>
            <a:r>
              <a:rPr lang="en-US" sz="2900" dirty="0">
                <a:latin typeface="Times Neue Roman" panose="020B0604020202020204"/>
              </a:rPr>
              <a:t> </a:t>
            </a:r>
            <a:r>
              <a:rPr lang="en-US" sz="2900" dirty="0" err="1">
                <a:latin typeface="Times Neue Roman" panose="020B0604020202020204"/>
              </a:rPr>
              <a:t>xuất</a:t>
            </a:r>
            <a:r>
              <a:rPr lang="en-US" sz="2900" dirty="0">
                <a:latin typeface="Times Neue Roman" panose="020B0604020202020204"/>
              </a:rPr>
              <a:t> </a:t>
            </a:r>
            <a:r>
              <a:rPr lang="en-US" sz="2900" dirty="0" err="1">
                <a:latin typeface="Times Neue Roman" panose="020B0604020202020204"/>
              </a:rPr>
              <a:t>trong</a:t>
            </a:r>
            <a:r>
              <a:rPr lang="en-US" sz="2900" dirty="0">
                <a:latin typeface="Times Neue Roman" panose="020B0604020202020204"/>
              </a:rPr>
              <a:t> </a:t>
            </a:r>
            <a:r>
              <a:rPr lang="en-US" sz="2900" dirty="0" err="1">
                <a:latin typeface="Times Neue Roman" panose="020B0604020202020204"/>
              </a:rPr>
              <a:t>đánh</a:t>
            </a:r>
            <a:r>
              <a:rPr lang="en-US" sz="2900" dirty="0">
                <a:latin typeface="Times Neue Roman" panose="020B0604020202020204"/>
              </a:rPr>
              <a:t> </a:t>
            </a:r>
            <a:r>
              <a:rPr lang="en-US" sz="2900" dirty="0" err="1">
                <a:latin typeface="Times Neue Roman" panose="020B0604020202020204"/>
              </a:rPr>
              <a:t>giá</a:t>
            </a:r>
            <a:endParaRPr lang="en-US" sz="2900" dirty="0">
              <a:latin typeface="Times Neue Roman" panose="020B0604020202020204"/>
            </a:endParaRPr>
          </a:p>
          <a:p>
            <a:r>
              <a:rPr lang="en-US" sz="2900" dirty="0">
                <a:latin typeface="Times Neue Roman" panose="020B0604020202020204"/>
              </a:rPr>
              <a:t>6. </a:t>
            </a:r>
            <a:r>
              <a:rPr lang="en-US" sz="2900" dirty="0" err="1">
                <a:latin typeface="Times Neue Roman" panose="020B0604020202020204"/>
              </a:rPr>
              <a:t>Một</a:t>
            </a:r>
            <a:r>
              <a:rPr lang="en-US" sz="2900" dirty="0">
                <a:latin typeface="Times Neue Roman" panose="020B0604020202020204"/>
              </a:rPr>
              <a:t> </a:t>
            </a:r>
            <a:r>
              <a:rPr lang="en-US" sz="2900" dirty="0" err="1">
                <a:latin typeface="Times Neue Roman" panose="020B0604020202020204"/>
              </a:rPr>
              <a:t>số</a:t>
            </a:r>
            <a:r>
              <a:rPr lang="en-US" sz="2900" dirty="0">
                <a:latin typeface="Times Neue Roman" panose="020B0604020202020204"/>
              </a:rPr>
              <a:t> l</a:t>
            </a:r>
            <a:r>
              <a:rPr lang="vi-VN" sz="2900" dirty="0">
                <a:latin typeface="Times Neue Roman" panose="020B0604020202020204"/>
              </a:rPr>
              <a:t>ư</a:t>
            </a:r>
            <a:r>
              <a:rPr lang="en-US" sz="2900" dirty="0">
                <a:latin typeface="Times Neue Roman" panose="020B0604020202020204"/>
              </a:rPr>
              <a:t>u ý  </a:t>
            </a:r>
          </a:p>
        </p:txBody>
      </p:sp>
    </p:spTree>
    <p:extLst>
      <p:ext uri="{BB962C8B-B14F-4D97-AF65-F5344CB8AC3E}">
        <p14:creationId xmlns:p14="http://schemas.microsoft.com/office/powerpoint/2010/main" val="2689416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8AECB09-1580-4497-9BA4-32F0FD1B022C}"/>
              </a:ext>
            </a:extLst>
          </p:cNvPr>
          <p:cNvSpPr/>
          <p:nvPr/>
        </p:nvSpPr>
        <p:spPr>
          <a:xfrm>
            <a:off x="684246" y="2160532"/>
            <a:ext cx="11090987" cy="4416594"/>
          </a:xfrm>
          <a:prstGeom prst="rect">
            <a:avLst/>
          </a:prstGeom>
        </p:spPr>
        <p:txBody>
          <a:bodyPr wrap="square">
            <a:spAutoFit/>
          </a:bodyPr>
          <a:lstStyle/>
          <a:p>
            <a:pPr algn="just"/>
            <a:r>
              <a:rPr lang="en-US" sz="2200" b="1" dirty="0" err="1">
                <a:latin typeface="Times Neue Roman"/>
              </a:rPr>
              <a:t>Đối</a:t>
            </a:r>
            <a:r>
              <a:rPr lang="en-US" sz="2200" b="1" dirty="0">
                <a:latin typeface="Times Neue Roman"/>
              </a:rPr>
              <a:t> </a:t>
            </a:r>
            <a:r>
              <a:rPr lang="en-US" sz="2200" b="1" dirty="0" err="1">
                <a:latin typeface="Times Neue Roman"/>
              </a:rPr>
              <a:t>với</a:t>
            </a:r>
            <a:r>
              <a:rPr lang="en-US" sz="2200" b="1" dirty="0">
                <a:latin typeface="Times Neue Roman"/>
              </a:rPr>
              <a:t> </a:t>
            </a:r>
            <a:r>
              <a:rPr lang="en-US" sz="2200" b="1" dirty="0" err="1">
                <a:latin typeface="Times Neue Roman"/>
              </a:rPr>
              <a:t>CBQL</a:t>
            </a:r>
            <a:endParaRPr lang="en-US" sz="2200" b="1" dirty="0">
              <a:latin typeface="Times Neue Roman"/>
            </a:endParaRPr>
          </a:p>
          <a:p>
            <a:pPr algn="just"/>
            <a:endParaRPr lang="en-US" sz="2200" dirty="0">
              <a:latin typeface="Times Neue Roman"/>
            </a:endParaRPr>
          </a:p>
          <a:p>
            <a:pPr algn="just"/>
            <a:r>
              <a:rPr lang="en-US" sz="2600" dirty="0">
                <a:latin typeface="Times Neue Roman"/>
              </a:rPr>
              <a:t> </a:t>
            </a:r>
            <a:r>
              <a:rPr lang="en-US" sz="2600" dirty="0" err="1">
                <a:latin typeface="Times Neue Roman" panose="020B0604020202020204"/>
              </a:rPr>
              <a:t>Cán</a:t>
            </a:r>
            <a:r>
              <a:rPr lang="en-US" sz="2600" dirty="0">
                <a:latin typeface="Times Neue Roman" panose="020B0604020202020204"/>
              </a:rPr>
              <a:t> </a:t>
            </a:r>
            <a:r>
              <a:rPr lang="en-US" sz="2600" dirty="0" err="1">
                <a:latin typeface="Times Neue Roman" panose="020B0604020202020204"/>
              </a:rPr>
              <a:t>bộ</a:t>
            </a:r>
            <a:r>
              <a:rPr lang="en-US" sz="2600" dirty="0">
                <a:latin typeface="Times Neue Roman" panose="020B0604020202020204"/>
              </a:rPr>
              <a:t> </a:t>
            </a:r>
            <a:r>
              <a:rPr lang="en-US" sz="2600" dirty="0" err="1">
                <a:latin typeface="Times Neue Roman" panose="020B0604020202020204"/>
              </a:rPr>
              <a:t>quản</a:t>
            </a:r>
            <a:r>
              <a:rPr lang="en-US" sz="2600" dirty="0">
                <a:latin typeface="Times Neue Roman" panose="020B0604020202020204"/>
              </a:rPr>
              <a:t> </a:t>
            </a:r>
            <a:r>
              <a:rPr lang="en-US" sz="2600" dirty="0" err="1">
                <a:latin typeface="Times Neue Roman" panose="020B0604020202020204"/>
              </a:rPr>
              <a:t>lý</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việc</a:t>
            </a:r>
            <a:r>
              <a:rPr lang="en-US" sz="2600" dirty="0">
                <a:latin typeface="Times Neue Roman" panose="020B0604020202020204"/>
              </a:rPr>
              <a:t> </a:t>
            </a:r>
            <a:r>
              <a:rPr lang="en-US" sz="2600" dirty="0" err="1">
                <a:latin typeface="Times Neue Roman" panose="020B0604020202020204"/>
              </a:rPr>
              <a:t>giáo</a:t>
            </a:r>
            <a:r>
              <a:rPr lang="en-US" sz="2600" dirty="0">
                <a:latin typeface="Times Neue Roman" panose="020B0604020202020204"/>
              </a:rPr>
              <a:t> </a:t>
            </a:r>
            <a:r>
              <a:rPr lang="en-US" sz="2600" dirty="0" err="1">
                <a:latin typeface="Times Neue Roman" panose="020B0604020202020204"/>
              </a:rPr>
              <a:t>viên</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khai</a:t>
            </a:r>
            <a:r>
              <a:rPr lang="en-US" sz="2600" dirty="0">
                <a:latin typeface="Times Neue Roman" panose="020B0604020202020204"/>
              </a:rPr>
              <a:t> </a:t>
            </a:r>
            <a:r>
              <a:rPr lang="en-US" sz="2600" dirty="0" err="1">
                <a:latin typeface="Times Neue Roman" panose="020B0604020202020204"/>
              </a:rPr>
              <a:t>thực</a:t>
            </a:r>
            <a:r>
              <a:rPr lang="en-US" sz="2600" dirty="0">
                <a:latin typeface="Times Neue Roman" panose="020B0604020202020204"/>
              </a:rPr>
              <a:t> </a:t>
            </a:r>
            <a:r>
              <a:rPr lang="en-US" sz="2600" dirty="0" err="1">
                <a:latin typeface="Times Neue Roman" panose="020B0604020202020204"/>
              </a:rPr>
              <a:t>hiện</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sự</a:t>
            </a:r>
            <a:r>
              <a:rPr lang="en-US" sz="2600" dirty="0">
                <a:latin typeface="Times Neue Roman" panose="020B0604020202020204"/>
              </a:rPr>
              <a:t> </a:t>
            </a:r>
            <a:r>
              <a:rPr lang="en-US" sz="2600" dirty="0" err="1">
                <a:latin typeface="Times Neue Roman" panose="020B0604020202020204"/>
              </a:rPr>
              <a:t>phát</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của</a:t>
            </a:r>
            <a:r>
              <a:rPr lang="en-US" sz="2600" dirty="0">
                <a:latin typeface="Times Neue Roman" panose="020B0604020202020204"/>
              </a:rPr>
              <a:t> </a:t>
            </a:r>
            <a:r>
              <a:rPr lang="en-US" sz="2600" dirty="0" err="1">
                <a:latin typeface="Times Neue Roman" panose="020B0604020202020204"/>
              </a:rPr>
              <a:t>trẻ</a:t>
            </a:r>
            <a:r>
              <a:rPr lang="en-US" sz="2600" dirty="0">
                <a:latin typeface="Times Neue Roman" panose="020B0604020202020204"/>
              </a:rPr>
              <a:t> </a:t>
            </a:r>
            <a:r>
              <a:rPr lang="en-US" sz="2600" dirty="0" err="1">
                <a:latin typeface="Times Neue Roman" panose="020B0604020202020204"/>
              </a:rPr>
              <a:t>và</a:t>
            </a:r>
            <a:r>
              <a:rPr lang="en-US" sz="2600" dirty="0">
                <a:latin typeface="Times Neue Roman" panose="020B0604020202020204"/>
              </a:rPr>
              <a:t> </a:t>
            </a:r>
            <a:r>
              <a:rPr lang="en-US" sz="2600" dirty="0" err="1">
                <a:latin typeface="Times Neue Roman" panose="020B0604020202020204"/>
              </a:rPr>
              <a:t>công</a:t>
            </a:r>
            <a:r>
              <a:rPr lang="en-US" sz="2600" dirty="0">
                <a:latin typeface="Times Neue Roman" panose="020B0604020202020204"/>
              </a:rPr>
              <a:t> </a:t>
            </a:r>
            <a:r>
              <a:rPr lang="en-US" sz="2600" dirty="0" err="1">
                <a:latin typeface="Times Neue Roman" panose="020B0604020202020204"/>
              </a:rPr>
              <a:t>tác</a:t>
            </a:r>
            <a:r>
              <a:rPr lang="en-US" sz="2600" dirty="0">
                <a:latin typeface="Times Neue Roman" panose="020B0604020202020204"/>
              </a:rPr>
              <a:t> </a:t>
            </a:r>
            <a:r>
              <a:rPr lang="en-US" sz="2600" dirty="0" err="1">
                <a:latin typeface="Times Neue Roman" panose="020B0604020202020204"/>
              </a:rPr>
              <a:t>chỉ</a:t>
            </a:r>
            <a:r>
              <a:rPr lang="en-US" sz="2600" dirty="0">
                <a:latin typeface="Times Neue Roman" panose="020B0604020202020204"/>
              </a:rPr>
              <a:t> </a:t>
            </a:r>
            <a:r>
              <a:rPr lang="en-US" sz="2600" dirty="0" err="1">
                <a:latin typeface="Times Neue Roman" panose="020B0604020202020204"/>
              </a:rPr>
              <a:t>đạo</a:t>
            </a:r>
            <a:r>
              <a:rPr lang="en-US" sz="2600" dirty="0">
                <a:latin typeface="Times Neue Roman" panose="020B0604020202020204"/>
              </a:rPr>
              <a:t>, </a:t>
            </a:r>
            <a:r>
              <a:rPr lang="en-US" sz="2600" dirty="0" err="1">
                <a:latin typeface="Times Neue Roman" panose="020B0604020202020204"/>
              </a:rPr>
              <a:t>quản</a:t>
            </a:r>
            <a:r>
              <a:rPr lang="en-US" sz="2600" dirty="0">
                <a:latin typeface="Times Neue Roman" panose="020B0604020202020204"/>
              </a:rPr>
              <a:t> </a:t>
            </a:r>
            <a:r>
              <a:rPr lang="en-US" sz="2600" dirty="0" err="1">
                <a:latin typeface="Times Neue Roman" panose="020B0604020202020204"/>
              </a:rPr>
              <a:t>lí</a:t>
            </a:r>
            <a:r>
              <a:rPr lang="en-US" sz="2600" dirty="0">
                <a:latin typeface="Times Neue Roman" panose="020B0604020202020204"/>
              </a:rPr>
              <a:t> </a:t>
            </a:r>
            <a:r>
              <a:rPr lang="en-US" sz="2600" dirty="0" err="1">
                <a:latin typeface="Times Neue Roman" panose="020B0604020202020204"/>
              </a:rPr>
              <a:t>việc</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sự</a:t>
            </a:r>
            <a:r>
              <a:rPr lang="en-US" sz="2600" dirty="0">
                <a:latin typeface="Times Neue Roman" panose="020B0604020202020204"/>
              </a:rPr>
              <a:t> </a:t>
            </a:r>
            <a:r>
              <a:rPr lang="en-US" sz="2600" dirty="0" err="1">
                <a:latin typeface="Times Neue Roman" panose="020B0604020202020204"/>
              </a:rPr>
              <a:t>phát</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của</a:t>
            </a:r>
            <a:r>
              <a:rPr lang="en-US" sz="2600" dirty="0">
                <a:latin typeface="Times Neue Roman" panose="020B0604020202020204"/>
              </a:rPr>
              <a:t> </a:t>
            </a:r>
            <a:r>
              <a:rPr lang="en-US" sz="2600" dirty="0" err="1">
                <a:latin typeface="Times Neue Roman" panose="020B0604020202020204"/>
              </a:rPr>
              <a:t>trẻ</a:t>
            </a:r>
            <a:r>
              <a:rPr lang="en-US" sz="2600" dirty="0">
                <a:latin typeface="Times Neue Roman" panose="020B0604020202020204"/>
              </a:rPr>
              <a:t> </a:t>
            </a:r>
            <a:r>
              <a:rPr lang="en-US" sz="2600" dirty="0" err="1">
                <a:latin typeface="Times Neue Roman" panose="020B0604020202020204"/>
              </a:rPr>
              <a:t>tại</a:t>
            </a:r>
            <a:r>
              <a:rPr lang="en-US" sz="2600" dirty="0">
                <a:latin typeface="Times Neue Roman" panose="020B0604020202020204"/>
              </a:rPr>
              <a:t> </a:t>
            </a:r>
            <a:r>
              <a:rPr lang="en-US" sz="2600" dirty="0" err="1">
                <a:latin typeface="Times Neue Roman" panose="020B0604020202020204"/>
              </a:rPr>
              <a:t>nhà</a:t>
            </a:r>
            <a:r>
              <a:rPr lang="en-US" sz="2600" dirty="0">
                <a:latin typeface="Times Neue Roman" panose="020B0604020202020204"/>
              </a:rPr>
              <a:t> </a:t>
            </a:r>
            <a:r>
              <a:rPr lang="en-US" sz="2600" dirty="0" err="1">
                <a:latin typeface="Times Neue Roman" panose="020B0604020202020204"/>
              </a:rPr>
              <a:t>trường</a:t>
            </a:r>
            <a:r>
              <a:rPr lang="en-US" sz="2600" dirty="0">
                <a:latin typeface="Times Neue Roman" panose="020B0604020202020204"/>
              </a:rPr>
              <a:t>. </a:t>
            </a:r>
            <a:r>
              <a:rPr lang="en-US" sz="2600" dirty="0" err="1">
                <a:latin typeface="Times Neue Roman" panose="020B0604020202020204"/>
              </a:rPr>
              <a:t>Từ</a:t>
            </a:r>
            <a:r>
              <a:rPr lang="en-US" sz="2600" dirty="0">
                <a:latin typeface="Times Neue Roman" panose="020B0604020202020204"/>
              </a:rPr>
              <a:t> </a:t>
            </a:r>
            <a:r>
              <a:rPr lang="en-US" sz="2600" dirty="0" err="1">
                <a:latin typeface="Times Neue Roman" panose="020B0604020202020204"/>
              </a:rPr>
              <a:t>đó</a:t>
            </a:r>
            <a:r>
              <a:rPr lang="en-US" sz="2600" dirty="0">
                <a:latin typeface="Times Neue Roman" panose="020B0604020202020204"/>
              </a:rPr>
              <a:t> </a:t>
            </a:r>
            <a:r>
              <a:rPr lang="en-US" sz="2600" dirty="0" err="1">
                <a:latin typeface="Times Neue Roman" panose="020B0604020202020204"/>
              </a:rPr>
              <a:t>giúp</a:t>
            </a:r>
            <a:r>
              <a:rPr lang="en-US" sz="2600" dirty="0">
                <a:latin typeface="Times Neue Roman" panose="020B0604020202020204"/>
              </a:rPr>
              <a:t> </a:t>
            </a:r>
            <a:r>
              <a:rPr lang="en-US" sz="2600" dirty="0" err="1">
                <a:latin typeface="Times Neue Roman" panose="020B0604020202020204"/>
              </a:rPr>
              <a:t>nhà</a:t>
            </a:r>
            <a:r>
              <a:rPr lang="en-US" sz="2600" dirty="0">
                <a:latin typeface="Times Neue Roman" panose="020B0604020202020204"/>
              </a:rPr>
              <a:t> </a:t>
            </a:r>
            <a:r>
              <a:rPr lang="en-US" sz="2600" dirty="0" err="1">
                <a:latin typeface="Times Neue Roman" panose="020B0604020202020204"/>
              </a:rPr>
              <a:t>quản</a:t>
            </a:r>
            <a:r>
              <a:rPr lang="en-US" sz="2600" dirty="0">
                <a:latin typeface="Times Neue Roman" panose="020B0604020202020204"/>
              </a:rPr>
              <a:t> </a:t>
            </a:r>
            <a:r>
              <a:rPr lang="en-US" sz="2600" dirty="0" err="1">
                <a:latin typeface="Times Neue Roman" panose="020B0604020202020204"/>
              </a:rPr>
              <a:t>lí</a:t>
            </a:r>
            <a:r>
              <a:rPr lang="en-US" sz="2600" dirty="0">
                <a:latin typeface="Times Neue Roman" panose="020B0604020202020204"/>
              </a:rPr>
              <a:t> </a:t>
            </a:r>
            <a:r>
              <a:rPr lang="en-US" sz="2600" dirty="0" err="1">
                <a:latin typeface="Times Neue Roman" panose="020B0604020202020204"/>
              </a:rPr>
              <a:t>xác</a:t>
            </a:r>
            <a:r>
              <a:rPr lang="en-US" sz="2600" dirty="0">
                <a:latin typeface="Times Neue Roman" panose="020B0604020202020204"/>
              </a:rPr>
              <a:t> </a:t>
            </a:r>
            <a:r>
              <a:rPr lang="en-US" sz="2600" dirty="0" err="1">
                <a:latin typeface="Times Neue Roman" panose="020B0604020202020204"/>
              </a:rPr>
              <a:t>định</a:t>
            </a:r>
            <a:r>
              <a:rPr lang="en-US" sz="2600" dirty="0">
                <a:latin typeface="Times Neue Roman" panose="020B0604020202020204"/>
              </a:rPr>
              <a:t> </a:t>
            </a:r>
            <a:r>
              <a:rPr lang="en-US" sz="2600" dirty="0" err="1">
                <a:latin typeface="Times Neue Roman" panose="020B0604020202020204"/>
              </a:rPr>
              <a:t>được</a:t>
            </a:r>
            <a:r>
              <a:rPr lang="en-US" sz="2600" dirty="0">
                <a:latin typeface="Times Neue Roman" panose="020B0604020202020204"/>
              </a:rPr>
              <a:t> </a:t>
            </a:r>
            <a:r>
              <a:rPr lang="en-US" sz="2600" dirty="0" err="1">
                <a:latin typeface="Times Neue Roman" panose="020B0604020202020204"/>
              </a:rPr>
              <a:t>thực</a:t>
            </a:r>
            <a:r>
              <a:rPr lang="en-US" sz="2600" dirty="0">
                <a:latin typeface="Times Neue Roman" panose="020B0604020202020204"/>
              </a:rPr>
              <a:t> </a:t>
            </a:r>
            <a:r>
              <a:rPr lang="en-US" sz="2600" dirty="0" err="1">
                <a:latin typeface="Times Neue Roman" panose="020B0604020202020204"/>
              </a:rPr>
              <a:t>trạng</a:t>
            </a:r>
            <a:r>
              <a:rPr lang="en-US" sz="2600" dirty="0">
                <a:latin typeface="Times Neue Roman" panose="020B0604020202020204"/>
              </a:rPr>
              <a:t>, </a:t>
            </a:r>
            <a:r>
              <a:rPr lang="en-US" sz="2600" dirty="0" err="1">
                <a:latin typeface="Times Neue Roman" panose="020B0604020202020204"/>
              </a:rPr>
              <a:t>mức</a:t>
            </a:r>
            <a:r>
              <a:rPr lang="en-US" sz="2600" dirty="0">
                <a:latin typeface="Times Neue Roman" panose="020B0604020202020204"/>
              </a:rPr>
              <a:t> </a:t>
            </a:r>
            <a:r>
              <a:rPr lang="en-US" sz="2600" dirty="0" err="1">
                <a:latin typeface="Times Neue Roman" panose="020B0604020202020204"/>
              </a:rPr>
              <a:t>độ</a:t>
            </a:r>
            <a:r>
              <a:rPr lang="en-US" sz="2600" dirty="0">
                <a:latin typeface="Times Neue Roman" panose="020B0604020202020204"/>
              </a:rPr>
              <a:t> </a:t>
            </a:r>
            <a:r>
              <a:rPr lang="en-US" sz="2600" dirty="0" err="1">
                <a:latin typeface="Times Neue Roman" panose="020B0604020202020204"/>
              </a:rPr>
              <a:t>đạt</a:t>
            </a:r>
            <a:r>
              <a:rPr lang="en-US" sz="2600" dirty="0">
                <a:latin typeface="Times Neue Roman" panose="020B0604020202020204"/>
              </a:rPr>
              <a:t> </a:t>
            </a:r>
            <a:r>
              <a:rPr lang="en-US" sz="2600" dirty="0" err="1">
                <a:latin typeface="Times Neue Roman" panose="020B0604020202020204"/>
              </a:rPr>
              <a:t>được</a:t>
            </a:r>
            <a:r>
              <a:rPr lang="en-US" sz="2600" dirty="0">
                <a:latin typeface="Times Neue Roman" panose="020B0604020202020204"/>
              </a:rPr>
              <a:t> so </a:t>
            </a:r>
            <a:r>
              <a:rPr lang="en-US" sz="2600" dirty="0" err="1">
                <a:latin typeface="Times Neue Roman" panose="020B0604020202020204"/>
              </a:rPr>
              <a:t>với</a:t>
            </a:r>
            <a:r>
              <a:rPr lang="en-US" sz="2600" dirty="0">
                <a:latin typeface="Times Neue Roman" panose="020B0604020202020204"/>
              </a:rPr>
              <a:t> </a:t>
            </a:r>
            <a:r>
              <a:rPr lang="en-US" sz="2600" dirty="0" err="1">
                <a:latin typeface="Times Neue Roman" panose="020B0604020202020204"/>
              </a:rPr>
              <a:t>mục</a:t>
            </a:r>
            <a:r>
              <a:rPr lang="en-US" sz="2600" dirty="0">
                <a:latin typeface="Times Neue Roman" panose="020B0604020202020204"/>
              </a:rPr>
              <a:t> </a:t>
            </a:r>
            <a:r>
              <a:rPr lang="en-US" sz="2600" dirty="0" err="1">
                <a:latin typeface="Times Neue Roman" panose="020B0604020202020204"/>
              </a:rPr>
              <a:t>tiêu</a:t>
            </a:r>
            <a:r>
              <a:rPr lang="en-US" sz="2600" dirty="0">
                <a:latin typeface="Times Neue Roman" panose="020B0604020202020204"/>
              </a:rPr>
              <a:t>, </a:t>
            </a:r>
            <a:r>
              <a:rPr lang="en-US" sz="2600" dirty="0" err="1">
                <a:latin typeface="Times Neue Roman" panose="020B0604020202020204"/>
              </a:rPr>
              <a:t>yêu</a:t>
            </a:r>
            <a:r>
              <a:rPr lang="en-US" sz="2600" dirty="0">
                <a:latin typeface="Times Neue Roman" panose="020B0604020202020204"/>
              </a:rPr>
              <a:t> </a:t>
            </a:r>
            <a:r>
              <a:rPr lang="en-US" sz="2600" dirty="0" err="1">
                <a:latin typeface="Times Neue Roman" panose="020B0604020202020204"/>
              </a:rPr>
              <a:t>cầu</a:t>
            </a:r>
            <a:r>
              <a:rPr lang="en-US" sz="2600" dirty="0">
                <a:latin typeface="Times Neue Roman" panose="020B0604020202020204"/>
              </a:rPr>
              <a:t> </a:t>
            </a:r>
            <a:r>
              <a:rPr lang="en-US" sz="2600" dirty="0" err="1">
                <a:latin typeface="Times Neue Roman" panose="020B0604020202020204"/>
              </a:rPr>
              <a:t>đề</a:t>
            </a:r>
            <a:r>
              <a:rPr lang="en-US" sz="2600" dirty="0">
                <a:latin typeface="Times Neue Roman" panose="020B0604020202020204"/>
              </a:rPr>
              <a:t> ra </a:t>
            </a:r>
            <a:r>
              <a:rPr lang="en-US" sz="2600" dirty="0" err="1">
                <a:latin typeface="Times Neue Roman" panose="020B0604020202020204"/>
              </a:rPr>
              <a:t>về</a:t>
            </a:r>
            <a:r>
              <a:rPr lang="en-US" sz="2600" dirty="0">
                <a:latin typeface="Times Neue Roman" panose="020B0604020202020204"/>
              </a:rPr>
              <a:t> </a:t>
            </a:r>
            <a:r>
              <a:rPr lang="en-US" sz="2600" dirty="0" err="1">
                <a:latin typeface="Times Neue Roman" panose="020B0604020202020204"/>
              </a:rPr>
              <a:t>việc</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sự</a:t>
            </a:r>
            <a:r>
              <a:rPr lang="en-US" sz="2600" dirty="0">
                <a:latin typeface="Times Neue Roman" panose="020B0604020202020204"/>
              </a:rPr>
              <a:t> </a:t>
            </a:r>
            <a:r>
              <a:rPr lang="en-US" sz="2600" dirty="0" err="1">
                <a:latin typeface="Times Neue Roman" panose="020B0604020202020204"/>
              </a:rPr>
              <a:t>phát</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của</a:t>
            </a:r>
            <a:r>
              <a:rPr lang="en-US" sz="2600" dirty="0">
                <a:latin typeface="Times Neue Roman" panose="020B0604020202020204"/>
              </a:rPr>
              <a:t> </a:t>
            </a:r>
            <a:r>
              <a:rPr lang="en-US" sz="2600" dirty="0" err="1">
                <a:latin typeface="Times Neue Roman" panose="020B0604020202020204"/>
              </a:rPr>
              <a:t>trẻ</a:t>
            </a:r>
            <a:r>
              <a:rPr lang="en-US" sz="2600" dirty="0">
                <a:latin typeface="Times Neue Roman" panose="020B0604020202020204"/>
              </a:rPr>
              <a:t> </a:t>
            </a:r>
            <a:r>
              <a:rPr lang="en-US" sz="2600" dirty="0" err="1">
                <a:latin typeface="Times Neue Roman" panose="020B0604020202020204"/>
              </a:rPr>
              <a:t>và</a:t>
            </a:r>
            <a:r>
              <a:rPr lang="en-US" sz="2600" dirty="0">
                <a:latin typeface="Times Neue Roman" panose="020B0604020202020204"/>
              </a:rPr>
              <a:t> </a:t>
            </a:r>
            <a:r>
              <a:rPr lang="en-US" sz="2600" dirty="0" err="1">
                <a:latin typeface="Times Neue Roman" panose="020B0604020202020204"/>
              </a:rPr>
              <a:t>tư</a:t>
            </a:r>
            <a:r>
              <a:rPr lang="en-US" sz="2600" dirty="0">
                <a:latin typeface="Times Neue Roman" panose="020B0604020202020204"/>
              </a:rPr>
              <a:t> </a:t>
            </a:r>
            <a:r>
              <a:rPr lang="en-US" sz="2600" dirty="0" err="1">
                <a:latin typeface="Times Neue Roman" panose="020B0604020202020204"/>
              </a:rPr>
              <a:t>vấn</a:t>
            </a:r>
            <a:r>
              <a:rPr lang="en-US" sz="2600" dirty="0">
                <a:latin typeface="Times Neue Roman" panose="020B0604020202020204"/>
              </a:rPr>
              <a:t>, </a:t>
            </a:r>
            <a:r>
              <a:rPr lang="en-US" sz="2600" dirty="0" err="1">
                <a:latin typeface="Times Neue Roman" panose="020B0604020202020204"/>
              </a:rPr>
              <a:t>hỗ</a:t>
            </a:r>
            <a:r>
              <a:rPr lang="en-US" sz="2600" dirty="0">
                <a:latin typeface="Times Neue Roman" panose="020B0604020202020204"/>
              </a:rPr>
              <a:t> </a:t>
            </a:r>
            <a:r>
              <a:rPr lang="en-US" sz="2600" dirty="0" err="1">
                <a:latin typeface="Times Neue Roman" panose="020B0604020202020204"/>
              </a:rPr>
              <a:t>trợ</a:t>
            </a:r>
            <a:r>
              <a:rPr lang="en-US" sz="2600" dirty="0">
                <a:latin typeface="Times Neue Roman" panose="020B0604020202020204"/>
              </a:rPr>
              <a:t>, </a:t>
            </a:r>
            <a:r>
              <a:rPr lang="en-US" sz="2600" dirty="0" err="1">
                <a:latin typeface="Times Neue Roman" panose="020B0604020202020204"/>
              </a:rPr>
              <a:t>thúc</a:t>
            </a:r>
            <a:r>
              <a:rPr lang="en-US" sz="2600" dirty="0">
                <a:latin typeface="Times Neue Roman" panose="020B0604020202020204"/>
              </a:rPr>
              <a:t> </a:t>
            </a:r>
            <a:r>
              <a:rPr lang="en-US" sz="2600" dirty="0" err="1">
                <a:latin typeface="Times Neue Roman" panose="020B0604020202020204"/>
              </a:rPr>
              <a:t>đẩy</a:t>
            </a:r>
            <a:r>
              <a:rPr lang="en-US" sz="2600" dirty="0">
                <a:latin typeface="Times Neue Roman" panose="020B0604020202020204"/>
              </a:rPr>
              <a:t>, </a:t>
            </a:r>
            <a:r>
              <a:rPr lang="en-US" sz="2600" dirty="0" err="1">
                <a:latin typeface="Times Neue Roman" panose="020B0604020202020204"/>
              </a:rPr>
              <a:t>định</a:t>
            </a:r>
            <a:r>
              <a:rPr lang="en-US" sz="2600" dirty="0">
                <a:latin typeface="Times Neue Roman" panose="020B0604020202020204"/>
              </a:rPr>
              <a:t> </a:t>
            </a:r>
            <a:r>
              <a:rPr lang="en-US" sz="2600" dirty="0" err="1">
                <a:latin typeface="Times Neue Roman" panose="020B0604020202020204"/>
              </a:rPr>
              <a:t>hướng</a:t>
            </a:r>
            <a:r>
              <a:rPr lang="en-US" sz="2600" dirty="0">
                <a:latin typeface="Times Neue Roman" panose="020B0604020202020204"/>
              </a:rPr>
              <a:t>, </a:t>
            </a:r>
            <a:r>
              <a:rPr lang="en-US" sz="2600" dirty="0" err="1">
                <a:latin typeface="Times Neue Roman" panose="020B0604020202020204"/>
              </a:rPr>
              <a:t>điều</a:t>
            </a:r>
            <a:r>
              <a:rPr lang="en-US" sz="2600" dirty="0">
                <a:latin typeface="Times Neue Roman" panose="020B0604020202020204"/>
              </a:rPr>
              <a:t> </a:t>
            </a:r>
            <a:r>
              <a:rPr lang="en-US" sz="2600" dirty="0" err="1">
                <a:latin typeface="Times Neue Roman" panose="020B0604020202020204"/>
              </a:rPr>
              <a:t>chỉnh</a:t>
            </a:r>
            <a:r>
              <a:rPr lang="en-US" sz="2600" dirty="0">
                <a:latin typeface="Times Neue Roman" panose="020B0604020202020204"/>
              </a:rPr>
              <a:t> </a:t>
            </a:r>
            <a:r>
              <a:rPr lang="en-US" sz="2600" dirty="0" err="1">
                <a:latin typeface="Times Neue Roman" panose="020B0604020202020204"/>
              </a:rPr>
              <a:t>hoạt</a:t>
            </a:r>
            <a:r>
              <a:rPr lang="en-US" sz="2600" dirty="0">
                <a:latin typeface="Times Neue Roman" panose="020B0604020202020204"/>
              </a:rPr>
              <a:t> </a:t>
            </a:r>
            <a:r>
              <a:rPr lang="en-US" sz="2600" dirty="0" err="1">
                <a:latin typeface="Times Neue Roman" panose="020B0604020202020204"/>
              </a:rPr>
              <a:t>động</a:t>
            </a:r>
            <a:r>
              <a:rPr lang="en-US" sz="2600" dirty="0">
                <a:latin typeface="Times Neue Roman" panose="020B0604020202020204"/>
              </a:rPr>
              <a:t> </a:t>
            </a:r>
            <a:r>
              <a:rPr lang="en-US" sz="2600" dirty="0" err="1">
                <a:latin typeface="Times Neue Roman" panose="020B0604020202020204"/>
              </a:rPr>
              <a:t>quản</a:t>
            </a:r>
            <a:r>
              <a:rPr lang="en-US" sz="2600" dirty="0">
                <a:latin typeface="Times Neue Roman" panose="020B0604020202020204"/>
              </a:rPr>
              <a:t> </a:t>
            </a:r>
            <a:r>
              <a:rPr lang="en-US" sz="2600" dirty="0" err="1">
                <a:latin typeface="Times Neue Roman" panose="020B0604020202020204"/>
              </a:rPr>
              <a:t>lý</a:t>
            </a:r>
            <a:r>
              <a:rPr lang="en-US" sz="2600" dirty="0">
                <a:latin typeface="Times Neue Roman" panose="020B0604020202020204"/>
              </a:rPr>
              <a:t> </a:t>
            </a:r>
            <a:r>
              <a:rPr lang="en-US" sz="2600" dirty="0" err="1">
                <a:latin typeface="Times Neue Roman" panose="020B0604020202020204"/>
              </a:rPr>
              <a:t>và</a:t>
            </a:r>
            <a:r>
              <a:rPr lang="en-US" sz="2600" dirty="0">
                <a:latin typeface="Times Neue Roman" panose="020B0604020202020204"/>
              </a:rPr>
              <a:t> </a:t>
            </a:r>
            <a:r>
              <a:rPr lang="en-US" sz="2600" dirty="0" err="1">
                <a:latin typeface="Times Neue Roman" panose="020B0604020202020204"/>
              </a:rPr>
              <a:t>việc</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sự</a:t>
            </a:r>
            <a:r>
              <a:rPr lang="en-US" sz="2600" dirty="0">
                <a:latin typeface="Times Neue Roman" panose="020B0604020202020204"/>
              </a:rPr>
              <a:t> </a:t>
            </a:r>
            <a:r>
              <a:rPr lang="en-US" sz="2600" dirty="0" err="1">
                <a:latin typeface="Times Neue Roman" panose="020B0604020202020204"/>
              </a:rPr>
              <a:t>phát</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của</a:t>
            </a:r>
            <a:r>
              <a:rPr lang="en-US" sz="2600" dirty="0">
                <a:latin typeface="Times Neue Roman" panose="020B0604020202020204"/>
              </a:rPr>
              <a:t> </a:t>
            </a:r>
            <a:r>
              <a:rPr lang="en-US" sz="2600" dirty="0" err="1">
                <a:latin typeface="Times Neue Roman" panose="020B0604020202020204"/>
              </a:rPr>
              <a:t>trẻ</a:t>
            </a:r>
            <a:r>
              <a:rPr lang="en-US" sz="2600" dirty="0">
                <a:latin typeface="Times Neue Roman" panose="020B0604020202020204"/>
              </a:rPr>
              <a:t> </a:t>
            </a:r>
            <a:r>
              <a:rPr lang="en-US" sz="2600" dirty="0" err="1">
                <a:latin typeface="Times Neue Roman" panose="020B0604020202020204"/>
              </a:rPr>
              <a:t>đối</a:t>
            </a:r>
            <a:r>
              <a:rPr lang="en-US" sz="2600" dirty="0">
                <a:latin typeface="Times Neue Roman" panose="020B0604020202020204"/>
              </a:rPr>
              <a:t> </a:t>
            </a:r>
            <a:r>
              <a:rPr lang="en-US" sz="2600" dirty="0" err="1">
                <a:latin typeface="Times Neue Roman" panose="020B0604020202020204"/>
              </a:rPr>
              <a:t>với</a:t>
            </a:r>
            <a:r>
              <a:rPr lang="en-US" sz="2600" dirty="0">
                <a:latin typeface="Times Neue Roman" panose="020B0604020202020204"/>
              </a:rPr>
              <a:t> </a:t>
            </a:r>
            <a:r>
              <a:rPr lang="en-US" sz="2600" dirty="0" err="1">
                <a:latin typeface="Times Neue Roman" panose="020B0604020202020204"/>
              </a:rPr>
              <a:t>giáo</a:t>
            </a:r>
            <a:r>
              <a:rPr lang="en-US" sz="2600" dirty="0">
                <a:latin typeface="Times Neue Roman" panose="020B0604020202020204"/>
              </a:rPr>
              <a:t> </a:t>
            </a:r>
            <a:r>
              <a:rPr lang="en-US" sz="2600" dirty="0" err="1">
                <a:latin typeface="Times Neue Roman" panose="020B0604020202020204"/>
              </a:rPr>
              <a:t>viên</a:t>
            </a:r>
            <a:r>
              <a:rPr lang="en-US" sz="2600" dirty="0">
                <a:latin typeface="Times Neue Roman" panose="020B0604020202020204"/>
              </a:rPr>
              <a:t> </a:t>
            </a:r>
            <a:r>
              <a:rPr lang="en-US" sz="2600" dirty="0" err="1">
                <a:latin typeface="Times Neue Roman" panose="020B0604020202020204"/>
              </a:rPr>
              <a:t>nhằm</a:t>
            </a:r>
            <a:r>
              <a:rPr lang="en-US" sz="2600" dirty="0">
                <a:latin typeface="Times Neue Roman" panose="020B0604020202020204"/>
              </a:rPr>
              <a:t> </a:t>
            </a:r>
            <a:r>
              <a:rPr lang="en-US" sz="2600" dirty="0" err="1">
                <a:latin typeface="Times Neue Roman" panose="020B0604020202020204"/>
              </a:rPr>
              <a:t>nâng</a:t>
            </a:r>
            <a:r>
              <a:rPr lang="en-US" sz="2600" dirty="0">
                <a:latin typeface="Times Neue Roman" panose="020B0604020202020204"/>
              </a:rPr>
              <a:t> </a:t>
            </a:r>
            <a:r>
              <a:rPr lang="en-US" sz="2600" dirty="0" err="1">
                <a:latin typeface="Times Neue Roman" panose="020B0604020202020204"/>
              </a:rPr>
              <a:t>cao</a:t>
            </a:r>
            <a:r>
              <a:rPr lang="en-US" sz="2600" dirty="0">
                <a:latin typeface="Times Neue Roman" panose="020B0604020202020204"/>
              </a:rPr>
              <a:t> </a:t>
            </a:r>
            <a:r>
              <a:rPr lang="en-US" sz="2600" dirty="0" err="1">
                <a:latin typeface="Times Neue Roman" panose="020B0604020202020204"/>
              </a:rPr>
              <a:t>chất</a:t>
            </a:r>
            <a:r>
              <a:rPr lang="en-US" sz="2600" dirty="0">
                <a:latin typeface="Times Neue Roman" panose="020B0604020202020204"/>
              </a:rPr>
              <a:t> </a:t>
            </a:r>
            <a:r>
              <a:rPr lang="en-US" sz="2600" dirty="0" err="1">
                <a:latin typeface="Times Neue Roman" panose="020B0604020202020204"/>
              </a:rPr>
              <a:t>lượng</a:t>
            </a:r>
            <a:r>
              <a:rPr lang="en-US" sz="2600" dirty="0">
                <a:latin typeface="Times Neue Roman" panose="020B0604020202020204"/>
              </a:rPr>
              <a:t> </a:t>
            </a:r>
            <a:r>
              <a:rPr lang="en-US" sz="2600" dirty="0" err="1">
                <a:latin typeface="Times Neue Roman" panose="020B0604020202020204"/>
              </a:rPr>
              <a:t>thực</a:t>
            </a:r>
            <a:r>
              <a:rPr lang="en-US" sz="2600" dirty="0">
                <a:latin typeface="Times Neue Roman" panose="020B0604020202020204"/>
              </a:rPr>
              <a:t> </a:t>
            </a:r>
            <a:r>
              <a:rPr lang="en-US" sz="2600" dirty="0" err="1">
                <a:latin typeface="Times Neue Roman" panose="020B0604020202020204"/>
              </a:rPr>
              <a:t>hiện</a:t>
            </a:r>
            <a:r>
              <a:rPr lang="en-US" sz="2600" dirty="0">
                <a:latin typeface="Times Neue Roman" panose="020B0604020202020204"/>
              </a:rPr>
              <a:t> </a:t>
            </a:r>
            <a:r>
              <a:rPr lang="en-US" sz="2600" dirty="0" err="1">
                <a:latin typeface="Times Neue Roman" panose="020B0604020202020204"/>
              </a:rPr>
              <a:t>chương</a:t>
            </a:r>
            <a:r>
              <a:rPr lang="en-US" sz="2600" dirty="0">
                <a:latin typeface="Times Neue Roman" panose="020B0604020202020204"/>
              </a:rPr>
              <a:t> </a:t>
            </a:r>
            <a:r>
              <a:rPr lang="en-US" sz="2600" dirty="0" err="1">
                <a:latin typeface="Times Neue Roman" panose="020B0604020202020204"/>
              </a:rPr>
              <a:t>trình</a:t>
            </a:r>
            <a:r>
              <a:rPr lang="en-US" sz="2600" dirty="0">
                <a:latin typeface="Times Neue Roman" panose="020B0604020202020204"/>
              </a:rPr>
              <a:t> </a:t>
            </a:r>
            <a:r>
              <a:rPr lang="en-US" sz="2600" dirty="0" err="1">
                <a:latin typeface="Times Neue Roman" panose="020B0604020202020204"/>
              </a:rPr>
              <a:t>nhà</a:t>
            </a:r>
            <a:r>
              <a:rPr lang="en-US" sz="2600" dirty="0">
                <a:latin typeface="Times Neue Roman" panose="020B0604020202020204"/>
              </a:rPr>
              <a:t> </a:t>
            </a:r>
            <a:r>
              <a:rPr lang="en-US" sz="2600" dirty="0" err="1">
                <a:latin typeface="Times Neue Roman" panose="020B0604020202020204"/>
              </a:rPr>
              <a:t>trường</a:t>
            </a:r>
            <a:r>
              <a:rPr lang="en-US" sz="2600" dirty="0">
                <a:latin typeface="Times Neue Roman" panose="020B0604020202020204"/>
              </a:rPr>
              <a:t>.</a:t>
            </a:r>
          </a:p>
          <a:p>
            <a:pPr algn="just"/>
            <a:endParaRPr lang="en-US" sz="2600" dirty="0">
              <a:latin typeface="Times Neue Roman" panose="020B0604020202020204"/>
            </a:endParaRPr>
          </a:p>
          <a:p>
            <a:r>
              <a:rPr lang="en-US" sz="2900" dirty="0">
                <a:latin typeface="Times Neue Roman" panose="020B0604020202020204"/>
              </a:rPr>
              <a:t>  </a:t>
            </a:r>
          </a:p>
        </p:txBody>
      </p:sp>
      <p:sp>
        <p:nvSpPr>
          <p:cNvPr id="3" name="Rectangle 2">
            <a:extLst>
              <a:ext uri="{FF2B5EF4-FFF2-40B4-BE49-F238E27FC236}">
                <a16:creationId xmlns:a16="http://schemas.microsoft.com/office/drawing/2014/main" xmlns="" id="{43A8B24B-CF42-4A92-8CC0-DAD65D203DDB}"/>
              </a:ext>
            </a:extLst>
          </p:cNvPr>
          <p:cNvSpPr/>
          <p:nvPr/>
        </p:nvSpPr>
        <p:spPr>
          <a:xfrm>
            <a:off x="4304522" y="644201"/>
            <a:ext cx="2438399" cy="492443"/>
          </a:xfrm>
          <a:prstGeom prst="rect">
            <a:avLst/>
          </a:prstGeom>
        </p:spPr>
        <p:txBody>
          <a:bodyPr wrap="square">
            <a:spAutoFit/>
          </a:bodyPr>
          <a:lstStyle/>
          <a:p>
            <a:pPr algn="ctr"/>
            <a:r>
              <a:rPr lang="en-US" sz="2600" b="1" dirty="0">
                <a:latin typeface="Times Neue Roman" panose="020B0604020202020204"/>
              </a:rPr>
              <a:t>M</a:t>
            </a:r>
            <a:r>
              <a:rPr lang="en" sz="2600" b="1" dirty="0">
                <a:latin typeface="Times Neue Roman" panose="020B0604020202020204"/>
              </a:rPr>
              <a:t>ục đích</a:t>
            </a:r>
            <a:endParaRPr lang="en-US" sz="2600" b="1" dirty="0">
              <a:solidFill>
                <a:srgbClr val="FF0000"/>
              </a:solidFill>
              <a:latin typeface="Times Neue Roman" panose="020B0604020202020204"/>
            </a:endParaRPr>
          </a:p>
        </p:txBody>
      </p:sp>
    </p:spTree>
    <p:extLst>
      <p:ext uri="{BB962C8B-B14F-4D97-AF65-F5344CB8AC3E}">
        <p14:creationId xmlns:p14="http://schemas.microsoft.com/office/powerpoint/2010/main" val="14173295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8AECB09-1580-4497-9BA4-32F0FD1B022C}"/>
              </a:ext>
            </a:extLst>
          </p:cNvPr>
          <p:cNvSpPr/>
          <p:nvPr/>
        </p:nvSpPr>
        <p:spPr>
          <a:xfrm>
            <a:off x="684246" y="2160532"/>
            <a:ext cx="10394301" cy="3616375"/>
          </a:xfrm>
          <a:prstGeom prst="rect">
            <a:avLst/>
          </a:prstGeom>
        </p:spPr>
        <p:txBody>
          <a:bodyPr wrap="square">
            <a:spAutoFit/>
          </a:bodyPr>
          <a:lstStyle/>
          <a:p>
            <a:pPr algn="just"/>
            <a:r>
              <a:rPr lang="en-US" sz="2200" b="1" dirty="0" err="1">
                <a:latin typeface="Times Neue Roman"/>
              </a:rPr>
              <a:t>Đối</a:t>
            </a:r>
            <a:r>
              <a:rPr lang="en-US" sz="2200" b="1" dirty="0">
                <a:latin typeface="Times Neue Roman"/>
              </a:rPr>
              <a:t> </a:t>
            </a:r>
            <a:r>
              <a:rPr lang="en-US" sz="2200" b="1" dirty="0" err="1">
                <a:latin typeface="Times Neue Roman"/>
              </a:rPr>
              <a:t>với</a:t>
            </a:r>
            <a:r>
              <a:rPr lang="en-US" sz="2200" b="1" dirty="0">
                <a:latin typeface="Times Neue Roman"/>
              </a:rPr>
              <a:t> </a:t>
            </a:r>
            <a:r>
              <a:rPr lang="en-US" sz="2200" b="1" dirty="0" err="1">
                <a:latin typeface="Times Neue Roman"/>
              </a:rPr>
              <a:t>giáo</a:t>
            </a:r>
            <a:r>
              <a:rPr lang="en-US" sz="2200" b="1" dirty="0">
                <a:latin typeface="Times Neue Roman"/>
              </a:rPr>
              <a:t> </a:t>
            </a:r>
            <a:r>
              <a:rPr lang="en-US" sz="2200" b="1" dirty="0" err="1">
                <a:latin typeface="Times Neue Roman"/>
              </a:rPr>
              <a:t>viên</a:t>
            </a:r>
            <a:endParaRPr lang="en-US" sz="2200" b="1" dirty="0">
              <a:latin typeface="Times Neue Roman"/>
            </a:endParaRPr>
          </a:p>
          <a:p>
            <a:pPr algn="just"/>
            <a:endParaRPr lang="en-US" sz="2200" dirty="0">
              <a:latin typeface="Times Neue Roman"/>
            </a:endParaRPr>
          </a:p>
          <a:p>
            <a:pPr algn="just"/>
            <a:r>
              <a:rPr lang="en-US" sz="2600" dirty="0" err="1">
                <a:latin typeface="Times Neue Roman"/>
              </a:rPr>
              <a:t>Giáo</a:t>
            </a:r>
            <a:r>
              <a:rPr lang="en-US" sz="2600" dirty="0">
                <a:latin typeface="Times Neue Roman"/>
              </a:rPr>
              <a:t> </a:t>
            </a:r>
            <a:r>
              <a:rPr lang="en-US" sz="2600" dirty="0" err="1">
                <a:latin typeface="Times Neue Roman"/>
              </a:rPr>
              <a:t>viên</a:t>
            </a:r>
            <a:r>
              <a:rPr lang="en-US" sz="2600" dirty="0">
                <a:latin typeface="Times Neue Roman"/>
              </a:rPr>
              <a:t> </a:t>
            </a:r>
            <a:r>
              <a:rPr lang="en-US" sz="2600" dirty="0" err="1">
                <a:latin typeface="Times Neue Roman"/>
              </a:rPr>
              <a:t>tự</a:t>
            </a:r>
            <a:r>
              <a:rPr lang="en-US" sz="2600" dirty="0">
                <a:latin typeface="Times Neue Roman"/>
              </a:rPr>
              <a:t> </a:t>
            </a:r>
            <a:r>
              <a:rPr lang="en-US" sz="2600" dirty="0" err="1">
                <a:latin typeface="Times Neue Roman"/>
              </a:rPr>
              <a:t>đánh</a:t>
            </a:r>
            <a:r>
              <a:rPr lang="en-US" sz="2600" dirty="0">
                <a:latin typeface="Times Neue Roman"/>
              </a:rPr>
              <a:t> </a:t>
            </a:r>
            <a:r>
              <a:rPr lang="en-US" sz="2600" dirty="0" err="1">
                <a:latin typeface="Times Neue Roman"/>
              </a:rPr>
              <a:t>giá</a:t>
            </a:r>
            <a:r>
              <a:rPr lang="en-US" sz="2600" dirty="0">
                <a:latin typeface="Times Neue Roman"/>
              </a:rPr>
              <a:t> </a:t>
            </a:r>
            <a:r>
              <a:rPr lang="en-US" sz="2600" dirty="0" err="1">
                <a:latin typeface="Times Neue Roman"/>
              </a:rPr>
              <a:t>về</a:t>
            </a:r>
            <a:r>
              <a:rPr lang="en-US" sz="2600" dirty="0">
                <a:latin typeface="Times Neue Roman"/>
              </a:rPr>
              <a:t> </a:t>
            </a:r>
            <a:r>
              <a:rPr lang="en-US" sz="2600" dirty="0" err="1">
                <a:latin typeface="Times Neue Roman"/>
              </a:rPr>
              <a:t>việc</a:t>
            </a:r>
            <a:r>
              <a:rPr lang="en-US" sz="2600" dirty="0">
                <a:latin typeface="Times Neue Roman"/>
              </a:rPr>
              <a:t> </a:t>
            </a:r>
            <a:r>
              <a:rPr lang="en-US" sz="2600" dirty="0" err="1">
                <a:latin typeface="Times Neue Roman"/>
              </a:rPr>
              <a:t>đánh</a:t>
            </a:r>
            <a:r>
              <a:rPr lang="en-US" sz="2600" dirty="0">
                <a:latin typeface="Times Neue Roman"/>
              </a:rPr>
              <a:t> </a:t>
            </a:r>
            <a:r>
              <a:rPr lang="en-US" sz="2600" dirty="0" err="1">
                <a:latin typeface="Times Neue Roman"/>
              </a:rPr>
              <a:t>giá</a:t>
            </a:r>
            <a:r>
              <a:rPr lang="en-US" sz="2600" dirty="0">
                <a:latin typeface="Times Neue Roman"/>
              </a:rPr>
              <a:t> </a:t>
            </a:r>
            <a:r>
              <a:rPr lang="en-US" sz="2600" dirty="0" err="1">
                <a:latin typeface="Times Neue Roman"/>
              </a:rPr>
              <a:t>sự</a:t>
            </a:r>
            <a:r>
              <a:rPr lang="en-US" sz="2600" dirty="0">
                <a:latin typeface="Times Neue Roman"/>
              </a:rPr>
              <a:t> </a:t>
            </a:r>
            <a:r>
              <a:rPr lang="en-US" sz="2600" dirty="0" err="1">
                <a:latin typeface="Times Neue Roman"/>
              </a:rPr>
              <a:t>phát</a:t>
            </a:r>
            <a:r>
              <a:rPr lang="en-US" sz="2600" dirty="0">
                <a:latin typeface="Times Neue Roman"/>
              </a:rPr>
              <a:t> </a:t>
            </a:r>
            <a:r>
              <a:rPr lang="en-US" sz="2600" dirty="0" err="1">
                <a:latin typeface="Times Neue Roman"/>
              </a:rPr>
              <a:t>triển</a:t>
            </a:r>
            <a:r>
              <a:rPr lang="en-US" sz="2600" dirty="0">
                <a:latin typeface="Times Neue Roman"/>
              </a:rPr>
              <a:t> </a:t>
            </a:r>
            <a:r>
              <a:rPr lang="en-US" sz="2600" dirty="0" err="1">
                <a:latin typeface="Times Neue Roman"/>
              </a:rPr>
              <a:t>của</a:t>
            </a:r>
            <a:r>
              <a:rPr lang="en-US" sz="2600" dirty="0">
                <a:latin typeface="Times Neue Roman"/>
              </a:rPr>
              <a:t> </a:t>
            </a:r>
            <a:r>
              <a:rPr lang="en-US" sz="2600" dirty="0" err="1">
                <a:latin typeface="Times Neue Roman"/>
              </a:rPr>
              <a:t>trẻ</a:t>
            </a:r>
            <a:r>
              <a:rPr lang="en-US" sz="2600" dirty="0">
                <a:latin typeface="Times Neue Roman"/>
              </a:rPr>
              <a:t> </a:t>
            </a:r>
            <a:r>
              <a:rPr lang="en-US" sz="2600" dirty="0" err="1">
                <a:latin typeface="Times Neue Roman"/>
              </a:rPr>
              <a:t>trong</a:t>
            </a:r>
            <a:r>
              <a:rPr lang="en-US" sz="2600" dirty="0">
                <a:latin typeface="Times Neue Roman"/>
              </a:rPr>
              <a:t> </a:t>
            </a:r>
            <a:r>
              <a:rPr lang="en-US" sz="2600" dirty="0" err="1">
                <a:latin typeface="Times Neue Roman"/>
              </a:rPr>
              <a:t>nhóm</a:t>
            </a:r>
            <a:r>
              <a:rPr lang="en-US" sz="2600" dirty="0">
                <a:latin typeface="Times Neue Roman"/>
              </a:rPr>
              <a:t>, </a:t>
            </a:r>
            <a:r>
              <a:rPr lang="en-US" sz="2600" dirty="0" err="1">
                <a:latin typeface="Times Neue Roman"/>
              </a:rPr>
              <a:t>lớp</a:t>
            </a:r>
            <a:r>
              <a:rPr lang="en-US" sz="2600" dirty="0">
                <a:latin typeface="Times Neue Roman"/>
              </a:rPr>
              <a:t>, </a:t>
            </a:r>
            <a:r>
              <a:rPr lang="en-US" sz="2600" dirty="0" err="1">
                <a:latin typeface="Times Neue Roman"/>
              </a:rPr>
              <a:t>xác</a:t>
            </a:r>
            <a:r>
              <a:rPr lang="en-US" sz="2600" dirty="0">
                <a:latin typeface="Times Neue Roman"/>
              </a:rPr>
              <a:t> </a:t>
            </a:r>
            <a:r>
              <a:rPr lang="en-US" sz="2600" dirty="0" err="1">
                <a:latin typeface="Times Neue Roman"/>
              </a:rPr>
              <a:t>định</a:t>
            </a:r>
            <a:r>
              <a:rPr lang="en-US" sz="2600" dirty="0">
                <a:latin typeface="Times Neue Roman"/>
              </a:rPr>
              <a:t> </a:t>
            </a:r>
            <a:r>
              <a:rPr lang="en-US" sz="2600" dirty="0" err="1">
                <a:latin typeface="Times Neue Roman"/>
              </a:rPr>
              <a:t>được</a:t>
            </a:r>
            <a:r>
              <a:rPr lang="en-US" sz="2600" dirty="0">
                <a:latin typeface="Times Neue Roman"/>
              </a:rPr>
              <a:t> </a:t>
            </a:r>
            <a:r>
              <a:rPr lang="en-US" sz="2600" dirty="0" err="1">
                <a:latin typeface="Times Neue Roman"/>
              </a:rPr>
              <a:t>thực</a:t>
            </a:r>
            <a:r>
              <a:rPr lang="en-US" sz="2600" dirty="0">
                <a:latin typeface="Times Neue Roman"/>
              </a:rPr>
              <a:t> </a:t>
            </a:r>
            <a:r>
              <a:rPr lang="en-US" sz="2600" dirty="0" err="1">
                <a:latin typeface="Times Neue Roman"/>
              </a:rPr>
              <a:t>trạng</a:t>
            </a:r>
            <a:r>
              <a:rPr lang="en-US" sz="2600" dirty="0">
                <a:latin typeface="Times Neue Roman"/>
              </a:rPr>
              <a:t> </a:t>
            </a:r>
            <a:r>
              <a:rPr lang="en-US" sz="2600" dirty="0" err="1">
                <a:latin typeface="Times Neue Roman"/>
              </a:rPr>
              <a:t>điểm</a:t>
            </a:r>
            <a:r>
              <a:rPr lang="en-US" sz="2600" dirty="0">
                <a:latin typeface="Times Neue Roman"/>
              </a:rPr>
              <a:t> </a:t>
            </a:r>
            <a:r>
              <a:rPr lang="en-US" sz="2600" dirty="0" err="1">
                <a:latin typeface="Times Neue Roman"/>
              </a:rPr>
              <a:t>mạnh</a:t>
            </a:r>
            <a:r>
              <a:rPr lang="en-US" sz="2600" dirty="0">
                <a:latin typeface="Times Neue Roman"/>
              </a:rPr>
              <a:t>, </a:t>
            </a:r>
            <a:r>
              <a:rPr lang="en-US" sz="2600" dirty="0" err="1">
                <a:latin typeface="Times Neue Roman"/>
              </a:rPr>
              <a:t>hạn</a:t>
            </a:r>
            <a:r>
              <a:rPr lang="en-US" sz="2600" dirty="0">
                <a:latin typeface="Times Neue Roman"/>
              </a:rPr>
              <a:t> </a:t>
            </a:r>
            <a:r>
              <a:rPr lang="en-US" sz="2600" dirty="0" err="1">
                <a:latin typeface="Times Neue Roman"/>
              </a:rPr>
              <a:t>chế</a:t>
            </a:r>
            <a:r>
              <a:rPr lang="en-US" sz="2600" dirty="0">
                <a:latin typeface="Times Neue Roman"/>
              </a:rPr>
              <a:t> </a:t>
            </a:r>
            <a:r>
              <a:rPr lang="en-US" sz="2600" dirty="0" err="1">
                <a:latin typeface="Times Neue Roman"/>
              </a:rPr>
              <a:t>từ</a:t>
            </a:r>
            <a:r>
              <a:rPr lang="en-US" sz="2600" dirty="0">
                <a:latin typeface="Times Neue Roman"/>
              </a:rPr>
              <a:t> </a:t>
            </a:r>
            <a:r>
              <a:rPr lang="en-US" sz="2600" dirty="0" err="1">
                <a:latin typeface="Times Neue Roman"/>
              </a:rPr>
              <a:t>đó</a:t>
            </a:r>
            <a:r>
              <a:rPr lang="en-US" sz="2600" dirty="0">
                <a:latin typeface="Times Neue Roman"/>
              </a:rPr>
              <a:t> </a:t>
            </a:r>
            <a:r>
              <a:rPr lang="en-US" sz="2600" dirty="0" err="1">
                <a:latin typeface="Times Neue Roman"/>
              </a:rPr>
              <a:t>rút</a:t>
            </a:r>
            <a:r>
              <a:rPr lang="en-US" sz="2600" dirty="0">
                <a:latin typeface="Times Neue Roman"/>
              </a:rPr>
              <a:t> </a:t>
            </a:r>
            <a:r>
              <a:rPr lang="en-US" sz="2600" dirty="0" err="1">
                <a:latin typeface="Times Neue Roman"/>
              </a:rPr>
              <a:t>kinh</a:t>
            </a:r>
            <a:r>
              <a:rPr lang="en-US" sz="2600" dirty="0">
                <a:latin typeface="Times Neue Roman"/>
              </a:rPr>
              <a:t> </a:t>
            </a:r>
            <a:r>
              <a:rPr lang="en-US" sz="2600" dirty="0" err="1">
                <a:latin typeface="Times Neue Roman"/>
              </a:rPr>
              <a:t>nghiệm</a:t>
            </a:r>
            <a:r>
              <a:rPr lang="en-US" sz="2600" dirty="0">
                <a:latin typeface="Times Neue Roman"/>
              </a:rPr>
              <a:t>, </a:t>
            </a:r>
            <a:r>
              <a:rPr lang="en-US" sz="2600" dirty="0" err="1">
                <a:latin typeface="Times Neue Roman"/>
              </a:rPr>
              <a:t>khắc</a:t>
            </a:r>
            <a:r>
              <a:rPr lang="en-US" sz="2600" dirty="0">
                <a:latin typeface="Times Neue Roman"/>
              </a:rPr>
              <a:t> </a:t>
            </a:r>
            <a:r>
              <a:rPr lang="en-US" sz="2600" dirty="0" err="1">
                <a:latin typeface="Times Neue Roman"/>
              </a:rPr>
              <a:t>phục</a:t>
            </a:r>
            <a:r>
              <a:rPr lang="en-US" sz="2600" dirty="0">
                <a:latin typeface="Times Neue Roman"/>
              </a:rPr>
              <a:t> </a:t>
            </a:r>
            <a:r>
              <a:rPr lang="en-US" sz="2600" dirty="0" err="1">
                <a:latin typeface="Times Neue Roman"/>
              </a:rPr>
              <a:t>những</a:t>
            </a:r>
            <a:r>
              <a:rPr lang="en-US" sz="2600" dirty="0">
                <a:latin typeface="Times Neue Roman"/>
              </a:rPr>
              <a:t> </a:t>
            </a:r>
            <a:r>
              <a:rPr lang="en-US" sz="2600" dirty="0" err="1">
                <a:latin typeface="Times Neue Roman"/>
              </a:rPr>
              <a:t>hạn</a:t>
            </a:r>
            <a:r>
              <a:rPr lang="en-US" sz="2600" dirty="0">
                <a:latin typeface="Times Neue Roman"/>
              </a:rPr>
              <a:t> </a:t>
            </a:r>
            <a:r>
              <a:rPr lang="en-US" sz="2600" dirty="0" err="1">
                <a:latin typeface="Times Neue Roman"/>
              </a:rPr>
              <a:t>chế</a:t>
            </a:r>
            <a:r>
              <a:rPr lang="en-US" sz="2600" dirty="0">
                <a:latin typeface="Times Neue Roman"/>
              </a:rPr>
              <a:t>, </a:t>
            </a:r>
            <a:r>
              <a:rPr lang="en-US" sz="2600" dirty="0" err="1">
                <a:latin typeface="Times Neue Roman"/>
              </a:rPr>
              <a:t>điều</a:t>
            </a:r>
            <a:r>
              <a:rPr lang="en-US" sz="2600" dirty="0">
                <a:latin typeface="Times Neue Roman"/>
              </a:rPr>
              <a:t> </a:t>
            </a:r>
            <a:r>
              <a:rPr lang="en-US" sz="2600" dirty="0" err="1">
                <a:latin typeface="Times Neue Roman"/>
              </a:rPr>
              <a:t>chỉnh</a:t>
            </a:r>
            <a:r>
              <a:rPr lang="en-US" sz="2600" dirty="0">
                <a:latin typeface="Times Neue Roman"/>
              </a:rPr>
              <a:t> </a:t>
            </a:r>
            <a:r>
              <a:rPr lang="en-US" sz="2600" dirty="0" err="1">
                <a:latin typeface="Times Neue Roman"/>
              </a:rPr>
              <a:t>cách</a:t>
            </a:r>
            <a:r>
              <a:rPr lang="en-US" sz="2600" dirty="0">
                <a:latin typeface="Times Neue Roman"/>
              </a:rPr>
              <a:t> </a:t>
            </a:r>
            <a:r>
              <a:rPr lang="en-US" sz="2600" dirty="0" err="1">
                <a:latin typeface="Times Neue Roman"/>
              </a:rPr>
              <a:t>thức</a:t>
            </a:r>
            <a:r>
              <a:rPr lang="en-US" sz="2600" dirty="0">
                <a:latin typeface="Times Neue Roman"/>
              </a:rPr>
              <a:t> </a:t>
            </a:r>
            <a:r>
              <a:rPr lang="en-US" sz="2600" dirty="0" err="1">
                <a:latin typeface="Times Neue Roman"/>
              </a:rPr>
              <a:t>đánh</a:t>
            </a:r>
            <a:r>
              <a:rPr lang="en-US" sz="2600" dirty="0">
                <a:latin typeface="Times Neue Roman"/>
              </a:rPr>
              <a:t> </a:t>
            </a:r>
            <a:r>
              <a:rPr lang="en-US" sz="2600" dirty="0" err="1">
                <a:latin typeface="Times Neue Roman"/>
              </a:rPr>
              <a:t>giá</a:t>
            </a:r>
            <a:r>
              <a:rPr lang="en-US" sz="2600" dirty="0">
                <a:latin typeface="Times Neue Roman"/>
              </a:rPr>
              <a:t> </a:t>
            </a:r>
            <a:r>
              <a:rPr lang="en-US" sz="2600" dirty="0" err="1">
                <a:latin typeface="Times Neue Roman"/>
              </a:rPr>
              <a:t>để</a:t>
            </a:r>
            <a:r>
              <a:rPr lang="en-US" sz="2600" dirty="0">
                <a:latin typeface="Times Neue Roman"/>
              </a:rPr>
              <a:t> </a:t>
            </a:r>
            <a:r>
              <a:rPr lang="en-US" sz="2600" dirty="0" err="1">
                <a:latin typeface="Times Neue Roman"/>
              </a:rPr>
              <a:t>đáp</a:t>
            </a:r>
            <a:r>
              <a:rPr lang="en-US" sz="2600" dirty="0">
                <a:latin typeface="Times Neue Roman"/>
              </a:rPr>
              <a:t> </a:t>
            </a:r>
            <a:r>
              <a:rPr lang="en-US" sz="2600" dirty="0" err="1">
                <a:latin typeface="Times Neue Roman"/>
              </a:rPr>
              <a:t>ứng</a:t>
            </a:r>
            <a:r>
              <a:rPr lang="en-US" sz="2600" dirty="0">
                <a:latin typeface="Times Neue Roman"/>
              </a:rPr>
              <a:t> </a:t>
            </a:r>
            <a:r>
              <a:rPr lang="en-US" sz="2600" dirty="0" err="1">
                <a:latin typeface="Times Neue Roman"/>
              </a:rPr>
              <a:t>yêu</a:t>
            </a:r>
            <a:r>
              <a:rPr lang="en-US" sz="2600" dirty="0">
                <a:latin typeface="Times Neue Roman"/>
              </a:rPr>
              <a:t> </a:t>
            </a:r>
            <a:r>
              <a:rPr lang="en-US" sz="2600" dirty="0" err="1">
                <a:latin typeface="Times Neue Roman"/>
              </a:rPr>
              <a:t>cầu</a:t>
            </a:r>
            <a:r>
              <a:rPr lang="en-US" sz="2600" dirty="0">
                <a:latin typeface="Times Neue Roman"/>
              </a:rPr>
              <a:t> </a:t>
            </a:r>
            <a:r>
              <a:rPr lang="en-US" sz="2600" dirty="0" err="1">
                <a:latin typeface="Times Neue Roman"/>
              </a:rPr>
              <a:t>đánh</a:t>
            </a:r>
            <a:r>
              <a:rPr lang="en-US" sz="2600" dirty="0">
                <a:latin typeface="Times Neue Roman"/>
              </a:rPr>
              <a:t> </a:t>
            </a:r>
            <a:r>
              <a:rPr lang="en-US" sz="2600" dirty="0" err="1">
                <a:latin typeface="Times Neue Roman"/>
              </a:rPr>
              <a:t>giá</a:t>
            </a:r>
            <a:r>
              <a:rPr lang="en-US" sz="2600" dirty="0">
                <a:latin typeface="Times Neue Roman"/>
              </a:rPr>
              <a:t> </a:t>
            </a:r>
            <a:r>
              <a:rPr lang="en-US" sz="2600" dirty="0" err="1">
                <a:latin typeface="Times Neue Roman"/>
              </a:rPr>
              <a:t>sự</a:t>
            </a:r>
            <a:r>
              <a:rPr lang="en-US" sz="2600" dirty="0">
                <a:latin typeface="Times Neue Roman"/>
              </a:rPr>
              <a:t> </a:t>
            </a:r>
            <a:r>
              <a:rPr lang="en-US" sz="2600" dirty="0" err="1">
                <a:latin typeface="Times Neue Roman"/>
              </a:rPr>
              <a:t>phát</a:t>
            </a:r>
            <a:r>
              <a:rPr lang="en-US" sz="2600" dirty="0">
                <a:latin typeface="Times Neue Roman"/>
              </a:rPr>
              <a:t> </a:t>
            </a:r>
            <a:r>
              <a:rPr lang="en-US" sz="2600" dirty="0" err="1">
                <a:latin typeface="Times Neue Roman"/>
              </a:rPr>
              <a:t>triển</a:t>
            </a:r>
            <a:r>
              <a:rPr lang="en-US" sz="2600" dirty="0">
                <a:latin typeface="Times Neue Roman"/>
              </a:rPr>
              <a:t> </a:t>
            </a:r>
            <a:r>
              <a:rPr lang="en-US" sz="2600" dirty="0" err="1">
                <a:latin typeface="Times Neue Roman"/>
              </a:rPr>
              <a:t>của</a:t>
            </a:r>
            <a:r>
              <a:rPr lang="en-US" sz="2600" dirty="0">
                <a:latin typeface="Times Neue Roman"/>
              </a:rPr>
              <a:t> </a:t>
            </a:r>
            <a:r>
              <a:rPr lang="en-US" sz="2600" dirty="0" err="1">
                <a:latin typeface="Times Neue Roman"/>
              </a:rPr>
              <a:t>nhằm</a:t>
            </a:r>
            <a:r>
              <a:rPr lang="en-US" sz="2600" dirty="0">
                <a:latin typeface="Times Neue Roman"/>
              </a:rPr>
              <a:t> </a:t>
            </a:r>
            <a:r>
              <a:rPr lang="en-US" sz="2600" dirty="0" err="1">
                <a:latin typeface="Times Neue Roman"/>
              </a:rPr>
              <a:t>điều</a:t>
            </a:r>
            <a:r>
              <a:rPr lang="en-US" sz="2600" dirty="0">
                <a:latin typeface="Times Neue Roman"/>
              </a:rPr>
              <a:t> </a:t>
            </a:r>
            <a:r>
              <a:rPr lang="en-US" sz="2600" dirty="0" err="1">
                <a:latin typeface="Times Neue Roman"/>
              </a:rPr>
              <a:t>chỉnh</a:t>
            </a:r>
            <a:r>
              <a:rPr lang="en-US" sz="2600" dirty="0">
                <a:latin typeface="Times Neue Roman"/>
              </a:rPr>
              <a:t> </a:t>
            </a:r>
            <a:r>
              <a:rPr lang="en-US" sz="2600" dirty="0" err="1">
                <a:latin typeface="Times Neue Roman"/>
              </a:rPr>
              <a:t>kế</a:t>
            </a:r>
            <a:r>
              <a:rPr lang="en-US" sz="2600" dirty="0">
                <a:latin typeface="Times Neue Roman"/>
              </a:rPr>
              <a:t> </a:t>
            </a:r>
            <a:r>
              <a:rPr lang="en-US" sz="2600" dirty="0" err="1">
                <a:latin typeface="Times Neue Roman"/>
              </a:rPr>
              <a:t>hoạch</a:t>
            </a:r>
            <a:r>
              <a:rPr lang="en-US" sz="2600" dirty="0">
                <a:latin typeface="Times Neue Roman"/>
              </a:rPr>
              <a:t> </a:t>
            </a:r>
            <a:r>
              <a:rPr lang="en-US" sz="2600" dirty="0" err="1">
                <a:latin typeface="Times Neue Roman"/>
              </a:rPr>
              <a:t>và</a:t>
            </a:r>
            <a:r>
              <a:rPr lang="en-US" sz="2600" dirty="0">
                <a:latin typeface="Times Neue Roman"/>
              </a:rPr>
              <a:t> </a:t>
            </a:r>
            <a:r>
              <a:rPr lang="en-US" sz="2600" dirty="0" err="1">
                <a:latin typeface="Times Neue Roman"/>
              </a:rPr>
              <a:t>tổ</a:t>
            </a:r>
            <a:r>
              <a:rPr lang="en-US" sz="2600" dirty="0">
                <a:latin typeface="Times Neue Roman"/>
              </a:rPr>
              <a:t> </a:t>
            </a:r>
            <a:r>
              <a:rPr lang="en-US" sz="2600" dirty="0" err="1">
                <a:latin typeface="Times Neue Roman"/>
              </a:rPr>
              <a:t>chức</a:t>
            </a:r>
            <a:r>
              <a:rPr lang="en-US" sz="2600" dirty="0">
                <a:latin typeface="Times Neue Roman"/>
              </a:rPr>
              <a:t> </a:t>
            </a:r>
            <a:r>
              <a:rPr lang="en-US" sz="2600" dirty="0" err="1">
                <a:latin typeface="Times Neue Roman"/>
              </a:rPr>
              <a:t>các</a:t>
            </a:r>
            <a:r>
              <a:rPr lang="en-US" sz="2600" dirty="0">
                <a:latin typeface="Times Neue Roman"/>
              </a:rPr>
              <a:t> </a:t>
            </a:r>
            <a:r>
              <a:rPr lang="en-US" sz="2600" dirty="0" err="1">
                <a:latin typeface="Times Neue Roman"/>
              </a:rPr>
              <a:t>hoạt</a:t>
            </a:r>
            <a:r>
              <a:rPr lang="en-US" sz="2600" dirty="0">
                <a:latin typeface="Times Neue Roman"/>
              </a:rPr>
              <a:t> </a:t>
            </a:r>
            <a:r>
              <a:rPr lang="en-US" sz="2600" dirty="0" err="1">
                <a:latin typeface="Times Neue Roman"/>
              </a:rPr>
              <a:t>động</a:t>
            </a:r>
            <a:r>
              <a:rPr lang="en-US" sz="2600" dirty="0">
                <a:latin typeface="Times Neue Roman"/>
              </a:rPr>
              <a:t> </a:t>
            </a:r>
            <a:r>
              <a:rPr lang="en-US" sz="2600" dirty="0" err="1">
                <a:latin typeface="Times Neue Roman"/>
              </a:rPr>
              <a:t>nuôi</a:t>
            </a:r>
            <a:r>
              <a:rPr lang="en-US" sz="2600" dirty="0">
                <a:latin typeface="Times Neue Roman"/>
              </a:rPr>
              <a:t> </a:t>
            </a:r>
            <a:r>
              <a:rPr lang="en-US" sz="2600" dirty="0" err="1">
                <a:latin typeface="Times Neue Roman"/>
              </a:rPr>
              <a:t>dưỡng</a:t>
            </a:r>
            <a:r>
              <a:rPr lang="en-US" sz="2600" dirty="0">
                <a:latin typeface="Times Neue Roman"/>
              </a:rPr>
              <a:t>, </a:t>
            </a:r>
            <a:r>
              <a:rPr lang="en-US" sz="2600" dirty="0" err="1">
                <a:latin typeface="Times Neue Roman"/>
              </a:rPr>
              <a:t>chăm</a:t>
            </a:r>
            <a:r>
              <a:rPr lang="en-US" sz="2600" dirty="0">
                <a:latin typeface="Times Neue Roman"/>
              </a:rPr>
              <a:t> </a:t>
            </a:r>
            <a:r>
              <a:rPr lang="en-US" sz="2600" dirty="0" err="1">
                <a:latin typeface="Times Neue Roman"/>
              </a:rPr>
              <a:t>sóc</a:t>
            </a:r>
            <a:r>
              <a:rPr lang="en-US" sz="2600" dirty="0">
                <a:latin typeface="Times Neue Roman"/>
              </a:rPr>
              <a:t>, </a:t>
            </a:r>
            <a:r>
              <a:rPr lang="en-US" sz="2600" dirty="0" err="1">
                <a:latin typeface="Times Neue Roman"/>
              </a:rPr>
              <a:t>giáo</a:t>
            </a:r>
            <a:r>
              <a:rPr lang="en-US" sz="2600" dirty="0">
                <a:latin typeface="Times Neue Roman"/>
              </a:rPr>
              <a:t> </a:t>
            </a:r>
            <a:r>
              <a:rPr lang="en-US" sz="2600" dirty="0" err="1">
                <a:latin typeface="Times Neue Roman"/>
              </a:rPr>
              <a:t>dục</a:t>
            </a:r>
            <a:r>
              <a:rPr lang="en-US" sz="2600" dirty="0">
                <a:latin typeface="Times Neue Roman"/>
              </a:rPr>
              <a:t> </a:t>
            </a:r>
            <a:r>
              <a:rPr lang="en-US" sz="2600" dirty="0" err="1">
                <a:latin typeface="Times Neue Roman"/>
              </a:rPr>
              <a:t>trẻ</a:t>
            </a:r>
            <a:r>
              <a:rPr lang="en-US" sz="2600" dirty="0">
                <a:latin typeface="Times Neue Roman"/>
              </a:rPr>
              <a:t> </a:t>
            </a:r>
            <a:r>
              <a:rPr lang="en-US" sz="2600" dirty="0" err="1">
                <a:latin typeface="Times Neue Roman"/>
              </a:rPr>
              <a:t>theo</a:t>
            </a:r>
            <a:r>
              <a:rPr lang="en-US" sz="2600" dirty="0">
                <a:latin typeface="Times Neue Roman"/>
              </a:rPr>
              <a:t> </a:t>
            </a:r>
            <a:r>
              <a:rPr lang="en-US" sz="2600" dirty="0" err="1">
                <a:latin typeface="Times Neue Roman"/>
              </a:rPr>
              <a:t>quan</a:t>
            </a:r>
            <a:r>
              <a:rPr lang="en-US" sz="2600" dirty="0">
                <a:latin typeface="Times Neue Roman"/>
              </a:rPr>
              <a:t> </a:t>
            </a:r>
            <a:r>
              <a:rPr lang="en-US" sz="2600" dirty="0" err="1">
                <a:latin typeface="Times Neue Roman"/>
              </a:rPr>
              <a:t>điểm</a:t>
            </a:r>
            <a:r>
              <a:rPr lang="en-US" sz="2600" dirty="0">
                <a:latin typeface="Times Neue Roman"/>
              </a:rPr>
              <a:t> </a:t>
            </a:r>
            <a:r>
              <a:rPr lang="en-US" sz="2600" dirty="0" err="1">
                <a:latin typeface="Times Neue Roman"/>
              </a:rPr>
              <a:t>lấy</a:t>
            </a:r>
            <a:r>
              <a:rPr lang="en-US" sz="2600" dirty="0">
                <a:latin typeface="Times Neue Roman"/>
              </a:rPr>
              <a:t> </a:t>
            </a:r>
            <a:r>
              <a:rPr lang="en-US" sz="2600" dirty="0" err="1">
                <a:latin typeface="Times Neue Roman"/>
              </a:rPr>
              <a:t>trẻ</a:t>
            </a:r>
            <a:r>
              <a:rPr lang="en-US" sz="2600" dirty="0">
                <a:latin typeface="Times Neue Roman"/>
              </a:rPr>
              <a:t> </a:t>
            </a:r>
            <a:r>
              <a:rPr lang="en-US" sz="2600" dirty="0" err="1">
                <a:latin typeface="Times Neue Roman"/>
              </a:rPr>
              <a:t>làm</a:t>
            </a:r>
            <a:r>
              <a:rPr lang="en-US" sz="2600" dirty="0">
                <a:latin typeface="Times Neue Roman"/>
              </a:rPr>
              <a:t> </a:t>
            </a:r>
            <a:r>
              <a:rPr lang="en-US" sz="2600" dirty="0" err="1">
                <a:latin typeface="Times Neue Roman"/>
              </a:rPr>
              <a:t>trung</a:t>
            </a:r>
            <a:r>
              <a:rPr lang="en-US" sz="2600" dirty="0">
                <a:latin typeface="Times Neue Roman"/>
              </a:rPr>
              <a:t> </a:t>
            </a:r>
            <a:r>
              <a:rPr lang="en-US" sz="2600" dirty="0" err="1">
                <a:latin typeface="Times Neue Roman"/>
              </a:rPr>
              <a:t>tâm</a:t>
            </a:r>
            <a:r>
              <a:rPr lang="en-US" sz="2600" dirty="0">
                <a:latin typeface="Times Neue Roman"/>
              </a:rPr>
              <a:t> </a:t>
            </a:r>
            <a:r>
              <a:rPr lang="en-US" sz="2600" dirty="0" err="1">
                <a:latin typeface="Times Neue Roman"/>
              </a:rPr>
              <a:t>và</a:t>
            </a:r>
            <a:r>
              <a:rPr lang="en-US" sz="2600" dirty="0">
                <a:latin typeface="Times Neue Roman"/>
              </a:rPr>
              <a:t> </a:t>
            </a:r>
            <a:r>
              <a:rPr lang="en-US" sz="2600" dirty="0" err="1">
                <a:latin typeface="Times Neue Roman"/>
              </a:rPr>
              <a:t>bảo</a:t>
            </a:r>
            <a:r>
              <a:rPr lang="en-US" sz="2600" dirty="0">
                <a:latin typeface="Times Neue Roman"/>
              </a:rPr>
              <a:t> </a:t>
            </a:r>
            <a:r>
              <a:rPr lang="en-US" sz="2600" dirty="0" err="1">
                <a:latin typeface="Times Neue Roman"/>
              </a:rPr>
              <a:t>đảm</a:t>
            </a:r>
            <a:r>
              <a:rPr lang="en-US" sz="2600" dirty="0">
                <a:latin typeface="Times Neue Roman"/>
              </a:rPr>
              <a:t> </a:t>
            </a:r>
            <a:r>
              <a:rPr lang="en-US" sz="2600" dirty="0" err="1">
                <a:latin typeface="Times Neue Roman"/>
              </a:rPr>
              <a:t>theo</a:t>
            </a:r>
            <a:r>
              <a:rPr lang="en-US" sz="2600" dirty="0">
                <a:latin typeface="Times Neue Roman"/>
              </a:rPr>
              <a:t> qui </a:t>
            </a:r>
            <a:r>
              <a:rPr lang="en-US" sz="2600" dirty="0" err="1">
                <a:latin typeface="Times Neue Roman"/>
              </a:rPr>
              <a:t>định</a:t>
            </a:r>
            <a:r>
              <a:rPr lang="en-US" sz="2600" dirty="0">
                <a:latin typeface="Times Neue Roman"/>
              </a:rPr>
              <a:t> </a:t>
            </a:r>
            <a:r>
              <a:rPr lang="en-US" sz="2600" dirty="0" err="1">
                <a:latin typeface="Times Neue Roman"/>
              </a:rPr>
              <a:t>tại</a:t>
            </a:r>
            <a:r>
              <a:rPr lang="en-US" sz="2600" dirty="0">
                <a:latin typeface="Times Neue Roman"/>
              </a:rPr>
              <a:t> </a:t>
            </a:r>
            <a:r>
              <a:rPr lang="en-US" sz="2600" dirty="0" err="1">
                <a:latin typeface="Times Neue Roman"/>
              </a:rPr>
              <a:t>Chương</a:t>
            </a:r>
            <a:r>
              <a:rPr lang="en-US" sz="2600" dirty="0">
                <a:latin typeface="Times Neue Roman"/>
              </a:rPr>
              <a:t> </a:t>
            </a:r>
            <a:r>
              <a:rPr lang="en-US" sz="2600" dirty="0" err="1">
                <a:latin typeface="Times Neue Roman"/>
              </a:rPr>
              <a:t>trình</a:t>
            </a:r>
            <a:r>
              <a:rPr lang="en-US" sz="2600" dirty="0">
                <a:latin typeface="Times Neue Roman"/>
              </a:rPr>
              <a:t> </a:t>
            </a:r>
            <a:r>
              <a:rPr lang="en-US" sz="2600" dirty="0" err="1">
                <a:latin typeface="Times Neue Roman"/>
              </a:rPr>
              <a:t>GDMN</a:t>
            </a:r>
            <a:r>
              <a:rPr lang="en-US" sz="2600" dirty="0">
                <a:latin typeface="Times Neue Roman"/>
              </a:rPr>
              <a:t>. </a:t>
            </a:r>
          </a:p>
          <a:p>
            <a:r>
              <a:rPr lang="en-US" sz="2900" dirty="0">
                <a:latin typeface="Times Neue Roman" panose="020B0604020202020204"/>
              </a:rPr>
              <a:t>  </a:t>
            </a:r>
          </a:p>
        </p:txBody>
      </p:sp>
      <p:sp>
        <p:nvSpPr>
          <p:cNvPr id="3" name="Rectangle 2">
            <a:extLst>
              <a:ext uri="{FF2B5EF4-FFF2-40B4-BE49-F238E27FC236}">
                <a16:creationId xmlns:a16="http://schemas.microsoft.com/office/drawing/2014/main" xmlns="" id="{43A8B24B-CF42-4A92-8CC0-DAD65D203DDB}"/>
              </a:ext>
            </a:extLst>
          </p:cNvPr>
          <p:cNvSpPr/>
          <p:nvPr/>
        </p:nvSpPr>
        <p:spPr>
          <a:xfrm>
            <a:off x="4876800" y="973883"/>
            <a:ext cx="2438399" cy="492443"/>
          </a:xfrm>
          <a:prstGeom prst="rect">
            <a:avLst/>
          </a:prstGeom>
        </p:spPr>
        <p:txBody>
          <a:bodyPr wrap="square">
            <a:spAutoFit/>
          </a:bodyPr>
          <a:lstStyle/>
          <a:p>
            <a:r>
              <a:rPr lang="en-US" sz="2600" b="1" dirty="0">
                <a:latin typeface="Times Neue Roman" panose="020B0604020202020204"/>
              </a:rPr>
              <a:t>M</a:t>
            </a:r>
            <a:r>
              <a:rPr lang="en" sz="2600" b="1" dirty="0">
                <a:latin typeface="Times Neue Roman" panose="020B0604020202020204"/>
              </a:rPr>
              <a:t>ục đích</a:t>
            </a:r>
            <a:endParaRPr lang="en-US" sz="2600" b="1" dirty="0">
              <a:solidFill>
                <a:srgbClr val="FF0000"/>
              </a:solidFill>
              <a:latin typeface="Times Neue Roman" panose="020B0604020202020204"/>
            </a:endParaRPr>
          </a:p>
        </p:txBody>
      </p:sp>
    </p:spTree>
    <p:extLst>
      <p:ext uri="{BB962C8B-B14F-4D97-AF65-F5344CB8AC3E}">
        <p14:creationId xmlns:p14="http://schemas.microsoft.com/office/powerpoint/2010/main" val="5275306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419" y="457211"/>
            <a:ext cx="10147200" cy="904567"/>
          </a:xfrm>
        </p:spPr>
        <p:txBody>
          <a:bodyPr/>
          <a:lstStyle/>
          <a:p>
            <a:r>
              <a:rPr lang="en-US" sz="4800" dirty="0"/>
              <a:t>02 </a:t>
            </a:r>
            <a:r>
              <a:rPr lang="en-US" sz="4800" dirty="0" err="1"/>
              <a:t>nội</a:t>
            </a:r>
            <a:r>
              <a:rPr lang="en-US" sz="4800" dirty="0"/>
              <a:t> dung </a:t>
            </a:r>
            <a:r>
              <a:rPr lang="en-US" sz="4800" dirty="0" err="1"/>
              <a:t>đánh</a:t>
            </a:r>
            <a:r>
              <a:rPr lang="en-US" sz="4800" dirty="0"/>
              <a:t> </a:t>
            </a:r>
            <a:r>
              <a:rPr lang="en-US" sz="4800" dirty="0" err="1"/>
              <a:t>giá</a:t>
            </a:r>
            <a:endParaRPr lang="en-US" sz="4800" dirty="0"/>
          </a:p>
        </p:txBody>
      </p:sp>
      <p:grpSp>
        <p:nvGrpSpPr>
          <p:cNvPr id="27" name="그룹 7">
            <a:extLst>
              <a:ext uri="{FF2B5EF4-FFF2-40B4-BE49-F238E27FC236}">
                <a16:creationId xmlns:a16="http://schemas.microsoft.com/office/drawing/2014/main" xmlns="" id="{E2BBF66E-AB4A-455E-937D-4BEEE9061393}"/>
              </a:ext>
            </a:extLst>
          </p:cNvPr>
          <p:cNvGrpSpPr/>
          <p:nvPr/>
        </p:nvGrpSpPr>
        <p:grpSpPr>
          <a:xfrm>
            <a:off x="5174352" y="3637228"/>
            <a:ext cx="1704867" cy="455477"/>
            <a:chOff x="5134372" y="3131004"/>
            <a:chExt cx="1431908" cy="315692"/>
          </a:xfrm>
        </p:grpSpPr>
        <p:sp>
          <p:nvSpPr>
            <p:cNvPr id="28" name="직사각형 6">
              <a:extLst>
                <a:ext uri="{FF2B5EF4-FFF2-40B4-BE49-F238E27FC236}">
                  <a16:creationId xmlns:a16="http://schemas.microsoft.com/office/drawing/2014/main" xmlns="" id="{176449A1-948D-44AB-909F-DE912196310B}"/>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ysClr val="window" lastClr="FFFFFF"/>
            </a:solidFill>
            <a:ln w="12700" cap="flat" cmpd="sng" algn="ctr">
              <a:solidFill>
                <a:srgbClr val="32B5D3"/>
              </a:solidFill>
              <a:prstDash val="solid"/>
              <a:miter lim="800000"/>
            </a:ln>
            <a:effectLst/>
          </p:spPr>
          <p:txBody>
            <a:bodyPr rtlCol="0" anchor="ctr"/>
            <a:lstStyle/>
            <a:p>
              <a:pPr algn="ctr" defTabSz="914377">
                <a:defRPr/>
              </a:pPr>
              <a:endParaRPr lang="ko-KR" altLang="en-US" sz="2701">
                <a:solidFill>
                  <a:prstClr val="white"/>
                </a:solidFill>
                <a:latin typeface="Arial"/>
                <a:ea typeface="Arial Unicode MS"/>
              </a:endParaRPr>
            </a:p>
          </p:txBody>
        </p:sp>
        <p:sp>
          <p:nvSpPr>
            <p:cNvPr id="29" name="자유형: 도형 32">
              <a:extLst>
                <a:ext uri="{FF2B5EF4-FFF2-40B4-BE49-F238E27FC236}">
                  <a16:creationId xmlns:a16="http://schemas.microsoft.com/office/drawing/2014/main" xmlns="" id="{F161A49F-9870-4CC9-898D-4C4313F3CFCC}"/>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rgbClr val="32B5D3"/>
            </a:solidFill>
            <a:ln w="12700" cap="flat" cmpd="sng" algn="ctr">
              <a:noFill/>
              <a:prstDash val="solid"/>
              <a:miter lim="800000"/>
            </a:ln>
            <a:effectLst/>
          </p:spPr>
          <p:txBody>
            <a:bodyPr rtlCol="0" anchor="ctr"/>
            <a:lstStyle/>
            <a:p>
              <a:pPr algn="ctr" defTabSz="914377">
                <a:defRPr/>
              </a:pPr>
              <a:endParaRPr lang="ko-KR" altLang="en-US" sz="2701">
                <a:solidFill>
                  <a:prstClr val="white"/>
                </a:solidFill>
                <a:latin typeface="Arial"/>
                <a:ea typeface="Arial Unicode MS"/>
              </a:endParaRPr>
            </a:p>
          </p:txBody>
        </p:sp>
      </p:grpSp>
      <p:grpSp>
        <p:nvGrpSpPr>
          <p:cNvPr id="30" name="그룹 34">
            <a:extLst>
              <a:ext uri="{FF2B5EF4-FFF2-40B4-BE49-F238E27FC236}">
                <a16:creationId xmlns:a16="http://schemas.microsoft.com/office/drawing/2014/main" xmlns="" id="{35E95096-8BB7-44E7-9E71-C69E3575DE38}"/>
              </a:ext>
            </a:extLst>
          </p:cNvPr>
          <p:cNvGrpSpPr/>
          <p:nvPr/>
        </p:nvGrpSpPr>
        <p:grpSpPr>
          <a:xfrm>
            <a:off x="5312791" y="4137863"/>
            <a:ext cx="1704867" cy="455477"/>
            <a:chOff x="5134372" y="3131004"/>
            <a:chExt cx="1431908" cy="315692"/>
          </a:xfrm>
        </p:grpSpPr>
        <p:sp>
          <p:nvSpPr>
            <p:cNvPr id="31" name="직사각형 6">
              <a:extLst>
                <a:ext uri="{FF2B5EF4-FFF2-40B4-BE49-F238E27FC236}">
                  <a16:creationId xmlns:a16="http://schemas.microsoft.com/office/drawing/2014/main" xmlns="" id="{371A2AF0-E748-4D94-8A8C-009AA4FE201B}"/>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ysClr val="window" lastClr="FFFFFF"/>
            </a:solidFill>
            <a:ln w="12700" cap="flat" cmpd="sng" algn="ctr">
              <a:solidFill>
                <a:srgbClr val="A0C82F"/>
              </a:solidFill>
              <a:prstDash val="solid"/>
              <a:miter lim="800000"/>
            </a:ln>
            <a:effectLst/>
          </p:spPr>
          <p:txBody>
            <a:bodyPr rtlCol="0" anchor="ctr"/>
            <a:lstStyle/>
            <a:p>
              <a:pPr algn="ctr" defTabSz="914377">
                <a:defRPr/>
              </a:pPr>
              <a:endParaRPr lang="ko-KR" altLang="en-US" sz="2701">
                <a:solidFill>
                  <a:prstClr val="white"/>
                </a:solidFill>
                <a:latin typeface="Arial"/>
                <a:ea typeface="Arial Unicode MS"/>
              </a:endParaRPr>
            </a:p>
          </p:txBody>
        </p:sp>
        <p:sp>
          <p:nvSpPr>
            <p:cNvPr id="32" name="자유형: 도형 36">
              <a:extLst>
                <a:ext uri="{FF2B5EF4-FFF2-40B4-BE49-F238E27FC236}">
                  <a16:creationId xmlns:a16="http://schemas.microsoft.com/office/drawing/2014/main" xmlns="" id="{A56A59F9-E40F-4E2B-9E22-213A2987B1F6}"/>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rgbClr val="A0C82F"/>
            </a:solidFill>
            <a:ln w="12700" cap="flat" cmpd="sng" algn="ctr">
              <a:noFill/>
              <a:prstDash val="solid"/>
              <a:miter lim="800000"/>
            </a:ln>
            <a:effectLst/>
          </p:spPr>
          <p:txBody>
            <a:bodyPr rtlCol="0" anchor="ctr"/>
            <a:lstStyle/>
            <a:p>
              <a:pPr algn="ctr" defTabSz="914377">
                <a:defRPr/>
              </a:pPr>
              <a:endParaRPr lang="ko-KR" altLang="en-US" sz="2701">
                <a:solidFill>
                  <a:prstClr val="white"/>
                </a:solidFill>
                <a:latin typeface="Arial"/>
                <a:ea typeface="Arial Unicode MS"/>
              </a:endParaRPr>
            </a:p>
          </p:txBody>
        </p:sp>
      </p:grpSp>
      <p:sp>
        <p:nvSpPr>
          <p:cNvPr id="42" name="Freeform 1">
            <a:extLst>
              <a:ext uri="{FF2B5EF4-FFF2-40B4-BE49-F238E27FC236}">
                <a16:creationId xmlns:a16="http://schemas.microsoft.com/office/drawing/2014/main" xmlns="" id="{D228C695-FC13-4B93-ABFD-AA197B3EB88A}"/>
              </a:ext>
            </a:extLst>
          </p:cNvPr>
          <p:cNvSpPr/>
          <p:nvPr/>
        </p:nvSpPr>
        <p:spPr>
          <a:xfrm>
            <a:off x="3908561" y="3583894"/>
            <a:ext cx="1498176" cy="266701"/>
          </a:xfrm>
          <a:custGeom>
            <a:avLst/>
            <a:gdLst>
              <a:gd name="connsiteX0" fmla="*/ 927100 w 927100"/>
              <a:gd name="connsiteY0" fmla="*/ 266700 h 266700"/>
              <a:gd name="connsiteX1" fmla="*/ 304800 w 927100"/>
              <a:gd name="connsiteY1" fmla="*/ 266700 h 266700"/>
              <a:gd name="connsiteX2" fmla="*/ 0 w 927100"/>
              <a:gd name="connsiteY2" fmla="*/ 266700 h 266700"/>
              <a:gd name="connsiteX3" fmla="*/ 0 w 927100"/>
              <a:gd name="connsiteY3" fmla="*/ 0 h 266700"/>
            </a:gdLst>
            <a:ahLst/>
            <a:cxnLst>
              <a:cxn ang="0">
                <a:pos x="connsiteX0" y="connsiteY0"/>
              </a:cxn>
              <a:cxn ang="0">
                <a:pos x="connsiteX1" y="connsiteY1"/>
              </a:cxn>
              <a:cxn ang="0">
                <a:pos x="connsiteX2" y="connsiteY2"/>
              </a:cxn>
              <a:cxn ang="0">
                <a:pos x="connsiteX3" y="connsiteY3"/>
              </a:cxn>
            </a:cxnLst>
            <a:rect l="l" t="t" r="r" b="b"/>
            <a:pathLst>
              <a:path w="927100" h="266700">
                <a:moveTo>
                  <a:pt x="927100" y="266700"/>
                </a:moveTo>
                <a:lnTo>
                  <a:pt x="304800" y="266700"/>
                </a:lnTo>
                <a:lnTo>
                  <a:pt x="0" y="266700"/>
                </a:lnTo>
                <a:lnTo>
                  <a:pt x="0" y="0"/>
                </a:lnTo>
              </a:path>
            </a:pathLst>
          </a:custGeom>
          <a:noFill/>
          <a:ln w="31750" cap="flat" cmpd="sng" algn="ctr">
            <a:solidFill>
              <a:srgbClr val="32B5D3"/>
            </a:solidFill>
            <a:prstDash val="solid"/>
            <a:miter lim="800000"/>
            <a:headEnd type="oval" w="med" len="med"/>
            <a:tailEnd type="none"/>
          </a:ln>
          <a:effectLst/>
        </p:spPr>
        <p:txBody>
          <a:bodyPr rtlCol="0" anchor="ctr"/>
          <a:lstStyle/>
          <a:p>
            <a:pPr algn="ctr" defTabSz="914377">
              <a:defRPr/>
            </a:pPr>
            <a:endParaRPr lang="ko-KR" altLang="en-US" sz="2701">
              <a:solidFill>
                <a:prstClr val="white"/>
              </a:solidFill>
              <a:latin typeface="Arial"/>
              <a:ea typeface="Arial Unicode MS"/>
            </a:endParaRPr>
          </a:p>
        </p:txBody>
      </p:sp>
      <p:sp>
        <p:nvSpPr>
          <p:cNvPr id="45" name="Freeform 45">
            <a:extLst>
              <a:ext uri="{FF2B5EF4-FFF2-40B4-BE49-F238E27FC236}">
                <a16:creationId xmlns:a16="http://schemas.microsoft.com/office/drawing/2014/main" xmlns="" id="{9055CD85-DF47-48AD-B7B0-059A099E47EA}"/>
              </a:ext>
            </a:extLst>
          </p:cNvPr>
          <p:cNvSpPr/>
          <p:nvPr/>
        </p:nvSpPr>
        <p:spPr>
          <a:xfrm flipH="1">
            <a:off x="6707557" y="4113092"/>
            <a:ext cx="1498176" cy="266701"/>
          </a:xfrm>
          <a:custGeom>
            <a:avLst/>
            <a:gdLst>
              <a:gd name="connsiteX0" fmla="*/ 927100 w 927100"/>
              <a:gd name="connsiteY0" fmla="*/ 266700 h 266700"/>
              <a:gd name="connsiteX1" fmla="*/ 304800 w 927100"/>
              <a:gd name="connsiteY1" fmla="*/ 266700 h 266700"/>
              <a:gd name="connsiteX2" fmla="*/ 0 w 927100"/>
              <a:gd name="connsiteY2" fmla="*/ 266700 h 266700"/>
              <a:gd name="connsiteX3" fmla="*/ 0 w 927100"/>
              <a:gd name="connsiteY3" fmla="*/ 0 h 266700"/>
            </a:gdLst>
            <a:ahLst/>
            <a:cxnLst>
              <a:cxn ang="0">
                <a:pos x="connsiteX0" y="connsiteY0"/>
              </a:cxn>
              <a:cxn ang="0">
                <a:pos x="connsiteX1" y="connsiteY1"/>
              </a:cxn>
              <a:cxn ang="0">
                <a:pos x="connsiteX2" y="connsiteY2"/>
              </a:cxn>
              <a:cxn ang="0">
                <a:pos x="connsiteX3" y="connsiteY3"/>
              </a:cxn>
            </a:cxnLst>
            <a:rect l="l" t="t" r="r" b="b"/>
            <a:pathLst>
              <a:path w="927100" h="266700">
                <a:moveTo>
                  <a:pt x="927100" y="266700"/>
                </a:moveTo>
                <a:lnTo>
                  <a:pt x="304800" y="266700"/>
                </a:lnTo>
                <a:lnTo>
                  <a:pt x="0" y="266700"/>
                </a:lnTo>
                <a:lnTo>
                  <a:pt x="0" y="0"/>
                </a:lnTo>
              </a:path>
            </a:pathLst>
          </a:custGeom>
          <a:noFill/>
          <a:ln w="31750" cap="flat" cmpd="sng" algn="ctr">
            <a:solidFill>
              <a:srgbClr val="A0C82F"/>
            </a:solidFill>
            <a:prstDash val="solid"/>
            <a:miter lim="800000"/>
            <a:headEnd type="oval" w="med" len="med"/>
            <a:tailEnd type="none"/>
          </a:ln>
          <a:effectLst/>
        </p:spPr>
        <p:txBody>
          <a:bodyPr rtlCol="0" anchor="ctr"/>
          <a:lstStyle/>
          <a:p>
            <a:pPr algn="ctr" defTabSz="914377">
              <a:defRPr/>
            </a:pPr>
            <a:endParaRPr lang="ko-KR" altLang="en-US" sz="2701">
              <a:solidFill>
                <a:prstClr val="white"/>
              </a:solidFill>
              <a:latin typeface="Arial"/>
              <a:ea typeface="Arial Unicode MS"/>
            </a:endParaRPr>
          </a:p>
        </p:txBody>
      </p:sp>
      <p:sp>
        <p:nvSpPr>
          <p:cNvPr id="48" name="TextBox 47">
            <a:extLst>
              <a:ext uri="{FF2B5EF4-FFF2-40B4-BE49-F238E27FC236}">
                <a16:creationId xmlns:a16="http://schemas.microsoft.com/office/drawing/2014/main" xmlns="" id="{B61940FC-2C34-40F2-972C-3848766360EC}"/>
              </a:ext>
            </a:extLst>
          </p:cNvPr>
          <p:cNvSpPr txBox="1"/>
          <p:nvPr/>
        </p:nvSpPr>
        <p:spPr>
          <a:xfrm>
            <a:off x="8435708" y="2133710"/>
            <a:ext cx="3279613" cy="1754326"/>
          </a:xfrm>
          <a:prstGeom prst="rect">
            <a:avLst/>
          </a:prstGeom>
          <a:noFill/>
        </p:spPr>
        <p:txBody>
          <a:bodyPr wrap="square" rtlCol="0">
            <a:spAutoFit/>
          </a:bodyPr>
          <a:lstStyle/>
          <a:p>
            <a:pPr lvl="0"/>
            <a:r>
              <a:rPr lang="vi-VN" dirty="0"/>
              <a:t>Đánh giá việc sử dụng và lưu trữ kết quả, tài liệu, thông tin liên quan đến đánh giá sự phát triển của trẻ để nâng cao chất lượng thực hiện </a:t>
            </a:r>
            <a:r>
              <a:rPr lang="en-US" dirty="0"/>
              <a:t>C</a:t>
            </a:r>
            <a:r>
              <a:rPr lang="vi-VN" dirty="0"/>
              <a:t>hương trình </a:t>
            </a:r>
            <a:r>
              <a:rPr lang="en-US" dirty="0"/>
              <a:t>G</a:t>
            </a:r>
            <a:r>
              <a:rPr lang="vi-VN" dirty="0"/>
              <a:t>iáo dục mầm non</a:t>
            </a:r>
            <a:endParaRPr lang="x-none" sz="2400" dirty="0">
              <a:latin typeface="Cambria" panose="02040503050406030204" pitchFamily="18" charset="0"/>
            </a:endParaRPr>
          </a:p>
        </p:txBody>
      </p:sp>
      <p:sp>
        <p:nvSpPr>
          <p:cNvPr id="60" name="TextBox 59">
            <a:extLst>
              <a:ext uri="{FF2B5EF4-FFF2-40B4-BE49-F238E27FC236}">
                <a16:creationId xmlns:a16="http://schemas.microsoft.com/office/drawing/2014/main" xmlns="" id="{DF3FDCE5-EEC2-4DF6-83BD-D5DA6749A326}"/>
              </a:ext>
            </a:extLst>
          </p:cNvPr>
          <p:cNvSpPr txBox="1"/>
          <p:nvPr/>
        </p:nvSpPr>
        <p:spPr>
          <a:xfrm>
            <a:off x="353085" y="2711820"/>
            <a:ext cx="3437899" cy="1149097"/>
          </a:xfrm>
          <a:prstGeom prst="rect">
            <a:avLst/>
          </a:prstGeom>
          <a:noFill/>
        </p:spPr>
        <p:txBody>
          <a:bodyPr wrap="square" rtlCol="0">
            <a:spAutoFit/>
          </a:bodyPr>
          <a:lstStyle/>
          <a:p>
            <a:pPr lvl="0"/>
            <a:r>
              <a:rPr lang="vi-VN" dirty="0"/>
              <a:t>Đánh giá việc thực hiện các nội dung, phương pháp, hình thức đánh giá sự phát triể</a:t>
            </a:r>
            <a:r>
              <a:rPr lang="en-US" dirty="0"/>
              <a:t>n</a:t>
            </a:r>
            <a:r>
              <a:rPr lang="vi-VN" dirty="0"/>
              <a:t> của trẻ</a:t>
            </a:r>
            <a:r>
              <a:rPr lang="en-US" dirty="0"/>
              <a:t>.</a:t>
            </a:r>
          </a:p>
          <a:p>
            <a:pPr algn="r" defTabSz="914377"/>
            <a:r>
              <a:rPr lang="en-US" altLang="ko-KR" sz="1467" dirty="0">
                <a:solidFill>
                  <a:prstClr val="black">
                    <a:lumMod val="75000"/>
                    <a:lumOff val="25000"/>
                  </a:prstClr>
                </a:solidFill>
                <a:latin typeface="Cambria" panose="02040503050406030204" pitchFamily="18" charset="0"/>
                <a:ea typeface="Cambria" panose="02040503050406030204" pitchFamily="18" charset="0"/>
                <a:cs typeface="Arial" pitchFamily="34" charset="0"/>
              </a:rPr>
              <a:t> </a:t>
            </a:r>
            <a:endParaRPr lang="en-US" altLang="ko-KR" sz="1467" dirty="0">
              <a:solidFill>
                <a:prstClr val="black">
                  <a:lumMod val="95000"/>
                  <a:lumOff val="5000"/>
                </a:prstClr>
              </a:solidFill>
              <a:latin typeface="Cambria" panose="02040503050406030204" pitchFamily="18" charset="0"/>
              <a:ea typeface="Cambria" panose="02040503050406030204" pitchFamily="18" charset="0"/>
              <a:cs typeface="Arial" pitchFamily="34" charset="0"/>
            </a:endParaRPr>
          </a:p>
        </p:txBody>
      </p:sp>
      <p:grpSp>
        <p:nvGrpSpPr>
          <p:cNvPr id="62" name="그룹 14">
            <a:extLst>
              <a:ext uri="{FF2B5EF4-FFF2-40B4-BE49-F238E27FC236}">
                <a16:creationId xmlns:a16="http://schemas.microsoft.com/office/drawing/2014/main" xmlns="" id="{4A3C8142-0B52-4D99-BED7-DBDF3308A30A}"/>
              </a:ext>
            </a:extLst>
          </p:cNvPr>
          <p:cNvGrpSpPr/>
          <p:nvPr/>
        </p:nvGrpSpPr>
        <p:grpSpPr>
          <a:xfrm>
            <a:off x="5668547" y="2289434"/>
            <a:ext cx="854909" cy="1343933"/>
            <a:chOff x="6163612" y="1966761"/>
            <a:chExt cx="2991257" cy="4702319"/>
          </a:xfrm>
        </p:grpSpPr>
        <p:sp>
          <p:nvSpPr>
            <p:cNvPr id="63" name="자유형: 도형 69">
              <a:extLst>
                <a:ext uri="{FF2B5EF4-FFF2-40B4-BE49-F238E27FC236}">
                  <a16:creationId xmlns:a16="http://schemas.microsoft.com/office/drawing/2014/main" xmlns="" id="{0E080DFD-AE08-4000-8737-7C6F40338C7D}"/>
                </a:ext>
              </a:extLst>
            </p:cNvPr>
            <p:cNvSpPr/>
            <p:nvPr/>
          </p:nvSpPr>
          <p:spPr>
            <a:xfrm>
              <a:off x="6316187" y="2135206"/>
              <a:ext cx="2653352" cy="2896349"/>
            </a:xfrm>
            <a:custGeom>
              <a:avLst/>
              <a:gdLst>
                <a:gd name="connsiteX0" fmla="*/ 1146409 w 2292818"/>
                <a:gd name="connsiteY0" fmla="*/ 0 h 2502797"/>
                <a:gd name="connsiteX1" fmla="*/ 2292818 w 2292818"/>
                <a:gd name="connsiteY1" fmla="*/ 1146409 h 2502797"/>
                <a:gd name="connsiteX2" fmla="*/ 1692856 w 2292818"/>
                <a:gd name="connsiteY2" fmla="*/ 2154453 h 2502797"/>
                <a:gd name="connsiteX3" fmla="*/ 1686333 w 2292818"/>
                <a:gd name="connsiteY3" fmla="*/ 2157595 h 2502797"/>
                <a:gd name="connsiteX4" fmla="*/ 1625204 w 2292818"/>
                <a:gd name="connsiteY4" fmla="*/ 2502797 h 2502797"/>
                <a:gd name="connsiteX5" fmla="*/ 690116 w 2292818"/>
                <a:gd name="connsiteY5" fmla="*/ 2502797 h 2502797"/>
                <a:gd name="connsiteX6" fmla="*/ 631086 w 2292818"/>
                <a:gd name="connsiteY6" fmla="*/ 2169446 h 2502797"/>
                <a:gd name="connsiteX7" fmla="*/ 599963 w 2292818"/>
                <a:gd name="connsiteY7" fmla="*/ 2154453 h 2502797"/>
                <a:gd name="connsiteX8" fmla="*/ 0 w 2292818"/>
                <a:gd name="connsiteY8" fmla="*/ 1146409 h 2502797"/>
                <a:gd name="connsiteX9" fmla="*/ 1146409 w 2292818"/>
                <a:gd name="connsiteY9" fmla="*/ 0 h 250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92818" h="2502797">
                  <a:moveTo>
                    <a:pt x="1146409" y="0"/>
                  </a:moveTo>
                  <a:cubicBezTo>
                    <a:pt x="1779553" y="0"/>
                    <a:pt x="2292818" y="513265"/>
                    <a:pt x="2292818" y="1146409"/>
                  </a:cubicBezTo>
                  <a:cubicBezTo>
                    <a:pt x="2292818" y="1581696"/>
                    <a:pt x="2050220" y="1960321"/>
                    <a:pt x="1692856" y="2154453"/>
                  </a:cubicBezTo>
                  <a:lnTo>
                    <a:pt x="1686333" y="2157595"/>
                  </a:lnTo>
                  <a:lnTo>
                    <a:pt x="1625204" y="2502797"/>
                  </a:lnTo>
                  <a:lnTo>
                    <a:pt x="690116" y="2502797"/>
                  </a:lnTo>
                  <a:lnTo>
                    <a:pt x="631086" y="2169446"/>
                  </a:lnTo>
                  <a:lnTo>
                    <a:pt x="599963" y="2154453"/>
                  </a:lnTo>
                  <a:cubicBezTo>
                    <a:pt x="242598" y="1960321"/>
                    <a:pt x="0" y="1581696"/>
                    <a:pt x="0" y="1146409"/>
                  </a:cubicBezTo>
                  <a:cubicBezTo>
                    <a:pt x="0" y="513265"/>
                    <a:pt x="513265" y="0"/>
                    <a:pt x="1146409" y="0"/>
                  </a:cubicBezTo>
                  <a:close/>
                </a:path>
              </a:pathLst>
            </a:custGeom>
            <a:solidFill>
              <a:sysClr val="window" lastClr="FFFFFF"/>
            </a:solidFill>
            <a:ln w="12700" cap="flat" cmpd="sng" algn="ctr">
              <a:solidFill>
                <a:srgbClr val="E61358">
                  <a:shade val="50000"/>
                </a:srgbClr>
              </a:solidFill>
              <a:prstDash val="solid"/>
              <a:miter lim="800000"/>
            </a:ln>
            <a:effectLst/>
          </p:spPr>
          <p:txBody>
            <a:bodyPr rtlCol="0" anchor="ctr"/>
            <a:lstStyle/>
            <a:p>
              <a:pPr algn="ctr" defTabSz="914377">
                <a:defRPr/>
              </a:pPr>
              <a:endParaRPr lang="ko-KR" altLang="en-US" sz="2701">
                <a:solidFill>
                  <a:prstClr val="white"/>
                </a:solidFill>
                <a:latin typeface="Arial"/>
                <a:ea typeface="Arial Unicode MS"/>
              </a:endParaRPr>
            </a:p>
          </p:txBody>
        </p:sp>
        <p:sp>
          <p:nvSpPr>
            <p:cNvPr id="64" name="자유형: 도형 79">
              <a:extLst>
                <a:ext uri="{FF2B5EF4-FFF2-40B4-BE49-F238E27FC236}">
                  <a16:creationId xmlns:a16="http://schemas.microsoft.com/office/drawing/2014/main" xmlns="" id="{08F38E15-A2EE-48FC-B1DA-1F3ACFFF875F}"/>
                </a:ext>
              </a:extLst>
            </p:cNvPr>
            <p:cNvSpPr>
              <a:spLocks noChangeAspect="1"/>
            </p:cNvSpPr>
            <p:nvPr/>
          </p:nvSpPr>
          <p:spPr>
            <a:xfrm>
              <a:off x="6163612" y="1966761"/>
              <a:ext cx="2991257" cy="4702319"/>
            </a:xfrm>
            <a:custGeom>
              <a:avLst/>
              <a:gdLst>
                <a:gd name="connsiteX0" fmla="*/ 951056 w 2991257"/>
                <a:gd name="connsiteY0" fmla="*/ 4310393 h 4702319"/>
                <a:gd name="connsiteX1" fmla="*/ 2052826 w 2991257"/>
                <a:gd name="connsiteY1" fmla="*/ 4310393 h 4702319"/>
                <a:gd name="connsiteX2" fmla="*/ 2052826 w 2991257"/>
                <a:gd name="connsiteY2" fmla="*/ 4506356 h 4702319"/>
                <a:gd name="connsiteX3" fmla="*/ 1501941 w 2991257"/>
                <a:gd name="connsiteY3" fmla="*/ 4702319 h 4702319"/>
                <a:gd name="connsiteX4" fmla="*/ 951056 w 2991257"/>
                <a:gd name="connsiteY4" fmla="*/ 4506356 h 4702319"/>
                <a:gd name="connsiteX5" fmla="*/ 953472 w 2991257"/>
                <a:gd name="connsiteY5" fmla="*/ 3978828 h 4702319"/>
                <a:gd name="connsiteX6" fmla="*/ 2050412 w 2991257"/>
                <a:gd name="connsiteY6" fmla="*/ 3978828 h 4702319"/>
                <a:gd name="connsiteX7" fmla="*/ 2152988 w 2991257"/>
                <a:gd name="connsiteY7" fmla="*/ 4079172 h 4702319"/>
                <a:gd name="connsiteX8" fmla="*/ 2152988 w 2991257"/>
                <a:gd name="connsiteY8" fmla="*/ 4123466 h 4702319"/>
                <a:gd name="connsiteX9" fmla="*/ 2050412 w 2991257"/>
                <a:gd name="connsiteY9" fmla="*/ 4223810 h 4702319"/>
                <a:gd name="connsiteX10" fmla="*/ 953472 w 2991257"/>
                <a:gd name="connsiteY10" fmla="*/ 4223810 h 4702319"/>
                <a:gd name="connsiteX11" fmla="*/ 850896 w 2991257"/>
                <a:gd name="connsiteY11" fmla="*/ 4123466 h 4702319"/>
                <a:gd name="connsiteX12" fmla="*/ 850896 w 2991257"/>
                <a:gd name="connsiteY12" fmla="*/ 4079172 h 4702319"/>
                <a:gd name="connsiteX13" fmla="*/ 953472 w 2991257"/>
                <a:gd name="connsiteY13" fmla="*/ 3978828 h 4702319"/>
                <a:gd name="connsiteX14" fmla="*/ 903390 w 2991257"/>
                <a:gd name="connsiteY14" fmla="*/ 3647264 h 4702319"/>
                <a:gd name="connsiteX15" fmla="*/ 2100491 w 2991257"/>
                <a:gd name="connsiteY15" fmla="*/ 3647264 h 4702319"/>
                <a:gd name="connsiteX16" fmla="*/ 2203068 w 2991257"/>
                <a:gd name="connsiteY16" fmla="*/ 3747607 h 4702319"/>
                <a:gd name="connsiteX17" fmla="*/ 2203068 w 2991257"/>
                <a:gd name="connsiteY17" fmla="*/ 3791900 h 4702319"/>
                <a:gd name="connsiteX18" fmla="*/ 2100491 w 2991257"/>
                <a:gd name="connsiteY18" fmla="*/ 3892244 h 4702319"/>
                <a:gd name="connsiteX19" fmla="*/ 903390 w 2991257"/>
                <a:gd name="connsiteY19" fmla="*/ 3892244 h 4702319"/>
                <a:gd name="connsiteX20" fmla="*/ 800815 w 2991257"/>
                <a:gd name="connsiteY20" fmla="*/ 3791900 h 4702319"/>
                <a:gd name="connsiteX21" fmla="*/ 800815 w 2991257"/>
                <a:gd name="connsiteY21" fmla="*/ 3747607 h 4702319"/>
                <a:gd name="connsiteX22" fmla="*/ 903390 w 2991257"/>
                <a:gd name="connsiteY22" fmla="*/ 3647264 h 4702319"/>
                <a:gd name="connsiteX23" fmla="*/ 853310 w 2991257"/>
                <a:gd name="connsiteY23" fmla="*/ 3315698 h 4702319"/>
                <a:gd name="connsiteX24" fmla="*/ 2150572 w 2991257"/>
                <a:gd name="connsiteY24" fmla="*/ 3315698 h 4702319"/>
                <a:gd name="connsiteX25" fmla="*/ 2253147 w 2991257"/>
                <a:gd name="connsiteY25" fmla="*/ 3416042 h 4702319"/>
                <a:gd name="connsiteX26" fmla="*/ 2253147 w 2991257"/>
                <a:gd name="connsiteY26" fmla="*/ 3460336 h 4702319"/>
                <a:gd name="connsiteX27" fmla="*/ 2150572 w 2991257"/>
                <a:gd name="connsiteY27" fmla="*/ 3560680 h 4702319"/>
                <a:gd name="connsiteX28" fmla="*/ 853310 w 2991257"/>
                <a:gd name="connsiteY28" fmla="*/ 3560680 h 4702319"/>
                <a:gd name="connsiteX29" fmla="*/ 750733 w 2991257"/>
                <a:gd name="connsiteY29" fmla="*/ 3460336 h 4702319"/>
                <a:gd name="connsiteX30" fmla="*/ 750733 w 2991257"/>
                <a:gd name="connsiteY30" fmla="*/ 3416042 h 4702319"/>
                <a:gd name="connsiteX31" fmla="*/ 853310 w 2991257"/>
                <a:gd name="connsiteY31" fmla="*/ 3315698 h 4702319"/>
                <a:gd name="connsiteX32" fmla="*/ 1386722 w 2991257"/>
                <a:gd name="connsiteY32" fmla="*/ 1558904 h 4702319"/>
                <a:gd name="connsiteX33" fmla="*/ 1267488 w 2991257"/>
                <a:gd name="connsiteY33" fmla="*/ 1609721 h 4702319"/>
                <a:gd name="connsiteX34" fmla="*/ 1167563 w 2991257"/>
                <a:gd name="connsiteY34" fmla="*/ 1572653 h 4702319"/>
                <a:gd name="connsiteX35" fmla="*/ 1400707 w 2991257"/>
                <a:gd name="connsiteY35" fmla="*/ 3012633 h 4702319"/>
                <a:gd name="connsiteX36" fmla="*/ 1492336 w 2991257"/>
                <a:gd name="connsiteY36" fmla="*/ 3011914 h 4702319"/>
                <a:gd name="connsiteX37" fmla="*/ 1492336 w 2991257"/>
                <a:gd name="connsiteY37" fmla="*/ 3011864 h 4702319"/>
                <a:gd name="connsiteX38" fmla="*/ 1495631 w 2991257"/>
                <a:gd name="connsiteY38" fmla="*/ 3011889 h 4702319"/>
                <a:gd name="connsiteX39" fmla="*/ 1498923 w 2991257"/>
                <a:gd name="connsiteY39" fmla="*/ 3011864 h 4702319"/>
                <a:gd name="connsiteX40" fmla="*/ 1498923 w 2991257"/>
                <a:gd name="connsiteY40" fmla="*/ 3011914 h 4702319"/>
                <a:gd name="connsiteX41" fmla="*/ 1589466 w 2991257"/>
                <a:gd name="connsiteY41" fmla="*/ 3012625 h 4702319"/>
                <a:gd name="connsiteX42" fmla="*/ 1819775 w 2991257"/>
                <a:gd name="connsiteY42" fmla="*/ 1590148 h 4702319"/>
                <a:gd name="connsiteX43" fmla="*/ 1744424 w 2991257"/>
                <a:gd name="connsiteY43" fmla="*/ 1609721 h 4702319"/>
                <a:gd name="connsiteX44" fmla="*/ 1625191 w 2991257"/>
                <a:gd name="connsiteY44" fmla="*/ 1558904 h 4702319"/>
                <a:gd name="connsiteX45" fmla="*/ 1505957 w 2991257"/>
                <a:gd name="connsiteY45" fmla="*/ 1609721 h 4702319"/>
                <a:gd name="connsiteX46" fmla="*/ 1386722 w 2991257"/>
                <a:gd name="connsiteY46" fmla="*/ 1558904 h 4702319"/>
                <a:gd name="connsiteX47" fmla="*/ 1492336 w 2991257"/>
                <a:gd name="connsiteY47" fmla="*/ 296022 h 4702319"/>
                <a:gd name="connsiteX48" fmla="*/ 274831 w 2991257"/>
                <a:gd name="connsiteY48" fmla="*/ 1488534 h 4702319"/>
                <a:gd name="connsiteX49" fmla="*/ 855798 w 2991257"/>
                <a:gd name="connsiteY49" fmla="*/ 2574654 h 4702319"/>
                <a:gd name="connsiteX50" fmla="*/ 1010657 w 2991257"/>
                <a:gd name="connsiteY50" fmla="*/ 2878465 h 4702319"/>
                <a:gd name="connsiteX51" fmla="*/ 1099844 w 2991257"/>
                <a:gd name="connsiteY51" fmla="*/ 3014995 h 4702319"/>
                <a:gd name="connsiteX52" fmla="*/ 1178890 w 2991257"/>
                <a:gd name="connsiteY52" fmla="*/ 3014374 h 4702319"/>
                <a:gd name="connsiteX53" fmla="*/ 912952 w 2991257"/>
                <a:gd name="connsiteY53" fmla="*/ 1371837 h 4702319"/>
                <a:gd name="connsiteX54" fmla="*/ 1002548 w 2991257"/>
                <a:gd name="connsiteY54" fmla="*/ 1251201 h 4702319"/>
                <a:gd name="connsiteX55" fmla="*/ 1006296 w 2991257"/>
                <a:gd name="connsiteY55" fmla="*/ 1250621 h 4702319"/>
                <a:gd name="connsiteX56" fmla="*/ 1124040 w 2991257"/>
                <a:gd name="connsiteY56" fmla="*/ 1323612 h 4702319"/>
                <a:gd name="connsiteX57" fmla="*/ 1267488 w 2991257"/>
                <a:gd name="connsiteY57" fmla="*/ 1239026 h 4702319"/>
                <a:gd name="connsiteX58" fmla="*/ 1386722 w 2991257"/>
                <a:gd name="connsiteY58" fmla="*/ 1289845 h 4702319"/>
                <a:gd name="connsiteX59" fmla="*/ 1505957 w 2991257"/>
                <a:gd name="connsiteY59" fmla="*/ 1239026 h 4702319"/>
                <a:gd name="connsiteX60" fmla="*/ 1625191 w 2991257"/>
                <a:gd name="connsiteY60" fmla="*/ 1289845 h 4702319"/>
                <a:gd name="connsiteX61" fmla="*/ 1744424 w 2991257"/>
                <a:gd name="connsiteY61" fmla="*/ 1239026 h 4702319"/>
                <a:gd name="connsiteX62" fmla="*/ 1873330 w 2991257"/>
                <a:gd name="connsiteY62" fmla="*/ 1300835 h 4702319"/>
                <a:gd name="connsiteX63" fmla="*/ 1984961 w 2991257"/>
                <a:gd name="connsiteY63" fmla="*/ 1243910 h 4702319"/>
                <a:gd name="connsiteX64" fmla="*/ 1988709 w 2991257"/>
                <a:gd name="connsiteY64" fmla="*/ 1244491 h 4702319"/>
                <a:gd name="connsiteX65" fmla="*/ 2078307 w 2991257"/>
                <a:gd name="connsiteY65" fmla="*/ 1365125 h 4702319"/>
                <a:gd name="connsiteX66" fmla="*/ 1811283 w 2991257"/>
                <a:gd name="connsiteY66" fmla="*/ 3014366 h 4702319"/>
                <a:gd name="connsiteX67" fmla="*/ 1891413 w 2991257"/>
                <a:gd name="connsiteY67" fmla="*/ 3014995 h 4702319"/>
                <a:gd name="connsiteX68" fmla="*/ 1980600 w 2991257"/>
                <a:gd name="connsiteY68" fmla="*/ 2878465 h 4702319"/>
                <a:gd name="connsiteX69" fmla="*/ 2135459 w 2991257"/>
                <a:gd name="connsiteY69" fmla="*/ 2574654 h 4702319"/>
                <a:gd name="connsiteX70" fmla="*/ 2716427 w 2991257"/>
                <a:gd name="connsiteY70" fmla="*/ 1488534 h 4702319"/>
                <a:gd name="connsiteX71" fmla="*/ 1498923 w 2991257"/>
                <a:gd name="connsiteY71" fmla="*/ 296022 h 4702319"/>
                <a:gd name="connsiteX72" fmla="*/ 1498923 w 2991257"/>
                <a:gd name="connsiteY72" fmla="*/ 296319 h 4702319"/>
                <a:gd name="connsiteX73" fmla="*/ 1495631 w 2991257"/>
                <a:gd name="connsiteY73" fmla="*/ 296070 h 4702319"/>
                <a:gd name="connsiteX74" fmla="*/ 1492336 w 2991257"/>
                <a:gd name="connsiteY74" fmla="*/ 296319 h 4702319"/>
                <a:gd name="connsiteX75" fmla="*/ 1492826 w 2991257"/>
                <a:gd name="connsiteY75" fmla="*/ 0 h 4702319"/>
                <a:gd name="connsiteX76" fmla="*/ 1495631 w 2991257"/>
                <a:gd name="connsiteY76" fmla="*/ 211 h 4702319"/>
                <a:gd name="connsiteX77" fmla="*/ 1498432 w 2991257"/>
                <a:gd name="connsiteY77" fmla="*/ 0 h 4702319"/>
                <a:gd name="connsiteX78" fmla="*/ 2991257 w 2991257"/>
                <a:gd name="connsiteY78" fmla="*/ 1460348 h 4702319"/>
                <a:gd name="connsiteX79" fmla="*/ 2279478 w 2991257"/>
                <a:gd name="connsiteY79" fmla="*/ 2790647 h 4702319"/>
                <a:gd name="connsiteX80" fmla="*/ 2207246 w 2991257"/>
                <a:gd name="connsiteY80" fmla="*/ 3088369 h 4702319"/>
                <a:gd name="connsiteX81" fmla="*/ 2016213 w 2991257"/>
                <a:gd name="connsiteY81" fmla="*/ 3228140 h 4702319"/>
                <a:gd name="connsiteX82" fmla="*/ 1495631 w 2991257"/>
                <a:gd name="connsiteY82" fmla="*/ 3226317 h 4702319"/>
                <a:gd name="connsiteX83" fmla="*/ 975044 w 2991257"/>
                <a:gd name="connsiteY83" fmla="*/ 3228140 h 4702319"/>
                <a:gd name="connsiteX84" fmla="*/ 784011 w 2991257"/>
                <a:gd name="connsiteY84" fmla="*/ 3088369 h 4702319"/>
                <a:gd name="connsiteX85" fmla="*/ 711780 w 2991257"/>
                <a:gd name="connsiteY85" fmla="*/ 2790647 h 4702319"/>
                <a:gd name="connsiteX86" fmla="*/ 0 w 2991257"/>
                <a:gd name="connsiteY86" fmla="*/ 1460348 h 4702319"/>
                <a:gd name="connsiteX87" fmla="*/ 1492826 w 2991257"/>
                <a:gd name="connsiteY87" fmla="*/ 0 h 4702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2991257" h="4702319">
                  <a:moveTo>
                    <a:pt x="951056" y="4310393"/>
                  </a:moveTo>
                  <a:lnTo>
                    <a:pt x="2052826" y="4310393"/>
                  </a:lnTo>
                  <a:lnTo>
                    <a:pt x="2052826" y="4506356"/>
                  </a:lnTo>
                  <a:cubicBezTo>
                    <a:pt x="2052826" y="4614583"/>
                    <a:pt x="1806188" y="4702319"/>
                    <a:pt x="1501941" y="4702319"/>
                  </a:cubicBezTo>
                  <a:cubicBezTo>
                    <a:pt x="1197696" y="4702319"/>
                    <a:pt x="951056" y="4614583"/>
                    <a:pt x="951056" y="4506356"/>
                  </a:cubicBezTo>
                  <a:close/>
                  <a:moveTo>
                    <a:pt x="953472" y="3978828"/>
                  </a:moveTo>
                  <a:lnTo>
                    <a:pt x="2050412" y="3978828"/>
                  </a:lnTo>
                  <a:cubicBezTo>
                    <a:pt x="2107063" y="3978828"/>
                    <a:pt x="2152988" y="4023754"/>
                    <a:pt x="2152988" y="4079172"/>
                  </a:cubicBezTo>
                  <a:lnTo>
                    <a:pt x="2152988" y="4123466"/>
                  </a:lnTo>
                  <a:cubicBezTo>
                    <a:pt x="2152988" y="4178882"/>
                    <a:pt x="2107063" y="4223810"/>
                    <a:pt x="2050412" y="4223810"/>
                  </a:cubicBezTo>
                  <a:lnTo>
                    <a:pt x="953472" y="4223810"/>
                  </a:lnTo>
                  <a:cubicBezTo>
                    <a:pt x="896821" y="4223810"/>
                    <a:pt x="850896" y="4178882"/>
                    <a:pt x="850896" y="4123466"/>
                  </a:cubicBezTo>
                  <a:lnTo>
                    <a:pt x="850896" y="4079172"/>
                  </a:lnTo>
                  <a:cubicBezTo>
                    <a:pt x="850896" y="4023754"/>
                    <a:pt x="896821" y="3978828"/>
                    <a:pt x="953472" y="3978828"/>
                  </a:cubicBezTo>
                  <a:close/>
                  <a:moveTo>
                    <a:pt x="903390" y="3647264"/>
                  </a:moveTo>
                  <a:lnTo>
                    <a:pt x="2100491" y="3647264"/>
                  </a:lnTo>
                  <a:cubicBezTo>
                    <a:pt x="2157143" y="3647264"/>
                    <a:pt x="2203068" y="3692189"/>
                    <a:pt x="2203068" y="3747607"/>
                  </a:cubicBezTo>
                  <a:lnTo>
                    <a:pt x="2203068" y="3791900"/>
                  </a:lnTo>
                  <a:cubicBezTo>
                    <a:pt x="2203068" y="3847318"/>
                    <a:pt x="2157143" y="3892244"/>
                    <a:pt x="2100491" y="3892244"/>
                  </a:cubicBezTo>
                  <a:lnTo>
                    <a:pt x="903390" y="3892244"/>
                  </a:lnTo>
                  <a:cubicBezTo>
                    <a:pt x="846740" y="3892244"/>
                    <a:pt x="800815" y="3847318"/>
                    <a:pt x="800815" y="3791900"/>
                  </a:cubicBezTo>
                  <a:lnTo>
                    <a:pt x="800815" y="3747607"/>
                  </a:lnTo>
                  <a:cubicBezTo>
                    <a:pt x="800815" y="3692189"/>
                    <a:pt x="846740" y="3647264"/>
                    <a:pt x="903390" y="3647264"/>
                  </a:cubicBezTo>
                  <a:close/>
                  <a:moveTo>
                    <a:pt x="853310" y="3315698"/>
                  </a:moveTo>
                  <a:lnTo>
                    <a:pt x="2150572" y="3315698"/>
                  </a:lnTo>
                  <a:cubicBezTo>
                    <a:pt x="2207223" y="3315698"/>
                    <a:pt x="2253147" y="3360624"/>
                    <a:pt x="2253147" y="3416042"/>
                  </a:cubicBezTo>
                  <a:lnTo>
                    <a:pt x="2253147" y="3460336"/>
                  </a:lnTo>
                  <a:cubicBezTo>
                    <a:pt x="2253147" y="3515753"/>
                    <a:pt x="2207223" y="3560680"/>
                    <a:pt x="2150572" y="3560680"/>
                  </a:cubicBezTo>
                  <a:lnTo>
                    <a:pt x="853310" y="3560680"/>
                  </a:lnTo>
                  <a:cubicBezTo>
                    <a:pt x="796658" y="3560680"/>
                    <a:pt x="750733" y="3515753"/>
                    <a:pt x="750733" y="3460336"/>
                  </a:cubicBezTo>
                  <a:lnTo>
                    <a:pt x="750733" y="3416042"/>
                  </a:lnTo>
                  <a:cubicBezTo>
                    <a:pt x="750733" y="3360624"/>
                    <a:pt x="796658" y="3315698"/>
                    <a:pt x="853310" y="3315698"/>
                  </a:cubicBezTo>
                  <a:close/>
                  <a:moveTo>
                    <a:pt x="1386722" y="1558904"/>
                  </a:moveTo>
                  <a:cubicBezTo>
                    <a:pt x="1356097" y="1590701"/>
                    <a:pt x="1313897" y="1609721"/>
                    <a:pt x="1267488" y="1609721"/>
                  </a:cubicBezTo>
                  <a:cubicBezTo>
                    <a:pt x="1229461" y="1609721"/>
                    <a:pt x="1194258" y="1596950"/>
                    <a:pt x="1167563" y="1572653"/>
                  </a:cubicBezTo>
                  <a:lnTo>
                    <a:pt x="1400707" y="3012633"/>
                  </a:lnTo>
                  <a:lnTo>
                    <a:pt x="1492336" y="3011914"/>
                  </a:lnTo>
                  <a:lnTo>
                    <a:pt x="1492336" y="3011864"/>
                  </a:lnTo>
                  <a:lnTo>
                    <a:pt x="1495631" y="3011889"/>
                  </a:lnTo>
                  <a:lnTo>
                    <a:pt x="1498923" y="3011864"/>
                  </a:lnTo>
                  <a:lnTo>
                    <a:pt x="1498923" y="3011914"/>
                  </a:lnTo>
                  <a:lnTo>
                    <a:pt x="1589466" y="3012625"/>
                  </a:lnTo>
                  <a:lnTo>
                    <a:pt x="1819775" y="1590148"/>
                  </a:lnTo>
                  <a:cubicBezTo>
                    <a:pt x="1797467" y="1603167"/>
                    <a:pt x="1771670" y="1609721"/>
                    <a:pt x="1744424" y="1609721"/>
                  </a:cubicBezTo>
                  <a:cubicBezTo>
                    <a:pt x="1698015" y="1609721"/>
                    <a:pt x="1655815" y="1590701"/>
                    <a:pt x="1625191" y="1558904"/>
                  </a:cubicBezTo>
                  <a:cubicBezTo>
                    <a:pt x="1594564" y="1590701"/>
                    <a:pt x="1552364" y="1609721"/>
                    <a:pt x="1505957" y="1609721"/>
                  </a:cubicBezTo>
                  <a:cubicBezTo>
                    <a:pt x="1459548" y="1609721"/>
                    <a:pt x="1417348" y="1590701"/>
                    <a:pt x="1386722" y="1558904"/>
                  </a:cubicBezTo>
                  <a:close/>
                  <a:moveTo>
                    <a:pt x="1492336" y="296022"/>
                  </a:moveTo>
                  <a:cubicBezTo>
                    <a:pt x="819777" y="296795"/>
                    <a:pt x="274831" y="830410"/>
                    <a:pt x="274831" y="1488534"/>
                  </a:cubicBezTo>
                  <a:cubicBezTo>
                    <a:pt x="274831" y="1934058"/>
                    <a:pt x="599874" y="2373770"/>
                    <a:pt x="855798" y="2574654"/>
                  </a:cubicBezTo>
                  <a:cubicBezTo>
                    <a:pt x="972489" y="2706724"/>
                    <a:pt x="963238" y="2709431"/>
                    <a:pt x="1010657" y="2878465"/>
                  </a:cubicBezTo>
                  <a:cubicBezTo>
                    <a:pt x="1029549" y="2996988"/>
                    <a:pt x="991277" y="3008834"/>
                    <a:pt x="1099844" y="3014995"/>
                  </a:cubicBezTo>
                  <a:lnTo>
                    <a:pt x="1178890" y="3014374"/>
                  </a:lnTo>
                  <a:lnTo>
                    <a:pt x="912952" y="1371837"/>
                  </a:lnTo>
                  <a:cubicBezTo>
                    <a:pt x="903639" y="1314321"/>
                    <a:pt x="943753" y="1260311"/>
                    <a:pt x="1002548" y="1251201"/>
                  </a:cubicBezTo>
                  <a:lnTo>
                    <a:pt x="1006296" y="1250621"/>
                  </a:lnTo>
                  <a:cubicBezTo>
                    <a:pt x="1059733" y="1242341"/>
                    <a:pt x="1110210" y="1274002"/>
                    <a:pt x="1124040" y="1323612"/>
                  </a:cubicBezTo>
                  <a:cubicBezTo>
                    <a:pt x="1152654" y="1271953"/>
                    <a:pt x="1206429" y="1239026"/>
                    <a:pt x="1267488" y="1239026"/>
                  </a:cubicBezTo>
                  <a:cubicBezTo>
                    <a:pt x="1313897" y="1239026"/>
                    <a:pt x="1356097" y="1258048"/>
                    <a:pt x="1386722" y="1289845"/>
                  </a:cubicBezTo>
                  <a:cubicBezTo>
                    <a:pt x="1417348" y="1258048"/>
                    <a:pt x="1459548" y="1239026"/>
                    <a:pt x="1505957" y="1239026"/>
                  </a:cubicBezTo>
                  <a:cubicBezTo>
                    <a:pt x="1552364" y="1239026"/>
                    <a:pt x="1594564" y="1258048"/>
                    <a:pt x="1625191" y="1289845"/>
                  </a:cubicBezTo>
                  <a:cubicBezTo>
                    <a:pt x="1655815" y="1258048"/>
                    <a:pt x="1698015" y="1239026"/>
                    <a:pt x="1744424" y="1239026"/>
                  </a:cubicBezTo>
                  <a:cubicBezTo>
                    <a:pt x="1795987" y="1239026"/>
                    <a:pt x="1842359" y="1262509"/>
                    <a:pt x="1873330" y="1300835"/>
                  </a:cubicBezTo>
                  <a:cubicBezTo>
                    <a:pt x="1892646" y="1260564"/>
                    <a:pt x="1937643" y="1236578"/>
                    <a:pt x="1984961" y="1243910"/>
                  </a:cubicBezTo>
                  <a:lnTo>
                    <a:pt x="1988709" y="1244491"/>
                  </a:lnTo>
                  <a:cubicBezTo>
                    <a:pt x="2047506" y="1253600"/>
                    <a:pt x="2087618" y="1307610"/>
                    <a:pt x="2078307" y="1365125"/>
                  </a:cubicBezTo>
                  <a:lnTo>
                    <a:pt x="1811283" y="3014366"/>
                  </a:lnTo>
                  <a:lnTo>
                    <a:pt x="1891413" y="3014995"/>
                  </a:lnTo>
                  <a:cubicBezTo>
                    <a:pt x="1999980" y="3008834"/>
                    <a:pt x="1961709" y="2996988"/>
                    <a:pt x="1980600" y="2878465"/>
                  </a:cubicBezTo>
                  <a:cubicBezTo>
                    <a:pt x="2028019" y="2709431"/>
                    <a:pt x="2018769" y="2706724"/>
                    <a:pt x="2135459" y="2574654"/>
                  </a:cubicBezTo>
                  <a:cubicBezTo>
                    <a:pt x="2391383" y="2373770"/>
                    <a:pt x="2716427" y="1934058"/>
                    <a:pt x="2716427" y="1488534"/>
                  </a:cubicBezTo>
                  <a:cubicBezTo>
                    <a:pt x="2716427" y="830410"/>
                    <a:pt x="2171481" y="296795"/>
                    <a:pt x="1498923" y="296022"/>
                  </a:cubicBezTo>
                  <a:lnTo>
                    <a:pt x="1498923" y="296319"/>
                  </a:lnTo>
                  <a:lnTo>
                    <a:pt x="1495631" y="296070"/>
                  </a:lnTo>
                  <a:lnTo>
                    <a:pt x="1492336" y="296319"/>
                  </a:lnTo>
                  <a:close/>
                  <a:moveTo>
                    <a:pt x="1492826" y="0"/>
                  </a:moveTo>
                  <a:lnTo>
                    <a:pt x="1495631" y="211"/>
                  </a:lnTo>
                  <a:lnTo>
                    <a:pt x="1498432" y="0"/>
                  </a:lnTo>
                  <a:cubicBezTo>
                    <a:pt x="2322897" y="0"/>
                    <a:pt x="2991257" y="653819"/>
                    <a:pt x="2991257" y="1460348"/>
                  </a:cubicBezTo>
                  <a:cubicBezTo>
                    <a:pt x="2991257" y="2006129"/>
                    <a:pt x="2592903" y="2544781"/>
                    <a:pt x="2279478" y="2790647"/>
                  </a:cubicBezTo>
                  <a:cubicBezTo>
                    <a:pt x="2186103" y="2895884"/>
                    <a:pt x="2227311" y="2951181"/>
                    <a:pt x="2207246" y="3088369"/>
                  </a:cubicBezTo>
                  <a:cubicBezTo>
                    <a:pt x="2155081" y="3194275"/>
                    <a:pt x="2108422" y="3228140"/>
                    <a:pt x="2016213" y="3228140"/>
                  </a:cubicBezTo>
                  <a:lnTo>
                    <a:pt x="1495631" y="3226317"/>
                  </a:lnTo>
                  <a:lnTo>
                    <a:pt x="975044" y="3228140"/>
                  </a:lnTo>
                  <a:cubicBezTo>
                    <a:pt x="882838" y="3228140"/>
                    <a:pt x="836177" y="3194275"/>
                    <a:pt x="784011" y="3088369"/>
                  </a:cubicBezTo>
                  <a:cubicBezTo>
                    <a:pt x="763946" y="2951181"/>
                    <a:pt x="805155" y="2895884"/>
                    <a:pt x="711780" y="2790647"/>
                  </a:cubicBezTo>
                  <a:cubicBezTo>
                    <a:pt x="398354" y="2544781"/>
                    <a:pt x="0" y="2006129"/>
                    <a:pt x="0" y="1460348"/>
                  </a:cubicBezTo>
                  <a:cubicBezTo>
                    <a:pt x="0" y="653819"/>
                    <a:pt x="668362" y="0"/>
                    <a:pt x="1492826" y="0"/>
                  </a:cubicBezTo>
                  <a:close/>
                </a:path>
              </a:pathLst>
            </a:custGeom>
            <a:solidFill>
              <a:srgbClr val="435E71"/>
            </a:solidFill>
            <a:ln w="12700" cap="flat" cmpd="sng" algn="ctr">
              <a:noFill/>
              <a:prstDash val="solid"/>
              <a:miter lim="800000"/>
            </a:ln>
            <a:effectLst/>
          </p:spPr>
          <p:txBody>
            <a:bodyPr wrap="square" rtlCol="0" anchor="ctr">
              <a:noAutofit/>
            </a:bodyPr>
            <a:lstStyle/>
            <a:p>
              <a:pPr algn="ctr" defTabSz="914377">
                <a:defRPr/>
              </a:pPr>
              <a:endParaRPr lang="ko-KR" altLang="en-US" sz="2701" dirty="0">
                <a:solidFill>
                  <a:prstClr val="white"/>
                </a:solidFill>
                <a:latin typeface="Arial"/>
                <a:ea typeface="Arial Unicode MS"/>
              </a:endParaRPr>
            </a:p>
          </p:txBody>
        </p:sp>
      </p:grpSp>
      <p:sp>
        <p:nvSpPr>
          <p:cNvPr id="72" name="Isosceles Triangle 71"/>
          <p:cNvSpPr/>
          <p:nvPr/>
        </p:nvSpPr>
        <p:spPr>
          <a:xfrm rot="16200000">
            <a:off x="8292175" y="3939497"/>
            <a:ext cx="217701" cy="3107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4" name="Isosceles Triangle 73"/>
          <p:cNvSpPr/>
          <p:nvPr/>
        </p:nvSpPr>
        <p:spPr>
          <a:xfrm rot="5400000">
            <a:off x="3631413" y="3412886"/>
            <a:ext cx="217039" cy="30982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5" name="Google Shape;162;p31"/>
          <p:cNvSpPr txBox="1">
            <a:spLocks/>
          </p:cNvSpPr>
          <p:nvPr/>
        </p:nvSpPr>
        <p:spPr>
          <a:xfrm>
            <a:off x="3868771" y="3486019"/>
            <a:ext cx="546652" cy="460615"/>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2133" b="1" dirty="0">
                <a:solidFill>
                  <a:srgbClr val="E61358"/>
                </a:solidFill>
                <a:latin typeface="Lobster Two" panose="020B0604020202020204" charset="0"/>
              </a:rPr>
              <a:t>01</a:t>
            </a:r>
          </a:p>
        </p:txBody>
      </p:sp>
      <p:sp>
        <p:nvSpPr>
          <p:cNvPr id="79" name="Google Shape;162;p31"/>
          <p:cNvSpPr txBox="1">
            <a:spLocks/>
          </p:cNvSpPr>
          <p:nvPr/>
        </p:nvSpPr>
        <p:spPr>
          <a:xfrm>
            <a:off x="7699875" y="3986806"/>
            <a:ext cx="546652" cy="460615"/>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2133" b="1" dirty="0">
                <a:solidFill>
                  <a:srgbClr val="A0C82F"/>
                </a:solidFill>
                <a:latin typeface="Lobster Two" panose="020B0604020202020204" charset="0"/>
              </a:rPr>
              <a:t>02</a:t>
            </a:r>
          </a:p>
        </p:txBody>
      </p:sp>
    </p:spTree>
    <p:extLst>
      <p:ext uri="{BB962C8B-B14F-4D97-AF65-F5344CB8AC3E}">
        <p14:creationId xmlns:p14="http://schemas.microsoft.com/office/powerpoint/2010/main" val="799731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dirty="0" err="1"/>
              <a:t>Hình</a:t>
            </a:r>
            <a:r>
              <a:rPr lang="en-US" dirty="0"/>
              <a:t> </a:t>
            </a:r>
            <a:r>
              <a:rPr lang="en-US" dirty="0" err="1"/>
              <a:t>thức</a:t>
            </a:r>
            <a:r>
              <a:rPr lang="en-US" dirty="0"/>
              <a:t> </a:t>
            </a:r>
            <a:r>
              <a:rPr lang="en-US" dirty="0" err="1"/>
              <a:t>đánh</a:t>
            </a:r>
            <a:r>
              <a:rPr lang="en-US" dirty="0"/>
              <a:t> </a:t>
            </a:r>
            <a:r>
              <a:rPr lang="en-US" dirty="0" err="1"/>
              <a:t>giá</a:t>
            </a:r>
            <a:endParaRPr lang="en-US" dirty="0"/>
          </a:p>
        </p:txBody>
      </p:sp>
      <p:sp>
        <p:nvSpPr>
          <p:cNvPr id="11" name="Google Shape;222;p35"/>
          <p:cNvSpPr/>
          <p:nvPr/>
        </p:nvSpPr>
        <p:spPr>
          <a:xfrm>
            <a:off x="1698363" y="1868171"/>
            <a:ext cx="1239600" cy="1239600"/>
          </a:xfrm>
          <a:prstGeom prst="rect">
            <a:avLst/>
          </a:prstGeom>
          <a:solidFill>
            <a:schemeClr val="accent4"/>
          </a:solidFill>
          <a:ln>
            <a:noFill/>
          </a:ln>
        </p:spPr>
        <p:txBody>
          <a:bodyPr spcFirstLastPara="1" wrap="square" lIns="121900" tIns="121900" rIns="121900" bIns="121900" anchor="ctr" anchorCtr="0">
            <a:noAutofit/>
          </a:bodyPr>
          <a:lstStyle/>
          <a:p>
            <a:endParaRPr sz="2400"/>
          </a:p>
        </p:txBody>
      </p:sp>
      <p:sp>
        <p:nvSpPr>
          <p:cNvPr id="12" name="Google Shape;223;p35"/>
          <p:cNvSpPr/>
          <p:nvPr/>
        </p:nvSpPr>
        <p:spPr>
          <a:xfrm>
            <a:off x="1122219" y="3581933"/>
            <a:ext cx="2445728" cy="2463200"/>
          </a:xfrm>
          <a:prstGeom prst="rect">
            <a:avLst/>
          </a:prstGeom>
          <a:noFill/>
          <a:ln w="2857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 name="Google Shape;225;p35"/>
          <p:cNvSpPr/>
          <p:nvPr/>
        </p:nvSpPr>
        <p:spPr>
          <a:xfrm>
            <a:off x="5830624" y="1842817"/>
            <a:ext cx="1239600" cy="1239600"/>
          </a:xfrm>
          <a:prstGeom prst="rect">
            <a:avLst/>
          </a:prstGeom>
          <a:solidFill>
            <a:schemeClr val="accent4"/>
          </a:solidFill>
          <a:ln>
            <a:noFill/>
          </a:ln>
        </p:spPr>
        <p:txBody>
          <a:bodyPr spcFirstLastPara="1" wrap="square" lIns="121900" tIns="121900" rIns="121900" bIns="121900" anchor="ctr" anchorCtr="0">
            <a:noAutofit/>
          </a:bodyPr>
          <a:lstStyle/>
          <a:p>
            <a:endParaRPr sz="2400"/>
          </a:p>
        </p:txBody>
      </p:sp>
      <p:sp>
        <p:nvSpPr>
          <p:cNvPr id="14" name="Google Shape;226;p35"/>
          <p:cNvSpPr/>
          <p:nvPr/>
        </p:nvSpPr>
        <p:spPr>
          <a:xfrm>
            <a:off x="4354521" y="1898074"/>
            <a:ext cx="3834615" cy="4160884"/>
          </a:xfrm>
          <a:prstGeom prst="rect">
            <a:avLst/>
          </a:prstGeom>
          <a:noFill/>
          <a:ln w="2857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nvGrpSpPr>
          <p:cNvPr id="15" name="Google Shape;227;p35"/>
          <p:cNvGrpSpPr/>
          <p:nvPr/>
        </p:nvGrpSpPr>
        <p:grpSpPr>
          <a:xfrm>
            <a:off x="6190883" y="2026257"/>
            <a:ext cx="488391" cy="493921"/>
            <a:chOff x="-39647175" y="3972000"/>
            <a:chExt cx="313500" cy="317050"/>
          </a:xfrm>
        </p:grpSpPr>
        <p:sp>
          <p:nvSpPr>
            <p:cNvPr id="16" name="Google Shape;228;p35"/>
            <p:cNvSpPr/>
            <p:nvPr/>
          </p:nvSpPr>
          <p:spPr>
            <a:xfrm>
              <a:off x="-39647175" y="3972000"/>
              <a:ext cx="95325" cy="153975"/>
            </a:xfrm>
            <a:custGeom>
              <a:avLst/>
              <a:gdLst/>
              <a:ahLst/>
              <a:cxnLst/>
              <a:rect l="l" t="t" r="r" b="b"/>
              <a:pathLst>
                <a:path w="3813" h="6159" extrusionOk="0">
                  <a:moveTo>
                    <a:pt x="1698" y="1"/>
                  </a:moveTo>
                  <a:cubicBezTo>
                    <a:pt x="1520" y="1"/>
                    <a:pt x="1373" y="138"/>
                    <a:pt x="1293" y="299"/>
                  </a:cubicBezTo>
                  <a:lnTo>
                    <a:pt x="1" y="5119"/>
                  </a:lnTo>
                  <a:cubicBezTo>
                    <a:pt x="1" y="5308"/>
                    <a:pt x="127" y="5528"/>
                    <a:pt x="316" y="5623"/>
                  </a:cubicBezTo>
                  <a:lnTo>
                    <a:pt x="2332" y="6158"/>
                  </a:lnTo>
                  <a:cubicBezTo>
                    <a:pt x="3277" y="2630"/>
                    <a:pt x="2868" y="4111"/>
                    <a:pt x="3813" y="582"/>
                  </a:cubicBezTo>
                  <a:lnTo>
                    <a:pt x="1797" y="15"/>
                  </a:lnTo>
                  <a:cubicBezTo>
                    <a:pt x="1763" y="5"/>
                    <a:pt x="1730" y="1"/>
                    <a:pt x="1698"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17" name="Google Shape;229;p35"/>
            <p:cNvSpPr/>
            <p:nvPr/>
          </p:nvSpPr>
          <p:spPr>
            <a:xfrm>
              <a:off x="-39588875" y="4011750"/>
              <a:ext cx="216600" cy="277300"/>
            </a:xfrm>
            <a:custGeom>
              <a:avLst/>
              <a:gdLst/>
              <a:ahLst/>
              <a:cxnLst/>
              <a:rect l="l" t="t" r="r" b="b"/>
              <a:pathLst>
                <a:path w="8664" h="11092" extrusionOk="0">
                  <a:moveTo>
                    <a:pt x="4348" y="3466"/>
                  </a:moveTo>
                  <a:cubicBezTo>
                    <a:pt x="4820" y="3466"/>
                    <a:pt x="5199" y="3844"/>
                    <a:pt x="5199" y="4316"/>
                  </a:cubicBezTo>
                  <a:cubicBezTo>
                    <a:pt x="5199" y="4789"/>
                    <a:pt x="4820" y="5136"/>
                    <a:pt x="4348" y="5136"/>
                  </a:cubicBezTo>
                  <a:cubicBezTo>
                    <a:pt x="3907" y="5136"/>
                    <a:pt x="3529" y="4789"/>
                    <a:pt x="3529" y="4316"/>
                  </a:cubicBezTo>
                  <a:cubicBezTo>
                    <a:pt x="3529" y="3875"/>
                    <a:pt x="3875" y="3466"/>
                    <a:pt x="4348" y="3466"/>
                  </a:cubicBezTo>
                  <a:close/>
                  <a:moveTo>
                    <a:pt x="5104" y="5766"/>
                  </a:moveTo>
                  <a:lnTo>
                    <a:pt x="6081" y="7624"/>
                  </a:lnTo>
                  <a:lnTo>
                    <a:pt x="2615" y="7624"/>
                  </a:lnTo>
                  <a:lnTo>
                    <a:pt x="3560" y="5766"/>
                  </a:lnTo>
                  <a:cubicBezTo>
                    <a:pt x="3812" y="5892"/>
                    <a:pt x="4096" y="5955"/>
                    <a:pt x="4348" y="5955"/>
                  </a:cubicBezTo>
                  <a:cubicBezTo>
                    <a:pt x="4631" y="5955"/>
                    <a:pt x="4883" y="5892"/>
                    <a:pt x="5104" y="5766"/>
                  </a:cubicBezTo>
                  <a:close/>
                  <a:moveTo>
                    <a:pt x="2048" y="0"/>
                  </a:moveTo>
                  <a:cubicBezTo>
                    <a:pt x="1386" y="2458"/>
                    <a:pt x="1638" y="1544"/>
                    <a:pt x="977" y="4001"/>
                  </a:cubicBezTo>
                  <a:lnTo>
                    <a:pt x="2678" y="4474"/>
                  </a:lnTo>
                  <a:cubicBezTo>
                    <a:pt x="2678" y="4726"/>
                    <a:pt x="2741" y="5010"/>
                    <a:pt x="2899" y="5199"/>
                  </a:cubicBezTo>
                  <a:lnTo>
                    <a:pt x="32" y="10523"/>
                  </a:lnTo>
                  <a:cubicBezTo>
                    <a:pt x="0" y="10680"/>
                    <a:pt x="63" y="10964"/>
                    <a:pt x="252" y="11027"/>
                  </a:cubicBezTo>
                  <a:cubicBezTo>
                    <a:pt x="328" y="11070"/>
                    <a:pt x="404" y="11091"/>
                    <a:pt x="475" y="11091"/>
                  </a:cubicBezTo>
                  <a:cubicBezTo>
                    <a:pt x="613" y="11091"/>
                    <a:pt x="737" y="11014"/>
                    <a:pt x="819" y="10869"/>
                  </a:cubicBezTo>
                  <a:lnTo>
                    <a:pt x="2143" y="8475"/>
                  </a:lnTo>
                  <a:lnTo>
                    <a:pt x="6490" y="8475"/>
                  </a:lnTo>
                  <a:lnTo>
                    <a:pt x="7845" y="10869"/>
                  </a:lnTo>
                  <a:cubicBezTo>
                    <a:pt x="7907" y="11014"/>
                    <a:pt x="8037" y="11091"/>
                    <a:pt x="8173" y="11091"/>
                  </a:cubicBezTo>
                  <a:cubicBezTo>
                    <a:pt x="8243" y="11091"/>
                    <a:pt x="8316" y="11070"/>
                    <a:pt x="8381" y="11027"/>
                  </a:cubicBezTo>
                  <a:cubicBezTo>
                    <a:pt x="8570" y="10932"/>
                    <a:pt x="8664" y="10680"/>
                    <a:pt x="8538" y="10491"/>
                  </a:cubicBezTo>
                  <a:lnTo>
                    <a:pt x="5734" y="5262"/>
                  </a:lnTo>
                  <a:lnTo>
                    <a:pt x="6585" y="5482"/>
                  </a:lnTo>
                  <a:cubicBezTo>
                    <a:pt x="7120" y="3434"/>
                    <a:pt x="6931" y="4222"/>
                    <a:pt x="7624" y="1513"/>
                  </a:cubicBezTo>
                  <a:lnTo>
                    <a:pt x="2048"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18" name="Google Shape;230;p35"/>
            <p:cNvSpPr/>
            <p:nvPr/>
          </p:nvSpPr>
          <p:spPr>
            <a:xfrm>
              <a:off x="-39398275" y="4073975"/>
              <a:ext cx="64600" cy="71600"/>
            </a:xfrm>
            <a:custGeom>
              <a:avLst/>
              <a:gdLst/>
              <a:ahLst/>
              <a:cxnLst/>
              <a:rect l="l" t="t" r="r" b="b"/>
              <a:pathLst>
                <a:path w="2584" h="2864" extrusionOk="0">
                  <a:moveTo>
                    <a:pt x="630" y="0"/>
                  </a:moveTo>
                  <a:cubicBezTo>
                    <a:pt x="252" y="1449"/>
                    <a:pt x="410" y="945"/>
                    <a:pt x="0" y="2395"/>
                  </a:cubicBezTo>
                  <a:lnTo>
                    <a:pt x="1607" y="2836"/>
                  </a:lnTo>
                  <a:cubicBezTo>
                    <a:pt x="1658" y="2855"/>
                    <a:pt x="1707" y="2864"/>
                    <a:pt x="1753" y="2864"/>
                  </a:cubicBezTo>
                  <a:cubicBezTo>
                    <a:pt x="1932" y="2864"/>
                    <a:pt x="2067" y="2728"/>
                    <a:pt x="2143" y="2552"/>
                  </a:cubicBezTo>
                  <a:lnTo>
                    <a:pt x="2584" y="945"/>
                  </a:lnTo>
                  <a:cubicBezTo>
                    <a:pt x="2552" y="725"/>
                    <a:pt x="2458" y="473"/>
                    <a:pt x="2237" y="441"/>
                  </a:cubicBezTo>
                  <a:lnTo>
                    <a:pt x="630"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19" name="Google Shape;224;p35"/>
          <p:cNvSpPr/>
          <p:nvPr/>
        </p:nvSpPr>
        <p:spPr>
          <a:xfrm>
            <a:off x="2034116" y="2951366"/>
            <a:ext cx="484731" cy="494545"/>
          </a:xfrm>
          <a:custGeom>
            <a:avLst/>
            <a:gdLst/>
            <a:ahLst/>
            <a:cxnLst/>
            <a:rect l="l" t="t" r="r" b="b"/>
            <a:pathLst>
              <a:path w="12446" h="12698" extrusionOk="0">
                <a:moveTo>
                  <a:pt x="6239" y="1"/>
                </a:moveTo>
                <a:cubicBezTo>
                  <a:pt x="5105" y="1"/>
                  <a:pt x="4191" y="915"/>
                  <a:pt x="4159" y="2112"/>
                </a:cubicBezTo>
                <a:cubicBezTo>
                  <a:pt x="4159" y="3088"/>
                  <a:pt x="4852" y="3939"/>
                  <a:pt x="5798" y="4097"/>
                </a:cubicBezTo>
                <a:lnTo>
                  <a:pt x="5798" y="5294"/>
                </a:lnTo>
                <a:cubicBezTo>
                  <a:pt x="4852" y="5483"/>
                  <a:pt x="4159" y="6333"/>
                  <a:pt x="4159" y="7310"/>
                </a:cubicBezTo>
                <a:cubicBezTo>
                  <a:pt x="4159" y="7657"/>
                  <a:pt x="4222" y="7972"/>
                  <a:pt x="4380" y="8255"/>
                </a:cubicBezTo>
                <a:lnTo>
                  <a:pt x="3403" y="9043"/>
                </a:lnTo>
                <a:cubicBezTo>
                  <a:pt x="3057" y="8728"/>
                  <a:pt x="2584" y="8570"/>
                  <a:pt x="2112" y="8570"/>
                </a:cubicBezTo>
                <a:cubicBezTo>
                  <a:pt x="946" y="8602"/>
                  <a:pt x="1" y="9515"/>
                  <a:pt x="1" y="10650"/>
                </a:cubicBezTo>
                <a:cubicBezTo>
                  <a:pt x="1" y="11784"/>
                  <a:pt x="946" y="12697"/>
                  <a:pt x="2112" y="12697"/>
                </a:cubicBezTo>
                <a:cubicBezTo>
                  <a:pt x="3246" y="12697"/>
                  <a:pt x="4128" y="11752"/>
                  <a:pt x="4191" y="10650"/>
                </a:cubicBezTo>
                <a:cubicBezTo>
                  <a:pt x="4191" y="10303"/>
                  <a:pt x="4096" y="9988"/>
                  <a:pt x="3939" y="9704"/>
                </a:cubicBezTo>
                <a:lnTo>
                  <a:pt x="4947" y="8917"/>
                </a:lnTo>
                <a:cubicBezTo>
                  <a:pt x="5294" y="9232"/>
                  <a:pt x="5766" y="9389"/>
                  <a:pt x="6239" y="9389"/>
                </a:cubicBezTo>
                <a:cubicBezTo>
                  <a:pt x="6743" y="9389"/>
                  <a:pt x="7184" y="9200"/>
                  <a:pt x="7530" y="8917"/>
                </a:cubicBezTo>
                <a:lnTo>
                  <a:pt x="8507" y="9704"/>
                </a:lnTo>
                <a:cubicBezTo>
                  <a:pt x="8350" y="9988"/>
                  <a:pt x="8287" y="10303"/>
                  <a:pt x="8287" y="10650"/>
                </a:cubicBezTo>
                <a:cubicBezTo>
                  <a:pt x="8287" y="11784"/>
                  <a:pt x="9232" y="12697"/>
                  <a:pt x="10366" y="12697"/>
                </a:cubicBezTo>
                <a:cubicBezTo>
                  <a:pt x="11500" y="12697"/>
                  <a:pt x="12414" y="11752"/>
                  <a:pt x="12445" y="10650"/>
                </a:cubicBezTo>
                <a:cubicBezTo>
                  <a:pt x="12445" y="9515"/>
                  <a:pt x="11563" y="8602"/>
                  <a:pt x="10366" y="8570"/>
                </a:cubicBezTo>
                <a:cubicBezTo>
                  <a:pt x="9862" y="8570"/>
                  <a:pt x="9421" y="8759"/>
                  <a:pt x="9074" y="9043"/>
                </a:cubicBezTo>
                <a:lnTo>
                  <a:pt x="8097" y="8255"/>
                </a:lnTo>
                <a:cubicBezTo>
                  <a:pt x="8255" y="7972"/>
                  <a:pt x="8318" y="7657"/>
                  <a:pt x="8318" y="7310"/>
                </a:cubicBezTo>
                <a:cubicBezTo>
                  <a:pt x="8318" y="6333"/>
                  <a:pt x="7625" y="5451"/>
                  <a:pt x="6680" y="5294"/>
                </a:cubicBezTo>
                <a:lnTo>
                  <a:pt x="6680" y="4097"/>
                </a:lnTo>
                <a:cubicBezTo>
                  <a:pt x="7625" y="3908"/>
                  <a:pt x="8318" y="3088"/>
                  <a:pt x="8318" y="2112"/>
                </a:cubicBezTo>
                <a:cubicBezTo>
                  <a:pt x="8318" y="946"/>
                  <a:pt x="7404" y="64"/>
                  <a:pt x="6239"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0" name="Google Shape;213;p35"/>
          <p:cNvSpPr/>
          <p:nvPr/>
        </p:nvSpPr>
        <p:spPr>
          <a:xfrm>
            <a:off x="9734040" y="1723905"/>
            <a:ext cx="1239600" cy="1239600"/>
          </a:xfrm>
          <a:prstGeom prst="rect">
            <a:avLst/>
          </a:prstGeom>
          <a:solidFill>
            <a:schemeClr val="accent4"/>
          </a:solidFill>
          <a:ln>
            <a:noFill/>
          </a:ln>
        </p:spPr>
        <p:txBody>
          <a:bodyPr spcFirstLastPara="1" wrap="square" lIns="121900" tIns="121900" rIns="121900" bIns="121900" anchor="ctr" anchorCtr="0">
            <a:noAutofit/>
          </a:bodyPr>
          <a:lstStyle/>
          <a:p>
            <a:endParaRPr sz="2400"/>
          </a:p>
        </p:txBody>
      </p:sp>
      <p:grpSp>
        <p:nvGrpSpPr>
          <p:cNvPr id="21" name="Google Shape;215;p35"/>
          <p:cNvGrpSpPr/>
          <p:nvPr/>
        </p:nvGrpSpPr>
        <p:grpSpPr>
          <a:xfrm>
            <a:off x="9946693" y="2921840"/>
            <a:ext cx="502568" cy="493765"/>
            <a:chOff x="-40748275" y="3238700"/>
            <a:chExt cx="322600" cy="316950"/>
          </a:xfrm>
        </p:grpSpPr>
        <p:sp>
          <p:nvSpPr>
            <p:cNvPr id="22" name="Google Shape;216;p35"/>
            <p:cNvSpPr/>
            <p:nvPr/>
          </p:nvSpPr>
          <p:spPr>
            <a:xfrm>
              <a:off x="-40709675" y="3273750"/>
              <a:ext cx="84300" cy="84300"/>
            </a:xfrm>
            <a:custGeom>
              <a:avLst/>
              <a:gdLst/>
              <a:ahLst/>
              <a:cxnLst/>
              <a:rect l="l" t="t" r="r" b="b"/>
              <a:pathLst>
                <a:path w="3372" h="3372" extrusionOk="0">
                  <a:moveTo>
                    <a:pt x="2710" y="0"/>
                  </a:moveTo>
                  <a:lnTo>
                    <a:pt x="1" y="2710"/>
                  </a:lnTo>
                  <a:lnTo>
                    <a:pt x="694" y="3371"/>
                  </a:lnTo>
                  <a:lnTo>
                    <a:pt x="3372" y="662"/>
                  </a:lnTo>
                  <a:lnTo>
                    <a:pt x="2710"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3" name="Google Shape;217;p35"/>
            <p:cNvSpPr/>
            <p:nvPr/>
          </p:nvSpPr>
          <p:spPr>
            <a:xfrm>
              <a:off x="-40578925" y="3247175"/>
              <a:ext cx="151250" cy="149475"/>
            </a:xfrm>
            <a:custGeom>
              <a:avLst/>
              <a:gdLst/>
              <a:ahLst/>
              <a:cxnLst/>
              <a:rect l="l" t="t" r="r" b="b"/>
              <a:pathLst>
                <a:path w="6050" h="5979" extrusionOk="0">
                  <a:moveTo>
                    <a:pt x="2663" y="0"/>
                  </a:moveTo>
                  <a:cubicBezTo>
                    <a:pt x="2552" y="0"/>
                    <a:pt x="2442" y="39"/>
                    <a:pt x="2363" y="118"/>
                  </a:cubicBezTo>
                  <a:lnTo>
                    <a:pt x="1261" y="1221"/>
                  </a:lnTo>
                  <a:lnTo>
                    <a:pt x="2678" y="2639"/>
                  </a:lnTo>
                  <a:cubicBezTo>
                    <a:pt x="2836" y="2796"/>
                    <a:pt x="2836" y="3080"/>
                    <a:pt x="2678" y="3237"/>
                  </a:cubicBezTo>
                  <a:cubicBezTo>
                    <a:pt x="2637" y="3278"/>
                    <a:pt x="2560" y="3302"/>
                    <a:pt x="2473" y="3302"/>
                  </a:cubicBezTo>
                  <a:cubicBezTo>
                    <a:pt x="2360" y="3302"/>
                    <a:pt x="2232" y="3263"/>
                    <a:pt x="2143" y="3174"/>
                  </a:cubicBezTo>
                  <a:lnTo>
                    <a:pt x="725" y="1756"/>
                  </a:lnTo>
                  <a:lnTo>
                    <a:pt x="0" y="2481"/>
                  </a:lnTo>
                  <a:lnTo>
                    <a:pt x="3529" y="5978"/>
                  </a:lnTo>
                  <a:lnTo>
                    <a:pt x="5892" y="3615"/>
                  </a:lnTo>
                  <a:cubicBezTo>
                    <a:pt x="6049" y="3458"/>
                    <a:pt x="6049" y="3174"/>
                    <a:pt x="5892" y="3017"/>
                  </a:cubicBezTo>
                  <a:lnTo>
                    <a:pt x="2962" y="118"/>
                  </a:lnTo>
                  <a:cubicBezTo>
                    <a:pt x="2883" y="39"/>
                    <a:pt x="2773" y="0"/>
                    <a:pt x="2663"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4" name="Google Shape;218;p35"/>
            <p:cNvSpPr/>
            <p:nvPr/>
          </p:nvSpPr>
          <p:spPr>
            <a:xfrm>
              <a:off x="-40678175" y="3305250"/>
              <a:ext cx="213475" cy="213475"/>
            </a:xfrm>
            <a:custGeom>
              <a:avLst/>
              <a:gdLst/>
              <a:ahLst/>
              <a:cxnLst/>
              <a:rect l="l" t="t" r="r" b="b"/>
              <a:pathLst>
                <a:path w="8539" h="8539" extrusionOk="0">
                  <a:moveTo>
                    <a:pt x="2679" y="0"/>
                  </a:moveTo>
                  <a:lnTo>
                    <a:pt x="1" y="2678"/>
                  </a:lnTo>
                  <a:lnTo>
                    <a:pt x="5861" y="8538"/>
                  </a:lnTo>
                  <a:lnTo>
                    <a:pt x="8539" y="5860"/>
                  </a:lnTo>
                  <a:lnTo>
                    <a:pt x="2679"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5" name="Google Shape;219;p35"/>
            <p:cNvSpPr/>
            <p:nvPr/>
          </p:nvSpPr>
          <p:spPr>
            <a:xfrm>
              <a:off x="-40513550" y="3469850"/>
              <a:ext cx="87875" cy="85800"/>
            </a:xfrm>
            <a:custGeom>
              <a:avLst/>
              <a:gdLst/>
              <a:ahLst/>
              <a:cxnLst/>
              <a:rect l="l" t="t" r="r" b="b"/>
              <a:pathLst>
                <a:path w="3515" h="3432" extrusionOk="0">
                  <a:moveTo>
                    <a:pt x="2426" y="1"/>
                  </a:moveTo>
                  <a:lnTo>
                    <a:pt x="0" y="2427"/>
                  </a:lnTo>
                  <a:lnTo>
                    <a:pt x="2899" y="3404"/>
                  </a:lnTo>
                  <a:cubicBezTo>
                    <a:pt x="2948" y="3423"/>
                    <a:pt x="2996" y="3432"/>
                    <a:pt x="3044" y="3432"/>
                  </a:cubicBezTo>
                  <a:cubicBezTo>
                    <a:pt x="3302" y="3432"/>
                    <a:pt x="3514" y="3166"/>
                    <a:pt x="3434" y="2899"/>
                  </a:cubicBezTo>
                  <a:lnTo>
                    <a:pt x="2426"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6" name="Google Shape;220;p35"/>
            <p:cNvSpPr/>
            <p:nvPr/>
          </p:nvSpPr>
          <p:spPr>
            <a:xfrm>
              <a:off x="-40738025" y="3404500"/>
              <a:ext cx="150450" cy="149475"/>
            </a:xfrm>
            <a:custGeom>
              <a:avLst/>
              <a:gdLst/>
              <a:ahLst/>
              <a:cxnLst/>
              <a:rect l="l" t="t" r="r" b="b"/>
              <a:pathLst>
                <a:path w="6018" h="5979" extrusionOk="0">
                  <a:moveTo>
                    <a:pt x="2521" y="0"/>
                  </a:moveTo>
                  <a:lnTo>
                    <a:pt x="1796" y="725"/>
                  </a:lnTo>
                  <a:lnTo>
                    <a:pt x="3308" y="2205"/>
                  </a:lnTo>
                  <a:cubicBezTo>
                    <a:pt x="3466" y="2363"/>
                    <a:pt x="3466" y="2646"/>
                    <a:pt x="3308" y="2804"/>
                  </a:cubicBezTo>
                  <a:cubicBezTo>
                    <a:pt x="3230" y="2883"/>
                    <a:pt x="3119" y="2922"/>
                    <a:pt x="3009" y="2922"/>
                  </a:cubicBezTo>
                  <a:cubicBezTo>
                    <a:pt x="2899" y="2922"/>
                    <a:pt x="2789" y="2883"/>
                    <a:pt x="2710" y="2804"/>
                  </a:cubicBezTo>
                  <a:lnTo>
                    <a:pt x="1229" y="1292"/>
                  </a:lnTo>
                  <a:lnTo>
                    <a:pt x="158" y="2363"/>
                  </a:lnTo>
                  <a:cubicBezTo>
                    <a:pt x="0" y="2520"/>
                    <a:pt x="0" y="2804"/>
                    <a:pt x="158" y="2962"/>
                  </a:cubicBezTo>
                  <a:lnTo>
                    <a:pt x="3056" y="5860"/>
                  </a:lnTo>
                  <a:cubicBezTo>
                    <a:pt x="3135" y="5939"/>
                    <a:pt x="3245" y="5978"/>
                    <a:pt x="3356" y="5978"/>
                  </a:cubicBezTo>
                  <a:cubicBezTo>
                    <a:pt x="3466" y="5978"/>
                    <a:pt x="3576" y="5939"/>
                    <a:pt x="3655" y="5860"/>
                  </a:cubicBezTo>
                  <a:lnTo>
                    <a:pt x="6018" y="3497"/>
                  </a:lnTo>
                  <a:lnTo>
                    <a:pt x="2521"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7" name="Google Shape;221;p35"/>
            <p:cNvSpPr/>
            <p:nvPr/>
          </p:nvSpPr>
          <p:spPr>
            <a:xfrm>
              <a:off x="-40748275" y="3238700"/>
              <a:ext cx="92175" cy="87850"/>
            </a:xfrm>
            <a:custGeom>
              <a:avLst/>
              <a:gdLst/>
              <a:ahLst/>
              <a:cxnLst/>
              <a:rect l="l" t="t" r="r" b="b"/>
              <a:pathLst>
                <a:path w="3687" h="3514" extrusionOk="0">
                  <a:moveTo>
                    <a:pt x="2281" y="0"/>
                  </a:moveTo>
                  <a:cubicBezTo>
                    <a:pt x="1915" y="0"/>
                    <a:pt x="1545" y="142"/>
                    <a:pt x="1261" y="426"/>
                  </a:cubicBezTo>
                  <a:lnTo>
                    <a:pt x="568" y="1119"/>
                  </a:lnTo>
                  <a:cubicBezTo>
                    <a:pt x="1" y="1686"/>
                    <a:pt x="1" y="2568"/>
                    <a:pt x="568" y="3135"/>
                  </a:cubicBezTo>
                  <a:lnTo>
                    <a:pt x="946" y="3513"/>
                  </a:lnTo>
                  <a:lnTo>
                    <a:pt x="3687" y="804"/>
                  </a:lnTo>
                  <a:lnTo>
                    <a:pt x="3277" y="426"/>
                  </a:lnTo>
                  <a:cubicBezTo>
                    <a:pt x="3010" y="142"/>
                    <a:pt x="2647" y="0"/>
                    <a:pt x="2281"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28" name="TextBox 27"/>
          <p:cNvSpPr txBox="1"/>
          <p:nvPr/>
        </p:nvSpPr>
        <p:spPr>
          <a:xfrm>
            <a:off x="1482436" y="4184310"/>
            <a:ext cx="1704109" cy="1487843"/>
          </a:xfrm>
          <a:prstGeom prst="rect">
            <a:avLst/>
          </a:prstGeom>
          <a:noFill/>
        </p:spPr>
        <p:txBody>
          <a:bodyPr wrap="square" rtlCol="0">
            <a:spAutoFit/>
          </a:bodyPr>
          <a:lstStyle/>
          <a:p>
            <a:pPr algn="just"/>
            <a:r>
              <a:rPr lang="en-US" sz="2267" dirty="0" err="1">
                <a:latin typeface="Cambria" panose="02040503050406030204" pitchFamily="18" charset="0"/>
                <a:ea typeface="Cambria" panose="02040503050406030204" pitchFamily="18" charset="0"/>
              </a:rPr>
              <a:t>Quan</a:t>
            </a:r>
            <a:r>
              <a:rPr lang="en-US" sz="2267" dirty="0">
                <a:latin typeface="Cambria" panose="02040503050406030204" pitchFamily="18" charset="0"/>
                <a:ea typeface="Cambria" panose="02040503050406030204" pitchFamily="18" charset="0"/>
              </a:rPr>
              <a:t> </a:t>
            </a:r>
            <a:r>
              <a:rPr lang="en-US" sz="2267" dirty="0" err="1">
                <a:latin typeface="Cambria" panose="02040503050406030204" pitchFamily="18" charset="0"/>
                <a:ea typeface="Cambria" panose="02040503050406030204" pitchFamily="18" charset="0"/>
              </a:rPr>
              <a:t>sát</a:t>
            </a:r>
            <a:r>
              <a:rPr lang="en-US" sz="2267" dirty="0">
                <a:latin typeface="Cambria" panose="02040503050406030204" pitchFamily="18" charset="0"/>
                <a:ea typeface="Cambria" panose="02040503050406030204" pitchFamily="18" charset="0"/>
              </a:rPr>
              <a:t>, </a:t>
            </a:r>
            <a:r>
              <a:rPr lang="vi-VN" altLang="x-none" sz="2267" dirty="0">
                <a:latin typeface="Cambria" panose="02040503050406030204" pitchFamily="18" charset="0"/>
                <a:ea typeface="Cambria" panose="02040503050406030204" pitchFamily="18" charset="0"/>
                <a:cs typeface="Times New Roman" panose="02020603050405020304" pitchFamily="18" charset="0"/>
              </a:rPr>
              <a:t>dự giờ tại </a:t>
            </a:r>
            <a:r>
              <a:rPr lang="en-US" altLang="x-none" sz="2267" dirty="0" err="1">
                <a:latin typeface="Cambria" panose="02040503050406030204" pitchFamily="18" charset="0"/>
                <a:ea typeface="Cambria" panose="02040503050406030204" pitchFamily="18" charset="0"/>
                <a:cs typeface="Times New Roman" panose="02020603050405020304" pitchFamily="18" charset="0"/>
              </a:rPr>
              <a:t>nhóm</a:t>
            </a:r>
            <a:r>
              <a:rPr lang="en-US" altLang="x-none" sz="2267" dirty="0">
                <a:latin typeface="Cambria" panose="02040503050406030204" pitchFamily="18" charset="0"/>
                <a:ea typeface="Cambria" panose="02040503050406030204" pitchFamily="18" charset="0"/>
                <a:cs typeface="Times New Roman" panose="02020603050405020304" pitchFamily="18" charset="0"/>
              </a:rPr>
              <a:t>, </a:t>
            </a:r>
            <a:r>
              <a:rPr lang="vi-VN" altLang="x-none" sz="2267" dirty="0">
                <a:latin typeface="Cambria" panose="02040503050406030204" pitchFamily="18" charset="0"/>
                <a:ea typeface="Cambria" panose="02040503050406030204" pitchFamily="18" charset="0"/>
                <a:cs typeface="Times New Roman" panose="02020603050405020304" pitchFamily="18" charset="0"/>
              </a:rPr>
              <a:t>lớp</a:t>
            </a:r>
            <a:r>
              <a:rPr lang="en-US" altLang="x-none" sz="2267" dirty="0">
                <a:latin typeface="Cambria" panose="02040503050406030204" pitchFamily="18" charset="0"/>
                <a:ea typeface="Cambria" panose="02040503050406030204" pitchFamily="18" charset="0"/>
                <a:cs typeface="Times New Roman" panose="02020603050405020304" pitchFamily="18" charset="0"/>
              </a:rPr>
              <a:t> </a:t>
            </a:r>
            <a:r>
              <a:rPr lang="vi-VN" altLang="x-none" sz="2267" dirty="0">
                <a:latin typeface="Cambria" panose="02040503050406030204" pitchFamily="18" charset="0"/>
                <a:ea typeface="Cambria" panose="02040503050406030204" pitchFamily="18" charset="0"/>
                <a:cs typeface="Times New Roman" panose="02020603050405020304" pitchFamily="18" charset="0"/>
              </a:rPr>
              <a:t>trực tiếp</a:t>
            </a:r>
            <a:endParaRPr lang="en-US" sz="2267" dirty="0">
              <a:latin typeface="Cambria" panose="02040503050406030204" pitchFamily="18" charset="0"/>
              <a:ea typeface="Cambria" panose="02040503050406030204" pitchFamily="18" charset="0"/>
            </a:endParaRPr>
          </a:p>
        </p:txBody>
      </p:sp>
      <p:sp>
        <p:nvSpPr>
          <p:cNvPr id="30" name="Google Shape;223;p35"/>
          <p:cNvSpPr/>
          <p:nvPr/>
        </p:nvSpPr>
        <p:spPr>
          <a:xfrm>
            <a:off x="8967225" y="3358080"/>
            <a:ext cx="2842480" cy="2847187"/>
          </a:xfrm>
          <a:prstGeom prst="rect">
            <a:avLst/>
          </a:prstGeom>
          <a:noFill/>
          <a:ln w="2857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1" name="TextBox 30"/>
          <p:cNvSpPr txBox="1"/>
          <p:nvPr/>
        </p:nvSpPr>
        <p:spPr>
          <a:xfrm>
            <a:off x="9192725" y="3457834"/>
            <a:ext cx="2391480" cy="2595647"/>
          </a:xfrm>
          <a:prstGeom prst="rect">
            <a:avLst/>
          </a:prstGeom>
          <a:noFill/>
        </p:spPr>
        <p:txBody>
          <a:bodyPr wrap="square" rtlCol="0">
            <a:spAutoFit/>
          </a:bodyPr>
          <a:lstStyle/>
          <a:p>
            <a:pPr algn="just"/>
            <a:r>
              <a:rPr lang="vi-VN" altLang="x-none" sz="2000" dirty="0">
                <a:latin typeface="+mj-lt"/>
                <a:ea typeface="Calibri" panose="020F0502020204030204" pitchFamily="34" charset="0"/>
                <a:cs typeface="Times New Roman" panose="02020603050405020304" pitchFamily="18" charset="0"/>
              </a:rPr>
              <a:t>Trò chuyện, phỏng vấn, giao tiếp với trẻ, giáo viên, cha mẹ</a:t>
            </a:r>
            <a:r>
              <a:rPr lang="en-US" altLang="x-none" sz="2000" dirty="0">
                <a:latin typeface="+mj-lt"/>
                <a:ea typeface="Calibri" panose="020F0502020204030204" pitchFamily="34" charset="0"/>
                <a:cs typeface="Times New Roman" panose="02020603050405020304" pitchFamily="18" charset="0"/>
              </a:rPr>
              <a:t> </a:t>
            </a:r>
            <a:r>
              <a:rPr lang="vi-VN" altLang="x-none" sz="2000" dirty="0">
                <a:latin typeface="+mj-lt"/>
                <a:ea typeface="Calibri" panose="020F0502020204030204" pitchFamily="34" charset="0"/>
                <a:cs typeface="Times New Roman" panose="02020603050405020304" pitchFamily="18" charset="0"/>
              </a:rPr>
              <a:t>trẻ về các hình thức thu thập, quan sát, đánh giá sự phát triển của trẻ</a:t>
            </a:r>
            <a:endParaRPr lang="en-US" sz="2000" dirty="0">
              <a:latin typeface="+mj-lt"/>
              <a:ea typeface="Cambria" panose="02040503050406030204" pitchFamily="18" charset="0"/>
            </a:endParaRPr>
          </a:p>
          <a:p>
            <a:pPr algn="just"/>
            <a:endParaRPr lang="en-US" sz="2267" dirty="0">
              <a:latin typeface="Cambria" panose="02040503050406030204" pitchFamily="18" charset="0"/>
              <a:ea typeface="Cambria" panose="02040503050406030204" pitchFamily="18" charset="0"/>
            </a:endParaRPr>
          </a:p>
        </p:txBody>
      </p:sp>
      <p:sp>
        <p:nvSpPr>
          <p:cNvPr id="3" name="Rectangle 2">
            <a:extLst>
              <a:ext uri="{FF2B5EF4-FFF2-40B4-BE49-F238E27FC236}">
                <a16:creationId xmlns:a16="http://schemas.microsoft.com/office/drawing/2014/main" xmlns="" id="{71EC8BE3-D866-4718-A188-5357D404C562}"/>
              </a:ext>
            </a:extLst>
          </p:cNvPr>
          <p:cNvSpPr/>
          <p:nvPr/>
        </p:nvSpPr>
        <p:spPr>
          <a:xfrm>
            <a:off x="5078083" y="3244334"/>
            <a:ext cx="2300377" cy="923330"/>
          </a:xfrm>
          <a:prstGeom prst="rect">
            <a:avLst/>
          </a:prstGeom>
        </p:spPr>
        <p:txBody>
          <a:bodyPr wrap="square">
            <a:spAutoFit/>
          </a:bodyPr>
          <a:lstStyle/>
          <a:p>
            <a:r>
              <a:rPr lang="vi-VN" altLang="x-none" dirty="0">
                <a:latin typeface="Cambria" panose="02040503050406030204" pitchFamily="18" charset="0"/>
                <a:ea typeface="Calibri" panose="020F0502020204030204" pitchFamily="34" charset="0"/>
                <a:cs typeface="Times New Roman" panose="02020603050405020304" pitchFamily="18" charset="0"/>
              </a:rPr>
              <a:t>Phân tích hồ sơ/sản phẩm/minh chứng của lớp học</a:t>
            </a:r>
            <a:r>
              <a:rPr lang="en-US" altLang="x-none" dirty="0">
                <a:latin typeface="Cambria" panose="02040503050406030204" pitchFamily="18"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35619259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8AECB09-1580-4497-9BA4-32F0FD1B022C}"/>
              </a:ext>
            </a:extLst>
          </p:cNvPr>
          <p:cNvSpPr/>
          <p:nvPr/>
        </p:nvSpPr>
        <p:spPr>
          <a:xfrm>
            <a:off x="684246" y="2160532"/>
            <a:ext cx="10394301" cy="3339376"/>
          </a:xfrm>
          <a:prstGeom prst="rect">
            <a:avLst/>
          </a:prstGeom>
        </p:spPr>
        <p:txBody>
          <a:bodyPr wrap="square">
            <a:spAutoFit/>
          </a:bodyPr>
          <a:lstStyle/>
          <a:p>
            <a:r>
              <a:rPr lang="en-US" sz="2600" dirty="0" err="1">
                <a:latin typeface="Times Neue Roman" panose="020B0604020202020204"/>
              </a:rPr>
              <a:t>Phối</a:t>
            </a:r>
            <a:r>
              <a:rPr lang="en-US" sz="2600" dirty="0">
                <a:latin typeface="Times Neue Roman" panose="020B0604020202020204"/>
              </a:rPr>
              <a:t> </a:t>
            </a:r>
            <a:r>
              <a:rPr lang="en-US" sz="2600" dirty="0" err="1">
                <a:latin typeface="Times Neue Roman" panose="020B0604020202020204"/>
              </a:rPr>
              <a:t>kết</a:t>
            </a:r>
            <a:r>
              <a:rPr lang="en-US" sz="2600" dirty="0">
                <a:latin typeface="Times Neue Roman" panose="020B0604020202020204"/>
              </a:rPr>
              <a:t> </a:t>
            </a:r>
            <a:r>
              <a:rPr lang="en-US" sz="2600" dirty="0" err="1">
                <a:latin typeface="Times Neue Roman" panose="020B0604020202020204"/>
              </a:rPr>
              <a:t>hợp</a:t>
            </a:r>
            <a:r>
              <a:rPr lang="en-US" sz="2600" dirty="0">
                <a:latin typeface="Times Neue Roman" panose="020B0604020202020204"/>
              </a:rPr>
              <a:t> </a:t>
            </a:r>
            <a:r>
              <a:rPr lang="en-US" sz="2600" dirty="0" err="1">
                <a:latin typeface="Times Neue Roman" panose="020B0604020202020204"/>
              </a:rPr>
              <a:t>các</a:t>
            </a:r>
            <a:r>
              <a:rPr lang="en-US" sz="2600" dirty="0">
                <a:latin typeface="Times Neue Roman" panose="020B0604020202020204"/>
              </a:rPr>
              <a:t> </a:t>
            </a:r>
            <a:r>
              <a:rPr lang="en-US" sz="2600" dirty="0" err="1">
                <a:latin typeface="Times Neue Roman" panose="020B0604020202020204"/>
              </a:rPr>
              <a:t>ph</a:t>
            </a:r>
            <a:r>
              <a:rPr lang="vi-VN" sz="2600" dirty="0">
                <a:latin typeface="Times Neue Roman" panose="020B0604020202020204"/>
              </a:rPr>
              <a:t>ương pháp</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sau</a:t>
            </a:r>
            <a:r>
              <a:rPr lang="en-US" sz="2600" dirty="0">
                <a:latin typeface="Times Neue Roman" panose="020B0604020202020204"/>
              </a:rPr>
              <a:t> </a:t>
            </a:r>
            <a:r>
              <a:rPr lang="en-US" sz="2600" dirty="0" err="1">
                <a:latin typeface="Times Neue Roman" panose="020B0604020202020204"/>
              </a:rPr>
              <a:t>đây</a:t>
            </a:r>
            <a:r>
              <a:rPr lang="en-US" sz="2600" dirty="0">
                <a:latin typeface="Times Neue Roman" panose="020B0604020202020204"/>
              </a:rPr>
              <a:t>:</a:t>
            </a:r>
          </a:p>
          <a:p>
            <a:pPr marL="342900" indent="-342900" algn="just">
              <a:buFontTx/>
              <a:buChar char="-"/>
            </a:pPr>
            <a:endParaRPr lang="en-US" sz="2600" dirty="0">
              <a:latin typeface="Times Neue Roman" panose="020B0604020202020204"/>
            </a:endParaRPr>
          </a:p>
          <a:p>
            <a:pPr algn="just"/>
            <a:r>
              <a:rPr lang="en-US" sz="2600" dirty="0">
                <a:latin typeface="Times Neue Roman" panose="020B0604020202020204"/>
              </a:rPr>
              <a:t>- </a:t>
            </a:r>
            <a:r>
              <a:rPr lang="vi-VN" sz="2600" dirty="0">
                <a:latin typeface="Times Neue Roman" panose="020B0604020202020204"/>
              </a:rPr>
              <a:t>Phương pháp t</a:t>
            </a:r>
            <a:r>
              <a:rPr lang="en-US" sz="2600" dirty="0">
                <a:latin typeface="Times Neue Roman" panose="020B0604020202020204"/>
              </a:rPr>
              <a:t>ự </a:t>
            </a:r>
            <a:r>
              <a:rPr lang="en-US" sz="2600" dirty="0" err="1">
                <a:latin typeface="Times Neue Roman" panose="020B0604020202020204"/>
              </a:rPr>
              <a:t>suy</a:t>
            </a:r>
            <a:r>
              <a:rPr lang="en-US" sz="2600" dirty="0">
                <a:latin typeface="Times Neue Roman" panose="020B0604020202020204"/>
              </a:rPr>
              <a:t> </a:t>
            </a:r>
            <a:r>
              <a:rPr lang="en-US" sz="2600" dirty="0" err="1">
                <a:latin typeface="Times Neue Roman" panose="020B0604020202020204"/>
              </a:rPr>
              <a:t>ngẫm</a:t>
            </a:r>
            <a:r>
              <a:rPr lang="en-US" sz="2600" dirty="0">
                <a:latin typeface="Times Neue Roman" panose="020B0604020202020204"/>
              </a:rPr>
              <a:t>, </a:t>
            </a:r>
            <a:r>
              <a:rPr lang="en-US" sz="2600" dirty="0" err="1">
                <a:latin typeface="Times Neue Roman" panose="020B0604020202020204"/>
              </a:rPr>
              <a:t>đối</a:t>
            </a:r>
            <a:r>
              <a:rPr lang="en-US" sz="2600" dirty="0">
                <a:latin typeface="Times Neue Roman" panose="020B0604020202020204"/>
              </a:rPr>
              <a:t> </a:t>
            </a:r>
            <a:r>
              <a:rPr lang="en-US" sz="2600" dirty="0" err="1">
                <a:latin typeface="Times Neue Roman" panose="020B0604020202020204"/>
              </a:rPr>
              <a:t>chiếu</a:t>
            </a:r>
            <a:r>
              <a:rPr lang="en-US" sz="2600" dirty="0">
                <a:latin typeface="Times Neue Roman" panose="020B0604020202020204"/>
              </a:rPr>
              <a:t> </a:t>
            </a:r>
            <a:r>
              <a:rPr lang="en-US" sz="2600" dirty="0" err="1">
                <a:latin typeface="Times Neue Roman" panose="020B0604020202020204"/>
              </a:rPr>
              <a:t>và</a:t>
            </a:r>
            <a:r>
              <a:rPr lang="en-US" sz="2600" dirty="0">
                <a:latin typeface="Times Neue Roman" panose="020B0604020202020204"/>
              </a:rPr>
              <a:t> </a:t>
            </a:r>
            <a:r>
              <a:rPr lang="en-US" sz="2600" dirty="0" err="1">
                <a:latin typeface="Times Neue Roman" panose="020B0604020202020204"/>
              </a:rPr>
              <a:t>phân</a:t>
            </a:r>
            <a:r>
              <a:rPr lang="en-US" sz="2600" dirty="0">
                <a:latin typeface="Times Neue Roman" panose="020B0604020202020204"/>
              </a:rPr>
              <a:t> </a:t>
            </a:r>
            <a:r>
              <a:rPr lang="en-US" sz="2600" dirty="0" err="1">
                <a:latin typeface="Times Neue Roman" panose="020B0604020202020204"/>
              </a:rPr>
              <a:t>tích</a:t>
            </a:r>
            <a:r>
              <a:rPr lang="en-US" sz="2600" dirty="0">
                <a:latin typeface="Times Neue Roman" panose="020B0604020202020204"/>
              </a:rPr>
              <a:t> </a:t>
            </a:r>
            <a:r>
              <a:rPr lang="en-US" sz="2600" dirty="0" err="1">
                <a:latin typeface="Times Neue Roman" panose="020B0604020202020204"/>
              </a:rPr>
              <a:t>các</a:t>
            </a:r>
            <a:r>
              <a:rPr lang="en-US" sz="2600" dirty="0">
                <a:latin typeface="Times Neue Roman" panose="020B0604020202020204"/>
              </a:rPr>
              <a:t> </a:t>
            </a:r>
            <a:r>
              <a:rPr lang="en-US" sz="2600" dirty="0" err="1">
                <a:latin typeface="Times Neue Roman" panose="020B0604020202020204"/>
              </a:rPr>
              <a:t>sản</a:t>
            </a:r>
            <a:r>
              <a:rPr lang="en-US" sz="2600" dirty="0">
                <a:latin typeface="Times Neue Roman" panose="020B0604020202020204"/>
              </a:rPr>
              <a:t> </a:t>
            </a:r>
            <a:r>
              <a:rPr lang="en-US" sz="2600" dirty="0" err="1">
                <a:latin typeface="Times Neue Roman" panose="020B0604020202020204"/>
              </a:rPr>
              <a:t>phẩm</a:t>
            </a:r>
            <a:r>
              <a:rPr lang="vi-VN" sz="2600" dirty="0">
                <a:latin typeface="Times Neue Roman" panose="020B0604020202020204"/>
              </a:rPr>
              <a:t> ghi chép, quan sát, tổng hợp thông tin</a:t>
            </a:r>
            <a:r>
              <a:rPr lang="en-US" sz="2600" dirty="0">
                <a:latin typeface="Times Neue Roman" panose="020B0604020202020204"/>
              </a:rPr>
              <a:t> </a:t>
            </a:r>
            <a:r>
              <a:rPr lang="en-US" sz="2600" dirty="0" err="1">
                <a:latin typeface="Times Neue Roman" panose="020B0604020202020204"/>
              </a:rPr>
              <a:t>về</a:t>
            </a:r>
            <a:r>
              <a:rPr lang="en-US" sz="2600" dirty="0">
                <a:latin typeface="Times Neue Roman" panose="020B0604020202020204"/>
              </a:rPr>
              <a:t> </a:t>
            </a:r>
            <a:r>
              <a:rPr lang="en-US" sz="2600" dirty="0" err="1">
                <a:latin typeface="Times Neue Roman" panose="020B0604020202020204"/>
              </a:rPr>
              <a:t>đánh</a:t>
            </a:r>
            <a:r>
              <a:rPr lang="en-US" sz="2600" dirty="0">
                <a:latin typeface="Times Neue Roman" panose="020B0604020202020204"/>
              </a:rPr>
              <a:t> </a:t>
            </a:r>
            <a:r>
              <a:rPr lang="en-US" sz="2600" dirty="0" err="1">
                <a:latin typeface="Times Neue Roman" panose="020B0604020202020204"/>
              </a:rPr>
              <a:t>giá</a:t>
            </a:r>
            <a:r>
              <a:rPr lang="en-US" sz="2600" dirty="0">
                <a:latin typeface="Times Neue Roman" panose="020B0604020202020204"/>
              </a:rPr>
              <a:t> </a:t>
            </a:r>
            <a:r>
              <a:rPr lang="en-US" sz="2600" dirty="0" err="1">
                <a:latin typeface="Times Neue Roman" panose="020B0604020202020204"/>
              </a:rPr>
              <a:t>sự</a:t>
            </a:r>
            <a:r>
              <a:rPr lang="en-US" sz="2600" dirty="0">
                <a:latin typeface="Times Neue Roman" panose="020B0604020202020204"/>
              </a:rPr>
              <a:t> </a:t>
            </a:r>
            <a:r>
              <a:rPr lang="en-US" sz="2600" dirty="0" err="1">
                <a:latin typeface="Times Neue Roman" panose="020B0604020202020204"/>
              </a:rPr>
              <a:t>phát</a:t>
            </a:r>
            <a:r>
              <a:rPr lang="en-US" sz="2600" dirty="0">
                <a:latin typeface="Times Neue Roman" panose="020B0604020202020204"/>
              </a:rPr>
              <a:t> </a:t>
            </a:r>
            <a:r>
              <a:rPr lang="en-US" sz="2600" dirty="0" err="1">
                <a:latin typeface="Times Neue Roman" panose="020B0604020202020204"/>
              </a:rPr>
              <a:t>triển</a:t>
            </a:r>
            <a:r>
              <a:rPr lang="en-US" sz="2600" dirty="0">
                <a:latin typeface="Times Neue Roman" panose="020B0604020202020204"/>
              </a:rPr>
              <a:t> </a:t>
            </a:r>
            <a:r>
              <a:rPr lang="en-US" sz="2600" dirty="0" err="1">
                <a:latin typeface="Times Neue Roman" panose="020B0604020202020204"/>
              </a:rPr>
              <a:t>của</a:t>
            </a:r>
            <a:r>
              <a:rPr lang="en-US" sz="2600" dirty="0">
                <a:latin typeface="Times Neue Roman" panose="020B0604020202020204"/>
              </a:rPr>
              <a:t> </a:t>
            </a:r>
            <a:r>
              <a:rPr lang="en-US" sz="2600" dirty="0" err="1">
                <a:latin typeface="Times Neue Roman" panose="020B0604020202020204"/>
              </a:rPr>
              <a:t>trẻ</a:t>
            </a:r>
            <a:endParaRPr lang="en-US" sz="2600" dirty="0">
              <a:latin typeface="Times Neue Roman" panose="020B0604020202020204"/>
            </a:endParaRPr>
          </a:p>
          <a:p>
            <a:pPr algn="just"/>
            <a:r>
              <a:rPr lang="en-US" sz="2600" dirty="0">
                <a:latin typeface="Times Neue Roman" panose="020B0604020202020204"/>
              </a:rPr>
              <a:t>- </a:t>
            </a:r>
            <a:r>
              <a:rPr lang="en-US" sz="2600" dirty="0" err="1">
                <a:latin typeface="Times Neue Roman" panose="020B0604020202020204"/>
              </a:rPr>
              <a:t>Dự</a:t>
            </a:r>
            <a:r>
              <a:rPr lang="en-US" sz="2600" dirty="0">
                <a:latin typeface="Times Neue Roman" panose="020B0604020202020204"/>
              </a:rPr>
              <a:t> </a:t>
            </a:r>
            <a:r>
              <a:rPr lang="en-US" sz="2600" dirty="0" err="1">
                <a:latin typeface="Times Neue Roman" panose="020B0604020202020204"/>
              </a:rPr>
              <a:t>giờ</a:t>
            </a:r>
            <a:r>
              <a:rPr lang="en-US" sz="2600" dirty="0">
                <a:latin typeface="Times Neue Roman" panose="020B0604020202020204"/>
              </a:rPr>
              <a:t>, </a:t>
            </a:r>
            <a:r>
              <a:rPr lang="en-US" sz="2600" dirty="0" err="1">
                <a:latin typeface="Times Neue Roman" panose="020B0604020202020204"/>
              </a:rPr>
              <a:t>thăm</a:t>
            </a:r>
            <a:r>
              <a:rPr lang="en-US" sz="2600" dirty="0">
                <a:latin typeface="Times Neue Roman" panose="020B0604020202020204"/>
              </a:rPr>
              <a:t> </a:t>
            </a:r>
            <a:r>
              <a:rPr lang="en-US" sz="2600" dirty="0" err="1">
                <a:latin typeface="Times Neue Roman" panose="020B0604020202020204"/>
              </a:rPr>
              <a:t>lớp</a:t>
            </a:r>
            <a:r>
              <a:rPr lang="en-US" sz="2600" dirty="0">
                <a:latin typeface="Times Neue Roman" panose="020B0604020202020204"/>
              </a:rPr>
              <a:t>.....</a:t>
            </a:r>
          </a:p>
          <a:p>
            <a:pPr algn="just"/>
            <a:r>
              <a:rPr lang="en-US" sz="2600" dirty="0">
                <a:latin typeface="Times Neue Roman" panose="020B0604020202020204"/>
              </a:rPr>
              <a:t>- </a:t>
            </a:r>
            <a:r>
              <a:rPr lang="en-US" sz="2600" dirty="0" err="1">
                <a:latin typeface="Times Neue Roman" panose="020B0604020202020204"/>
              </a:rPr>
              <a:t>Trao</a:t>
            </a:r>
            <a:r>
              <a:rPr lang="en-US" sz="2600" dirty="0">
                <a:latin typeface="Times Neue Roman" panose="020B0604020202020204"/>
              </a:rPr>
              <a:t> </a:t>
            </a:r>
            <a:r>
              <a:rPr lang="en-US" sz="2600" dirty="0" err="1">
                <a:latin typeface="Times Neue Roman" panose="020B0604020202020204"/>
              </a:rPr>
              <a:t>đổi</a:t>
            </a:r>
            <a:r>
              <a:rPr lang="en-US" sz="2600" dirty="0">
                <a:latin typeface="Times Neue Roman" panose="020B0604020202020204"/>
              </a:rPr>
              <a:t>, </a:t>
            </a:r>
            <a:r>
              <a:rPr lang="en-US" sz="2600" dirty="0" err="1">
                <a:latin typeface="Times Neue Roman" panose="020B0604020202020204"/>
              </a:rPr>
              <a:t>phỏng</a:t>
            </a:r>
            <a:r>
              <a:rPr lang="en-US" sz="2600" dirty="0">
                <a:latin typeface="Times Neue Roman" panose="020B0604020202020204"/>
              </a:rPr>
              <a:t> </a:t>
            </a:r>
            <a:r>
              <a:rPr lang="en-US" sz="2600" dirty="0" err="1">
                <a:latin typeface="Times Neue Roman" panose="020B0604020202020204"/>
              </a:rPr>
              <a:t>vấn</a:t>
            </a:r>
            <a:r>
              <a:rPr lang="en-US" sz="2600" dirty="0">
                <a:latin typeface="Times Neue Roman" panose="020B0604020202020204"/>
              </a:rPr>
              <a:t>….</a:t>
            </a:r>
          </a:p>
          <a:p>
            <a:pPr algn="just"/>
            <a:endParaRPr lang="en-US" sz="2600" dirty="0">
              <a:latin typeface="Times Neue Roman" panose="020B0604020202020204"/>
            </a:endParaRPr>
          </a:p>
          <a:p>
            <a:r>
              <a:rPr lang="en-US" sz="2900" dirty="0">
                <a:latin typeface="Times Neue Roman" panose="020B0604020202020204"/>
              </a:rPr>
              <a:t>  </a:t>
            </a:r>
          </a:p>
        </p:txBody>
      </p:sp>
      <p:sp>
        <p:nvSpPr>
          <p:cNvPr id="3" name="Rectangle 2">
            <a:extLst>
              <a:ext uri="{FF2B5EF4-FFF2-40B4-BE49-F238E27FC236}">
                <a16:creationId xmlns:a16="http://schemas.microsoft.com/office/drawing/2014/main" xmlns="" id="{43A8B24B-CF42-4A92-8CC0-DAD65D203DDB}"/>
              </a:ext>
            </a:extLst>
          </p:cNvPr>
          <p:cNvSpPr/>
          <p:nvPr/>
        </p:nvSpPr>
        <p:spPr>
          <a:xfrm>
            <a:off x="3682482" y="973883"/>
            <a:ext cx="4578220" cy="523220"/>
          </a:xfrm>
          <a:prstGeom prst="rect">
            <a:avLst/>
          </a:prstGeom>
        </p:spPr>
        <p:txBody>
          <a:bodyPr wrap="square">
            <a:spAutoFit/>
          </a:bodyPr>
          <a:lstStyle/>
          <a:p>
            <a:r>
              <a:rPr lang="en" sz="2800" b="1" dirty="0">
                <a:latin typeface="Times Neue Roman" panose="020B0604020202020204"/>
              </a:rPr>
              <a:t>Phương pháp đánh giá</a:t>
            </a:r>
            <a:endParaRPr lang="en-US" sz="2800" b="1" dirty="0">
              <a:solidFill>
                <a:srgbClr val="FF0000"/>
              </a:solidFill>
              <a:latin typeface="Times Neue Roman" panose="020B0604020202020204"/>
            </a:endParaRPr>
          </a:p>
        </p:txBody>
      </p:sp>
    </p:spTree>
    <p:extLst>
      <p:ext uri="{BB962C8B-B14F-4D97-AF65-F5344CB8AC3E}">
        <p14:creationId xmlns:p14="http://schemas.microsoft.com/office/powerpoint/2010/main" val="584810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1" name="Google Shape;201;p34"/>
          <p:cNvSpPr txBox="1">
            <a:spLocks noGrp="1"/>
          </p:cNvSpPr>
          <p:nvPr>
            <p:ph type="title"/>
          </p:nvPr>
        </p:nvSpPr>
        <p:spPr>
          <a:xfrm>
            <a:off x="1085461" y="286140"/>
            <a:ext cx="10021078" cy="541046"/>
          </a:xfrm>
          <a:prstGeom prst="rect">
            <a:avLst/>
          </a:prstGeom>
        </p:spPr>
        <p:txBody>
          <a:bodyPr spcFirstLastPara="1" vert="horz" wrap="square" lIns="121900" tIns="121900" rIns="121900" bIns="121900" rtlCol="0" anchor="ctr" anchorCtr="0">
            <a:noAutofit/>
          </a:bodyPr>
          <a:lstStyle/>
          <a:p>
            <a:pPr lvl="0"/>
            <a:r>
              <a:rPr lang="en-US" sz="2900" dirty="0">
                <a:solidFill>
                  <a:srgbClr val="32B5D3"/>
                </a:solidFill>
                <a:latin typeface="Cambria" panose="02040503050406030204" pitchFamily="18" charset="0"/>
                <a:ea typeface="Cambria" panose="02040503050406030204" pitchFamily="18" charset="0"/>
                <a:hlinkClick r:id="rId3" action="ppaction://hlinkfile"/>
              </a:rPr>
              <a:t>4. </a:t>
            </a:r>
            <a:r>
              <a:rPr lang="en-US" sz="2900" dirty="0" err="1">
                <a:solidFill>
                  <a:srgbClr val="32B5D3"/>
                </a:solidFill>
                <a:latin typeface="Cambria" panose="02040503050406030204" pitchFamily="18" charset="0"/>
                <a:ea typeface="Cambria" panose="02040503050406030204" pitchFamily="18" charset="0"/>
                <a:hlinkClick r:id="rId3" action="ppaction://hlinkfile"/>
              </a:rPr>
              <a:t>Gợi</a:t>
            </a:r>
            <a:r>
              <a:rPr lang="en-US" sz="2900" dirty="0">
                <a:solidFill>
                  <a:srgbClr val="32B5D3"/>
                </a:solidFill>
                <a:latin typeface="Cambria" panose="02040503050406030204" pitchFamily="18" charset="0"/>
                <a:ea typeface="Cambria" panose="02040503050406030204" pitchFamily="18" charset="0"/>
                <a:hlinkClick r:id="rId3" action="ppaction://hlinkfile"/>
              </a:rPr>
              <a:t> ý </a:t>
            </a:r>
            <a:r>
              <a:rPr lang="en-US" sz="2900" dirty="0" err="1">
                <a:solidFill>
                  <a:srgbClr val="32B5D3"/>
                </a:solidFill>
                <a:latin typeface="Cambria" panose="02040503050406030204" pitchFamily="18" charset="0"/>
                <a:ea typeface="Cambria" panose="02040503050406030204" pitchFamily="18" charset="0"/>
                <a:hlinkClick r:id="rId3" action="ppaction://hlinkfile"/>
              </a:rPr>
              <a:t>tiêu</a:t>
            </a:r>
            <a:r>
              <a:rPr lang="en-US" sz="2900" dirty="0">
                <a:solidFill>
                  <a:srgbClr val="32B5D3"/>
                </a:solidFill>
                <a:latin typeface="Cambria" panose="02040503050406030204" pitchFamily="18" charset="0"/>
                <a:ea typeface="Cambria" panose="02040503050406030204" pitchFamily="18" charset="0"/>
                <a:hlinkClick r:id="rId3" action="ppaction://hlinkfile"/>
              </a:rPr>
              <a:t> </a:t>
            </a:r>
            <a:r>
              <a:rPr lang="en-US" sz="2900" dirty="0" err="1">
                <a:solidFill>
                  <a:srgbClr val="32B5D3"/>
                </a:solidFill>
                <a:latin typeface="Cambria" panose="02040503050406030204" pitchFamily="18" charset="0"/>
                <a:ea typeface="Cambria" panose="02040503050406030204" pitchFamily="18" charset="0"/>
                <a:hlinkClick r:id="rId3" action="ppaction://hlinkfile"/>
              </a:rPr>
              <a:t>chí</a:t>
            </a:r>
            <a:r>
              <a:rPr lang="en-US" sz="2900" dirty="0">
                <a:solidFill>
                  <a:srgbClr val="32B5D3"/>
                </a:solidFill>
                <a:latin typeface="Cambria" panose="02040503050406030204" pitchFamily="18" charset="0"/>
                <a:ea typeface="Cambria" panose="02040503050406030204" pitchFamily="18" charset="0"/>
                <a:hlinkClick r:id="rId3" action="ppaction://hlinkfile"/>
              </a:rPr>
              <a:t> </a:t>
            </a:r>
            <a:r>
              <a:rPr lang="en-US" sz="2900" dirty="0" err="1">
                <a:solidFill>
                  <a:srgbClr val="32B5D3"/>
                </a:solidFill>
                <a:latin typeface="Cambria" panose="02040503050406030204" pitchFamily="18" charset="0"/>
                <a:ea typeface="Cambria" panose="02040503050406030204" pitchFamily="18" charset="0"/>
                <a:hlinkClick r:id="rId3" action="ppaction://hlinkfile"/>
              </a:rPr>
              <a:t>và</a:t>
            </a:r>
            <a:r>
              <a:rPr lang="en-US" sz="2900" dirty="0">
                <a:solidFill>
                  <a:srgbClr val="32B5D3"/>
                </a:solidFill>
                <a:latin typeface="Cambria" panose="02040503050406030204" pitchFamily="18" charset="0"/>
                <a:ea typeface="Cambria" panose="02040503050406030204" pitchFamily="18" charset="0"/>
                <a:hlinkClick r:id="rId3" action="ppaction://hlinkfile"/>
              </a:rPr>
              <a:t> minh </a:t>
            </a:r>
            <a:r>
              <a:rPr lang="en-US" sz="2900" dirty="0" err="1">
                <a:solidFill>
                  <a:srgbClr val="32B5D3"/>
                </a:solidFill>
                <a:latin typeface="Cambria" panose="02040503050406030204" pitchFamily="18" charset="0"/>
                <a:ea typeface="Cambria" panose="02040503050406030204" pitchFamily="18" charset="0"/>
                <a:hlinkClick r:id="rId3" action="ppaction://hlinkfile"/>
              </a:rPr>
              <a:t>chứng</a:t>
            </a:r>
            <a:r>
              <a:rPr lang="en-US" sz="2900" dirty="0">
                <a:solidFill>
                  <a:srgbClr val="32B5D3"/>
                </a:solidFill>
                <a:latin typeface="Cambria" panose="02040503050406030204" pitchFamily="18" charset="0"/>
                <a:ea typeface="Cambria" panose="02040503050406030204" pitchFamily="18" charset="0"/>
                <a:hlinkClick r:id="rId3" action="ppaction://hlinkfile"/>
              </a:rPr>
              <a:t> </a:t>
            </a:r>
            <a:r>
              <a:rPr lang="en-US" sz="2900" dirty="0" err="1">
                <a:solidFill>
                  <a:srgbClr val="32B5D3"/>
                </a:solidFill>
                <a:latin typeface="Cambria" panose="02040503050406030204" pitchFamily="18" charset="0"/>
                <a:ea typeface="Cambria" panose="02040503050406030204" pitchFamily="18" charset="0"/>
                <a:hlinkClick r:id="rId3" action="ppaction://hlinkfile"/>
              </a:rPr>
              <a:t>đánh</a:t>
            </a:r>
            <a:r>
              <a:rPr lang="en-US" sz="2900" dirty="0">
                <a:solidFill>
                  <a:srgbClr val="32B5D3"/>
                </a:solidFill>
                <a:latin typeface="Cambria" panose="02040503050406030204" pitchFamily="18" charset="0"/>
                <a:ea typeface="Cambria" panose="02040503050406030204" pitchFamily="18" charset="0"/>
                <a:hlinkClick r:id="rId3" action="ppaction://hlinkfile"/>
              </a:rPr>
              <a:t> </a:t>
            </a:r>
            <a:r>
              <a:rPr lang="en-US" sz="2900" dirty="0" err="1">
                <a:solidFill>
                  <a:srgbClr val="32B5D3"/>
                </a:solidFill>
                <a:latin typeface="Cambria" panose="02040503050406030204" pitchFamily="18" charset="0"/>
                <a:ea typeface="Cambria" panose="02040503050406030204" pitchFamily="18" charset="0"/>
                <a:hlinkClick r:id="rId3" action="ppaction://hlinkfile"/>
              </a:rPr>
              <a:t>giá</a:t>
            </a:r>
            <a:endParaRPr lang="en-US" sz="2900" dirty="0">
              <a:solidFill>
                <a:srgbClr val="32B5D3"/>
              </a:solidFill>
              <a:latin typeface="Cambria" panose="02040503050406030204" pitchFamily="18" charset="0"/>
              <a:ea typeface="Cambria" panose="02040503050406030204" pitchFamily="18" charset="0"/>
            </a:endParaRPr>
          </a:p>
        </p:txBody>
      </p:sp>
      <p:sp>
        <p:nvSpPr>
          <p:cNvPr id="206" name="Google Shape;206;p34"/>
          <p:cNvSpPr/>
          <p:nvPr/>
        </p:nvSpPr>
        <p:spPr>
          <a:xfrm rot="-5400000">
            <a:off x="9813600" y="422733"/>
            <a:ext cx="64400" cy="394400"/>
          </a:xfrm>
          <a:prstGeom prst="rect">
            <a:avLst/>
          </a:prstGeom>
          <a:solidFill>
            <a:schemeClr val="accent1"/>
          </a:solidFill>
          <a:ln>
            <a:noFill/>
          </a:ln>
        </p:spPr>
        <p:txBody>
          <a:bodyPr spcFirstLastPara="1" wrap="square" lIns="121900" tIns="121900" rIns="121900" bIns="121900" anchor="ctr" anchorCtr="0">
            <a:noAutofit/>
          </a:bodyPr>
          <a:lstStyle/>
          <a:p>
            <a:endParaRPr sz="2400"/>
          </a:p>
        </p:txBody>
      </p:sp>
      <p:sp>
        <p:nvSpPr>
          <p:cNvPr id="207" name="Google Shape;207;p34"/>
          <p:cNvSpPr/>
          <p:nvPr/>
        </p:nvSpPr>
        <p:spPr>
          <a:xfrm rot="-5400000">
            <a:off x="10514133" y="6040833"/>
            <a:ext cx="64400" cy="394400"/>
          </a:xfrm>
          <a:prstGeom prst="rect">
            <a:avLst/>
          </a:prstGeom>
          <a:solidFill>
            <a:schemeClr val="accent3"/>
          </a:solidFill>
          <a:ln>
            <a:noFill/>
          </a:ln>
        </p:spPr>
        <p:txBody>
          <a:bodyPr spcFirstLastPara="1" wrap="square" lIns="121900" tIns="121900" rIns="121900" bIns="121900" anchor="ctr" anchorCtr="0">
            <a:noAutofit/>
          </a:bodyPr>
          <a:lstStyle/>
          <a:p>
            <a:endParaRPr sz="2400"/>
          </a:p>
        </p:txBody>
      </p:sp>
      <p:sp>
        <p:nvSpPr>
          <p:cNvPr id="2" name="Rectangle 1">
            <a:extLst>
              <a:ext uri="{FF2B5EF4-FFF2-40B4-BE49-F238E27FC236}">
                <a16:creationId xmlns:a16="http://schemas.microsoft.com/office/drawing/2014/main" xmlns="" id="{CE5AA23F-2F56-47EE-933F-FE378FD4D69E}"/>
              </a:ext>
            </a:extLst>
          </p:cNvPr>
          <p:cNvSpPr/>
          <p:nvPr/>
        </p:nvSpPr>
        <p:spPr>
          <a:xfrm>
            <a:off x="746448" y="833536"/>
            <a:ext cx="10960360" cy="3001847"/>
          </a:xfrm>
          <a:prstGeom prst="rect">
            <a:avLst/>
          </a:prstGeom>
        </p:spPr>
        <p:txBody>
          <a:bodyPr wrap="square">
            <a:spAutoFit/>
          </a:bodyPr>
          <a:lstStyle/>
          <a:p>
            <a:pPr algn="just">
              <a:lnSpc>
                <a:spcPct val="130000"/>
              </a:lnSpc>
              <a:spcBef>
                <a:spcPts val="300"/>
              </a:spcBef>
              <a:spcAft>
                <a:spcPts val="300"/>
              </a:spcAft>
            </a:pPr>
            <a:r>
              <a:rPr lang="en-US" sz="2800" b="1" dirty="0" err="1">
                <a:latin typeface="Times New Roman" panose="02020603050405020304" pitchFamily="18" charset="0"/>
                <a:ea typeface="Calibri" panose="020F0502020204030204" pitchFamily="34" charset="0"/>
                <a:cs typeface="Times New Roman" panose="02020603050405020304" pitchFamily="18" charset="0"/>
              </a:rPr>
              <a:t>Thảo</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Gợi</a:t>
            </a:r>
            <a:r>
              <a:rPr lang="en-US" sz="2800" b="1" dirty="0">
                <a:latin typeface="Times New Roman" panose="02020603050405020304" pitchFamily="18" charset="0"/>
                <a:ea typeface="Calibri" panose="020F0502020204030204" pitchFamily="34" charset="0"/>
                <a:cs typeface="Times New Roman" panose="02020603050405020304" pitchFamily="18" charset="0"/>
              </a:rPr>
              <a:t> ý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minh</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chứng</a:t>
            </a:r>
            <a:r>
              <a:rPr lang="en-US" sz="2800" b="1" dirty="0">
                <a:latin typeface="Times New Roman" panose="02020603050405020304" pitchFamily="18" charset="0"/>
                <a:ea typeface="Calibri" panose="020F0502020204030204" pitchFamily="34" charset="0"/>
                <a:cs typeface="Times New Roman" panose="02020603050405020304" pitchFamily="18" charset="0"/>
              </a:rPr>
              <a:t>” d</a:t>
            </a:r>
            <a:r>
              <a:rPr lang="vi-VN" sz="2800" b="1" dirty="0">
                <a:latin typeface="Times New Roman" panose="02020603050405020304" pitchFamily="18" charset="0"/>
                <a:ea typeface="Calibri" panose="020F0502020204030204" pitchFamily="34" charset="0"/>
                <a:cs typeface="Times New Roman" panose="02020603050405020304" pitchFamily="18" charset="0"/>
              </a:rPr>
              <a:t>ư</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ới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Bef>
                <a:spcPts val="300"/>
              </a:spcBef>
              <a:spcAft>
                <a:spcPts val="300"/>
              </a:spcAft>
            </a:pP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30000"/>
              </a:lnSpc>
              <a:spcBef>
                <a:spcPts val="300"/>
              </a:spcBef>
              <a:spcAft>
                <a:spcPts val="3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1">
            <a:extLst>
              <a:ext uri="{FF2B5EF4-FFF2-40B4-BE49-F238E27FC236}">
                <a16:creationId xmlns:a16="http://schemas.microsoft.com/office/drawing/2014/main" xmlns="" id="{11749927-E281-40C9-80CB-5744DBE9CF85}"/>
              </a:ext>
            </a:extLst>
          </p:cNvPr>
          <p:cNvSpPr>
            <a:spLocks noChangeArrowheads="1"/>
          </p:cNvSpPr>
          <p:nvPr/>
        </p:nvSpPr>
        <p:spPr bwMode="auto">
          <a:xfrm>
            <a:off x="5754688" y="-5105400"/>
            <a:ext cx="29163395" cy="31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2">
            <a:extLst>
              <a:ext uri="{FF2B5EF4-FFF2-40B4-BE49-F238E27FC236}">
                <a16:creationId xmlns:a16="http://schemas.microsoft.com/office/drawing/2014/main" xmlns="" id="{4E29AC37-4166-478E-8392-1C43DA63ADD2}"/>
              </a:ext>
            </a:extLst>
          </p:cNvPr>
          <p:cNvSpPr>
            <a:spLocks noChangeArrowheads="1"/>
          </p:cNvSpPr>
          <p:nvPr/>
        </p:nvSpPr>
        <p:spPr bwMode="auto">
          <a:xfrm>
            <a:off x="5754687" y="-5394612"/>
            <a:ext cx="883878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hlinkClick r:id="rId4"/>
              </a:rPr>
              <a:t>[</a:t>
            </a:r>
            <a:r>
              <a:rPr kumimoji="0" lang="en-US" altLang="en-US" sz="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hlinkClick r:id="rId4"/>
              </a:rPr>
              <a:t>HD1</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hlinkClick r:id="rId4"/>
              </a:rPr>
              <a:t>]</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Thể</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hiện</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GV</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thực</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hiện</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mục</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đích</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ĐG</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sự</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PT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của</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trẻ</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theo</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Chương</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trình</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Table 9">
            <a:extLst>
              <a:ext uri="{FF2B5EF4-FFF2-40B4-BE49-F238E27FC236}">
                <a16:creationId xmlns:a16="http://schemas.microsoft.com/office/drawing/2014/main" xmlns="" id="{DBFFABB4-7D63-4B4F-B4BA-5BFC92E19F0A}"/>
              </a:ext>
            </a:extLst>
          </p:cNvPr>
          <p:cNvGraphicFramePr>
            <a:graphicFrameLocks noGrp="1"/>
          </p:cNvGraphicFramePr>
          <p:nvPr>
            <p:extLst>
              <p:ext uri="{D42A27DB-BD31-4B8C-83A1-F6EECF244321}">
                <p14:modId xmlns:p14="http://schemas.microsoft.com/office/powerpoint/2010/main" val="1388048981"/>
              </p:ext>
            </p:extLst>
          </p:nvPr>
        </p:nvGraphicFramePr>
        <p:xfrm>
          <a:off x="746448" y="1548882"/>
          <a:ext cx="10960361" cy="5099730"/>
        </p:xfrm>
        <a:graphic>
          <a:graphicData uri="http://schemas.openxmlformats.org/drawingml/2006/table">
            <a:tbl>
              <a:tblPr firstRow="1" bandRow="1">
                <a:tableStyleId>{5C22544A-7EE6-4342-B048-85BDC9FD1C3A}</a:tableStyleId>
              </a:tblPr>
              <a:tblGrid>
                <a:gridCol w="1984311">
                  <a:extLst>
                    <a:ext uri="{9D8B030D-6E8A-4147-A177-3AD203B41FA5}">
                      <a16:colId xmlns:a16="http://schemas.microsoft.com/office/drawing/2014/main" xmlns="" val="1190392924"/>
                    </a:ext>
                  </a:extLst>
                </a:gridCol>
                <a:gridCol w="2799184">
                  <a:extLst>
                    <a:ext uri="{9D8B030D-6E8A-4147-A177-3AD203B41FA5}">
                      <a16:colId xmlns:a16="http://schemas.microsoft.com/office/drawing/2014/main" xmlns="" val="1159966077"/>
                    </a:ext>
                  </a:extLst>
                </a:gridCol>
                <a:gridCol w="2886269">
                  <a:extLst>
                    <a:ext uri="{9D8B030D-6E8A-4147-A177-3AD203B41FA5}">
                      <a16:colId xmlns:a16="http://schemas.microsoft.com/office/drawing/2014/main" xmlns="" val="120133942"/>
                    </a:ext>
                  </a:extLst>
                </a:gridCol>
                <a:gridCol w="1704392">
                  <a:extLst>
                    <a:ext uri="{9D8B030D-6E8A-4147-A177-3AD203B41FA5}">
                      <a16:colId xmlns:a16="http://schemas.microsoft.com/office/drawing/2014/main" xmlns="" val="1522163167"/>
                    </a:ext>
                  </a:extLst>
                </a:gridCol>
                <a:gridCol w="1586205">
                  <a:extLst>
                    <a:ext uri="{9D8B030D-6E8A-4147-A177-3AD203B41FA5}">
                      <a16:colId xmlns:a16="http://schemas.microsoft.com/office/drawing/2014/main" xmlns="" val="2312623653"/>
                    </a:ext>
                  </a:extLst>
                </a:gridCol>
              </a:tblGrid>
              <a:tr h="615820">
                <a:tc>
                  <a:txBody>
                    <a:bodyPr/>
                    <a:lstStyle/>
                    <a:p>
                      <a:pPr>
                        <a:lnSpc>
                          <a:spcPct val="130000"/>
                        </a:lnSpc>
                        <a:spcBef>
                          <a:spcPts val="300"/>
                        </a:spcBef>
                        <a:spcAft>
                          <a:spcPts val="300"/>
                        </a:spcAft>
                      </a:pPr>
                      <a:r>
                        <a:rPr lang="vi-VN" sz="1300" b="1" dirty="0">
                          <a:effectLst/>
                          <a:latin typeface="Times New Roman" panose="02020603050405020304" pitchFamily="18" charset="0"/>
                          <a:ea typeface="Times New Roman" panose="02020603050405020304" pitchFamily="18" charset="0"/>
                          <a:cs typeface="Times New Roman" panose="02020603050405020304" pitchFamily="18" charset="0"/>
                        </a:rPr>
                        <a:t>Nội dung đánh giá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Bef>
                          <a:spcPts val="300"/>
                        </a:spcBef>
                        <a:spcAft>
                          <a:spcPts val="300"/>
                        </a:spcAft>
                      </a:pPr>
                      <a:r>
                        <a:rPr lang="en-US" sz="1300" b="1">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Bef>
                          <a:spcPts val="300"/>
                        </a:spcBef>
                        <a:spcAft>
                          <a:spcPts val="300"/>
                        </a:spcAft>
                      </a:pPr>
                      <a:r>
                        <a:rPr lang="en-US" sz="1300" b="1" dirty="0" err="1">
                          <a:effectLst/>
                          <a:latin typeface="Times New Roman" panose="02020603050405020304" pitchFamily="18" charset="0"/>
                          <a:ea typeface="Times New Roman" panose="02020603050405020304" pitchFamily="18" charset="0"/>
                          <a:cs typeface="Times New Roman" panose="02020603050405020304" pitchFamily="18" charset="0"/>
                        </a:rPr>
                        <a:t>Gợi</a:t>
                      </a:r>
                      <a:r>
                        <a:rPr lang="vi-VN" sz="1300" b="1" dirty="0">
                          <a:effectLst/>
                          <a:latin typeface="Times New Roman" panose="02020603050405020304" pitchFamily="18" charset="0"/>
                          <a:ea typeface="Times New Roman" panose="02020603050405020304" pitchFamily="18" charset="0"/>
                          <a:cs typeface="Times New Roman" panose="02020603050405020304" pitchFamily="18" charset="0"/>
                        </a:rPr>
                        <a:t> ý m</a:t>
                      </a:r>
                      <a:r>
                        <a:rPr lang="en-US" sz="1300" b="1" dirty="0" err="1">
                          <a:effectLst/>
                          <a:latin typeface="Times New Roman" panose="02020603050405020304" pitchFamily="18" charset="0"/>
                          <a:ea typeface="Times New Roman" panose="02020603050405020304" pitchFamily="18" charset="0"/>
                          <a:cs typeface="Times New Roman" panose="02020603050405020304" pitchFamily="18" charset="0"/>
                        </a:rPr>
                        <a:t>inh</a:t>
                      </a: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b="1"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Bef>
                          <a:spcPts val="300"/>
                        </a:spcBef>
                        <a:spcAft>
                          <a:spcPts val="300"/>
                        </a:spcAft>
                      </a:pPr>
                      <a:r>
                        <a:rPr lang="en-US" sz="1300" b="1">
                          <a:effectLst/>
                          <a:latin typeface="Times New Roman" panose="02020603050405020304" pitchFamily="18" charset="0"/>
                          <a:ea typeface="Times New Roman" panose="02020603050405020304" pitchFamily="18" charset="0"/>
                          <a:cs typeface="Times New Roman" panose="02020603050405020304" pitchFamily="18" charset="0"/>
                        </a:rPr>
                        <a:t>Kết quả</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Bef>
                          <a:spcPts val="300"/>
                        </a:spcBef>
                        <a:spcAft>
                          <a:spcPts val="300"/>
                        </a:spcAft>
                      </a:pPr>
                      <a:r>
                        <a:rPr lang="en-US" sz="1300" b="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b="1" dirty="0" err="1">
                          <a:effectLst/>
                          <a:latin typeface="Times New Roman" panose="02020603050405020304" pitchFamily="18" charset="0"/>
                          <a:ea typeface="Times New Roman" panose="02020603050405020304" pitchFamily="18" charset="0"/>
                          <a:cs typeface="Times New Roman" panose="02020603050405020304" pitchFamily="18" charset="0"/>
                        </a:rPr>
                        <a:t>chú</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66527946"/>
                  </a:ext>
                </a:extLst>
              </a:tr>
              <a:tr h="2768846">
                <a:tc>
                  <a:txBody>
                    <a:bodyPr/>
                    <a:lstStyle/>
                    <a:p>
                      <a:pPr algn="just">
                        <a:lnSpc>
                          <a:spcPct val="130000"/>
                        </a:lnSpc>
                        <a:spcBef>
                          <a:spcPts val="300"/>
                        </a:spcBef>
                        <a:spcAft>
                          <a:spcPts val="300"/>
                        </a:spcAft>
                      </a:pP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vi-VN" sz="1300" b="1" dirty="0">
                          <a:effectLst/>
                          <a:latin typeface="Times New Roman" panose="02020603050405020304" pitchFamily="18" charset="0"/>
                          <a:ea typeface="Calibri" panose="020F0502020204030204" pitchFamily="34" charset="0"/>
                          <a:cs typeface="Times New Roman" panose="02020603050405020304" pitchFamily="18" charset="0"/>
                        </a:rPr>
                        <a:t>Đánh giá việc thực hiện mục đích, các nội dung, phương pháp, hình thức đánh giá sự phát triển của trẻ</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300"/>
                        </a:spcBef>
                        <a:spcAft>
                          <a:spcPts val="300"/>
                        </a:spcAft>
                      </a:pP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300" b="1" kern="1200"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300" b="1" kern="1200"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1300" b="1" kern="1200"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Thực</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vi-VN" sz="1300" b="1" kern="1200" dirty="0">
                          <a:solidFill>
                            <a:schemeClr val="dk1"/>
                          </a:solidFill>
                          <a:effectLst/>
                          <a:latin typeface="Times New Roman" panose="02020603050405020304" pitchFamily="18" charset="0"/>
                          <a:ea typeface="+mn-ea"/>
                          <a:cs typeface="Times New Roman" panose="02020603050405020304" pitchFamily="18" charset="0"/>
                        </a:rPr>
                        <a:t>mục đích, nội dung, phương pháp, thời điểm và căn cứ đánh giá sự phát triển của trẻ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quy</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định</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chương</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trình</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GDMN</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việc</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chương</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trình</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nhà</a:t>
                      </a:r>
                      <a:r>
                        <a:rPr lang="en-US" sz="13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300" b="1" kern="1200" dirty="0" err="1">
                          <a:solidFill>
                            <a:schemeClr val="dk1"/>
                          </a:solidFill>
                          <a:effectLst/>
                          <a:latin typeface="Times New Roman" panose="02020603050405020304" pitchFamily="18" charset="0"/>
                          <a:ea typeface="+mn-ea"/>
                          <a:cs typeface="Times New Roman" panose="02020603050405020304" pitchFamily="18" charset="0"/>
                        </a:rPr>
                        <a:t>trường</a:t>
                      </a:r>
                      <a:endParaRPr lang="en-US" sz="1300" b="1" kern="1200"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lvl="0" algn="just"/>
                      <a:r>
                        <a:rPr lang="en-US" sz="1800" kern="1200" dirty="0">
                          <a:solidFill>
                            <a:schemeClr val="dk1"/>
                          </a:solidFill>
                          <a:effectLst/>
                          <a:latin typeface="+mn-lt"/>
                          <a:ea typeface="+mn-ea"/>
                          <a:cs typeface="+mn-cs"/>
                        </a:rPr>
                        <a:t> </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Sản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phẩm</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đánh</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giá</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sự</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phát</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triển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của</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trẻ</a:t>
                      </a:r>
                      <a:r>
                        <a:rPr lang="en-US" sz="1800" kern="1200" dirty="0">
                          <a:solidFill>
                            <a:schemeClr val="dk1"/>
                          </a:solidFill>
                          <a:effectLst/>
                          <a:latin typeface="Times Neue Roman"/>
                          <a:ea typeface="+mn-ea"/>
                          <a:cs typeface="+mn-cs"/>
                        </a:rPr>
                        <a:t> </a:t>
                      </a:r>
                      <a:r>
                        <a:rPr lang="en-US" sz="1800" kern="1200" dirty="0" err="1">
                          <a:solidFill>
                            <a:schemeClr val="tx1"/>
                          </a:solidFill>
                          <a:effectLst/>
                          <a:latin typeface="Times Neue Roman"/>
                          <a:ea typeface="+mn-ea"/>
                          <a:cs typeface="+mn-cs"/>
                        </a:rPr>
                        <a:t>thể</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hiện</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việc</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thực</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hiện</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đúng</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mục</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đích</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nội</a:t>
                      </a:r>
                      <a:r>
                        <a:rPr lang="en-US" sz="1800" kern="1200" dirty="0">
                          <a:solidFill>
                            <a:schemeClr val="tx1"/>
                          </a:solidFill>
                          <a:effectLst/>
                          <a:latin typeface="Times Neue Roman"/>
                          <a:ea typeface="+mn-ea"/>
                          <a:cs typeface="+mn-cs"/>
                        </a:rPr>
                        <a:t> dung, </a:t>
                      </a:r>
                      <a:r>
                        <a:rPr lang="en-US" sz="1800" kern="1200" dirty="0" err="1">
                          <a:solidFill>
                            <a:schemeClr val="tx1"/>
                          </a:solidFill>
                          <a:effectLst/>
                          <a:latin typeface="Times Neue Roman"/>
                          <a:ea typeface="+mn-ea"/>
                          <a:cs typeface="+mn-cs"/>
                        </a:rPr>
                        <a:t>phương</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pháp</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thời</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điểm</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và</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căn</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cứ</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đánh</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giá</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sự</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phát</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triển</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của</a:t>
                      </a:r>
                      <a:r>
                        <a:rPr lang="en-US" sz="1800" kern="1200" dirty="0">
                          <a:solidFill>
                            <a:schemeClr val="tx1"/>
                          </a:solidFill>
                          <a:effectLst/>
                          <a:latin typeface="Times Neue Roman"/>
                          <a:ea typeface="+mn-ea"/>
                          <a:cs typeface="+mn-cs"/>
                        </a:rPr>
                        <a:t> </a:t>
                      </a:r>
                      <a:r>
                        <a:rPr lang="en-US" sz="1800" kern="1200" dirty="0" err="1">
                          <a:solidFill>
                            <a:schemeClr val="tx1"/>
                          </a:solidFill>
                          <a:effectLst/>
                          <a:latin typeface="Times Neue Roman"/>
                          <a:ea typeface="+mn-ea"/>
                          <a:cs typeface="+mn-cs"/>
                        </a:rPr>
                        <a:t>trẻ</a:t>
                      </a:r>
                      <a:r>
                        <a:rPr lang="en-US" sz="1800" kern="1200" dirty="0">
                          <a:solidFill>
                            <a:schemeClr val="tx1"/>
                          </a:solidFill>
                          <a:effectLst/>
                          <a:latin typeface="Times Neue Roman"/>
                          <a:ea typeface="+mn-ea"/>
                          <a:cs typeface="+mn-cs"/>
                        </a:rPr>
                        <a:t> </a:t>
                      </a:r>
                      <a:r>
                        <a:rPr lang="en-US" sz="1800" kern="1200" dirty="0" err="1">
                          <a:solidFill>
                            <a:schemeClr val="dk1"/>
                          </a:solidFill>
                          <a:effectLst/>
                          <a:latin typeface="Times Neue Roman"/>
                          <a:ea typeface="+mn-ea"/>
                          <a:cs typeface="+mn-cs"/>
                        </a:rPr>
                        <a:t>bám</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sát</a:t>
                      </a:r>
                      <a:r>
                        <a:rPr lang="en-US" sz="1800" kern="1200" dirty="0">
                          <a:solidFill>
                            <a:schemeClr val="dk1"/>
                          </a:solidFill>
                          <a:effectLst/>
                          <a:latin typeface="Times Neue Roman"/>
                          <a:ea typeface="+mn-ea"/>
                          <a:cs typeface="+mn-cs"/>
                        </a:rPr>
                        <a:t> </a:t>
                      </a:r>
                      <a:r>
                        <a:rPr lang="en-US" sz="1800" kern="1200" dirty="0" err="1">
                          <a:solidFill>
                            <a:srgbClr val="FF0000"/>
                          </a:solidFill>
                          <a:effectLst/>
                          <a:latin typeface="Times Neue Roman"/>
                          <a:ea typeface="+mn-ea"/>
                          <a:cs typeface="+mn-cs"/>
                        </a:rPr>
                        <a:t>theo</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Chương</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trình</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Giáo</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dục</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mầm</a:t>
                      </a:r>
                      <a:r>
                        <a:rPr lang="en-US" sz="1800" kern="1200" dirty="0">
                          <a:solidFill>
                            <a:srgbClr val="FF0000"/>
                          </a:solidFill>
                          <a:effectLst/>
                          <a:latin typeface="Times Neue Roman"/>
                          <a:ea typeface="+mn-ea"/>
                          <a:cs typeface="+mn-cs"/>
                        </a:rPr>
                        <a:t> non.</a:t>
                      </a:r>
                    </a:p>
                    <a:p>
                      <a:pPr algn="just"/>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Sản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phẩm</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đánh</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giá</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sự</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phát</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triển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của</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trẻ</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thể</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hiện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việc</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thực</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hiện</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rõ</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mục</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đích</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nội</a:t>
                      </a:r>
                      <a:r>
                        <a:rPr lang="en-US" sz="1800" kern="1200" dirty="0">
                          <a:solidFill>
                            <a:schemeClr val="dk1"/>
                          </a:solidFill>
                          <a:effectLst/>
                          <a:latin typeface="Times Neue Roman"/>
                          <a:ea typeface="+mn-ea"/>
                          <a:cs typeface="+mn-cs"/>
                        </a:rPr>
                        <a:t> dung </a:t>
                      </a:r>
                      <a:r>
                        <a:rPr lang="en-US" sz="1800" kern="1200" dirty="0" err="1">
                          <a:solidFill>
                            <a:schemeClr val="dk1"/>
                          </a:solidFill>
                          <a:effectLst/>
                          <a:latin typeface="Times Neue Roman"/>
                          <a:ea typeface="+mn-ea"/>
                          <a:cs typeface="+mn-cs"/>
                        </a:rPr>
                        <a:t>đánh</a:t>
                      </a:r>
                      <a:r>
                        <a:rPr lang="en-US" sz="1800" kern="1200" dirty="0">
                          <a:solidFill>
                            <a:schemeClr val="dk1"/>
                          </a:solidFill>
                          <a:effectLst/>
                          <a:latin typeface="Times Neue Roman"/>
                          <a:ea typeface="+mn-ea"/>
                          <a:cs typeface="+mn-cs"/>
                        </a:rPr>
                        <a:t> </a:t>
                      </a:r>
                      <a:r>
                        <a:rPr lang="en-US" sz="1800" kern="1200" dirty="0" err="1">
                          <a:solidFill>
                            <a:schemeClr val="dk1"/>
                          </a:solidFill>
                          <a:effectLst/>
                          <a:latin typeface="Times Neue Roman"/>
                          <a:ea typeface="+mn-ea"/>
                          <a:cs typeface="+mn-cs"/>
                        </a:rPr>
                        <a:t>giá</a:t>
                      </a:r>
                      <a:r>
                        <a:rPr lang="en-US" sz="1800" kern="1200" dirty="0">
                          <a:solidFill>
                            <a:schemeClr val="dk1"/>
                          </a:solidFill>
                          <a:effectLst/>
                          <a:latin typeface="Times Neue Roman"/>
                          <a:ea typeface="+mn-ea"/>
                          <a:cs typeface="+mn-cs"/>
                        </a:rPr>
                        <a:t> </a:t>
                      </a:r>
                      <a:r>
                        <a:rPr lang="en-US" sz="1800" kern="1200" dirty="0" err="1">
                          <a:solidFill>
                            <a:srgbClr val="FF0000"/>
                          </a:solidFill>
                          <a:effectLst/>
                          <a:latin typeface="Times Neue Roman"/>
                          <a:ea typeface="+mn-ea"/>
                          <a:cs typeface="+mn-cs"/>
                        </a:rPr>
                        <a:t>phù</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hợp</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với</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phát</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triển</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chương</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trình</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nhà</a:t>
                      </a:r>
                      <a:r>
                        <a:rPr lang="en-US" sz="1800" kern="1200" dirty="0">
                          <a:solidFill>
                            <a:srgbClr val="FF0000"/>
                          </a:solidFill>
                          <a:effectLst/>
                          <a:latin typeface="Times Neue Roman"/>
                          <a:ea typeface="+mn-ea"/>
                          <a:cs typeface="+mn-cs"/>
                        </a:rPr>
                        <a:t> </a:t>
                      </a:r>
                      <a:r>
                        <a:rPr lang="en-US" sz="1800" kern="1200" dirty="0" err="1">
                          <a:solidFill>
                            <a:srgbClr val="FF0000"/>
                          </a:solidFill>
                          <a:effectLst/>
                          <a:latin typeface="Times Neue Roman"/>
                          <a:ea typeface="+mn-ea"/>
                          <a:cs typeface="+mn-cs"/>
                        </a:rPr>
                        <a:t>trường</a:t>
                      </a:r>
                      <a:r>
                        <a:rPr lang="en-US" sz="1800" kern="1200" dirty="0">
                          <a:solidFill>
                            <a:srgbClr val="FF0000"/>
                          </a:solidFill>
                          <a:effectLst/>
                          <a:latin typeface="Times Neue Roman"/>
                          <a:ea typeface="+mn-ea"/>
                          <a:cs typeface="+mn-cs"/>
                        </a:rPr>
                        <a:t> </a:t>
                      </a:r>
                      <a:endParaRPr lang="en-US" sz="1100" dirty="0">
                        <a:solidFill>
                          <a:srgbClr val="FF0000"/>
                        </a:solidFill>
                        <a:effectLst/>
                        <a:latin typeface="Times Neue Roman"/>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30000"/>
                        </a:lnSpc>
                        <a:spcBef>
                          <a:spcPts val="300"/>
                        </a:spcBef>
                        <a:spcAft>
                          <a:spcPts val="300"/>
                        </a:spcAft>
                        <a:buFont typeface="Symbol" panose="05050102010706020507" pitchFamily="18" charset="2"/>
                        <a:buChar char=""/>
                      </a:pP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30000"/>
                        </a:lnSpc>
                        <a:spcBef>
                          <a:spcPts val="300"/>
                        </a:spcBef>
                        <a:spcAft>
                          <a:spcPts val="300"/>
                        </a:spcAft>
                        <a:buFont typeface="Symbol" panose="05050102010706020507" pitchFamily="18" charset="2"/>
                        <a:buChar char=""/>
                      </a:pP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30000"/>
                        </a:lnSpc>
                        <a:spcBef>
                          <a:spcPts val="300"/>
                        </a:spcBef>
                        <a:spcAft>
                          <a:spcPts val="300"/>
                        </a:spcAft>
                        <a:buFont typeface="Symbol" panose="05050102010706020507" pitchFamily="18" charset="2"/>
                        <a:buChar char=""/>
                      </a:pP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30000"/>
                        </a:lnSpc>
                        <a:spcBef>
                          <a:spcPts val="300"/>
                        </a:spcBef>
                        <a:spcAft>
                          <a:spcPts val="300"/>
                        </a:spcAft>
                        <a:buFont typeface="Symbol" panose="05050102010706020507" pitchFamily="18" charset="2"/>
                        <a:buChar char=""/>
                      </a:pP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chế</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30000"/>
                        </a:lnSpc>
                        <a:spcBef>
                          <a:spcPts val="300"/>
                        </a:spcBef>
                        <a:spcAft>
                          <a:spcPts val="300"/>
                        </a:spcAft>
                        <a:buFont typeface="Symbol" panose="05050102010706020507" pitchFamily="18" charset="2"/>
                        <a:buChar char=""/>
                      </a:pP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dirty="0"/>
                    </a:p>
                  </a:txBody>
                  <a:tcPr/>
                </a:tc>
                <a:extLst>
                  <a:ext uri="{0D108BD9-81ED-4DB2-BD59-A6C34878D82A}">
                    <a16:rowId xmlns:a16="http://schemas.microsoft.com/office/drawing/2014/main" xmlns="" val="418562089"/>
                  </a:ext>
                </a:extLst>
              </a:tr>
              <a:tr h="64343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2932421501"/>
                  </a:ext>
                </a:extLst>
              </a:tr>
            </a:tbl>
          </a:graphicData>
        </a:graphic>
      </p:graphicFrame>
    </p:spTree>
    <p:extLst>
      <p:ext uri="{BB962C8B-B14F-4D97-AF65-F5344CB8AC3E}">
        <p14:creationId xmlns:p14="http://schemas.microsoft.com/office/powerpoint/2010/main" val="11649019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3079" y="1811772"/>
            <a:ext cx="11438626" cy="5315366"/>
          </a:xfrm>
          <a:prstGeom prst="rect">
            <a:avLst/>
          </a:prstGeom>
        </p:spPr>
        <p:txBody>
          <a:bodyPr wrap="square">
            <a:spAutoFit/>
          </a:bodyPr>
          <a:lstStyle/>
          <a:p>
            <a:pPr marL="342900" indent="-342900" algn="just">
              <a:lnSpc>
                <a:spcPct val="150000"/>
              </a:lnSpc>
              <a:spcBef>
                <a:spcPts val="600"/>
              </a:spcBef>
              <a:buFontTx/>
              <a:buChar char="-"/>
            </a:pPr>
            <a:r>
              <a:rPr lang="en-US" sz="2000" dirty="0" err="1">
                <a:latin typeface="Times Neue Roman"/>
                <a:ea typeface="Calibri" panose="020F0502020204030204" pitchFamily="34" charset="0"/>
                <a:cs typeface="Times New Roman" panose="02020603050405020304" pitchFamily="18" charset="0"/>
              </a:rPr>
              <a:t>T</a:t>
            </a:r>
            <a:r>
              <a:rPr lang="en-US" dirty="0" err="1">
                <a:latin typeface="Times Neue Roman"/>
              </a:rPr>
              <a:t>ổng</a:t>
            </a:r>
            <a:r>
              <a:rPr lang="en-US" dirty="0">
                <a:latin typeface="Times Neue Roman"/>
              </a:rPr>
              <a:t> </a:t>
            </a:r>
            <a:r>
              <a:rPr lang="en-US" dirty="0" err="1">
                <a:latin typeface="Times Neue Roman"/>
              </a:rPr>
              <a:t>hợp</a:t>
            </a:r>
            <a:r>
              <a:rPr lang="en-US" dirty="0">
                <a:latin typeface="Times Neue Roman"/>
              </a:rPr>
              <a:t> </a:t>
            </a:r>
            <a:r>
              <a:rPr lang="en-US" dirty="0" err="1">
                <a:latin typeface="Times Neue Roman"/>
              </a:rPr>
              <a:t>được</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kết</a:t>
            </a:r>
            <a:r>
              <a:rPr lang="en-US" dirty="0">
                <a:latin typeface="Times Neue Roman"/>
              </a:rPr>
              <a:t> </a:t>
            </a:r>
            <a:r>
              <a:rPr lang="en-US" dirty="0" err="1">
                <a:latin typeface="Times Neue Roman"/>
              </a:rPr>
              <a:t>quả</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latin typeface="Times Neue Roman"/>
              </a:rPr>
              <a:t>về</a:t>
            </a:r>
            <a:r>
              <a:rPr lang="en-US" dirty="0">
                <a:latin typeface="Times Neue Roman"/>
              </a:rPr>
              <a:t> </a:t>
            </a:r>
            <a:r>
              <a:rPr lang="en-US" dirty="0" err="1">
                <a:latin typeface="Times Neue Roman"/>
              </a:rPr>
              <a:t>những</a:t>
            </a:r>
            <a:r>
              <a:rPr lang="en-US" dirty="0">
                <a:latin typeface="Times Neue Roman"/>
              </a:rPr>
              <a:t> </a:t>
            </a:r>
            <a:r>
              <a:rPr lang="en-US" dirty="0" err="1">
                <a:latin typeface="Times Neue Roman"/>
              </a:rPr>
              <a:t>điểm</a:t>
            </a:r>
            <a:r>
              <a:rPr lang="en-US" dirty="0">
                <a:latin typeface="Times Neue Roman"/>
              </a:rPr>
              <a:t> </a:t>
            </a:r>
            <a:r>
              <a:rPr lang="en-US" dirty="0" err="1">
                <a:latin typeface="Times Neue Roman"/>
              </a:rPr>
              <a:t>nổi</a:t>
            </a:r>
            <a:r>
              <a:rPr lang="en-US" dirty="0">
                <a:latin typeface="Times Neue Roman"/>
              </a:rPr>
              <a:t> </a:t>
            </a:r>
            <a:r>
              <a:rPr lang="en-US" dirty="0" err="1">
                <a:latin typeface="Times Neue Roman"/>
              </a:rPr>
              <a:t>bật</a:t>
            </a:r>
            <a:r>
              <a:rPr lang="en-US" dirty="0">
                <a:latin typeface="Times Neue Roman"/>
              </a:rPr>
              <a:t> </a:t>
            </a:r>
            <a:r>
              <a:rPr lang="en-US" dirty="0" err="1">
                <a:latin typeface="Times Neue Roman"/>
              </a:rPr>
              <a:t>về</a:t>
            </a:r>
            <a:r>
              <a:rPr lang="en-US" dirty="0">
                <a:latin typeface="Times Neue Roman"/>
              </a:rPr>
              <a:t> </a:t>
            </a:r>
            <a:r>
              <a:rPr lang="en-US" dirty="0" err="1">
                <a:latin typeface="Times Neue Roman"/>
              </a:rPr>
              <a:t>ưu</a:t>
            </a:r>
            <a:r>
              <a:rPr lang="en-US" dirty="0">
                <a:latin typeface="Times Neue Roman"/>
              </a:rPr>
              <a:t> </a:t>
            </a:r>
            <a:r>
              <a:rPr lang="en-US" dirty="0" err="1">
                <a:latin typeface="Times Neue Roman"/>
              </a:rPr>
              <a:t>điểm</a:t>
            </a:r>
            <a:r>
              <a:rPr lang="en-US" dirty="0">
                <a:latin typeface="Times Neue Roman"/>
              </a:rPr>
              <a:t>, </a:t>
            </a:r>
            <a:r>
              <a:rPr lang="en-US" dirty="0" err="1">
                <a:latin typeface="Times Neue Roman"/>
              </a:rPr>
              <a:t>hạn</a:t>
            </a:r>
            <a:r>
              <a:rPr lang="en-US" dirty="0">
                <a:latin typeface="Times Neue Roman"/>
              </a:rPr>
              <a:t> </a:t>
            </a:r>
            <a:r>
              <a:rPr lang="en-US" dirty="0" err="1">
                <a:latin typeface="Times Neue Roman"/>
              </a:rPr>
              <a:t>chế</a:t>
            </a:r>
            <a:r>
              <a:rPr lang="en-US" dirty="0">
                <a:latin typeface="Times Neue Roman"/>
              </a:rPr>
              <a:t> </a:t>
            </a:r>
            <a:r>
              <a:rPr lang="en-US" dirty="0" err="1">
                <a:latin typeface="Times Neue Roman"/>
              </a:rPr>
              <a:t>tiêu</a:t>
            </a:r>
            <a:r>
              <a:rPr lang="en-US" dirty="0">
                <a:latin typeface="Times Neue Roman"/>
              </a:rPr>
              <a:t> </a:t>
            </a:r>
            <a:r>
              <a:rPr lang="en-US" dirty="0" err="1">
                <a:latin typeface="Times Neue Roman"/>
              </a:rPr>
              <a:t>biếu</a:t>
            </a:r>
            <a:r>
              <a:rPr lang="en-US" dirty="0">
                <a:latin typeface="Times Neue Roman"/>
              </a:rPr>
              <a:t>. </a:t>
            </a:r>
          </a:p>
          <a:p>
            <a:pPr marL="285750" indent="-285750" algn="just">
              <a:lnSpc>
                <a:spcPct val="150000"/>
              </a:lnSpc>
              <a:spcBef>
                <a:spcPts val="600"/>
              </a:spcBef>
              <a:buFontTx/>
              <a:buChar char="-"/>
            </a:pPr>
            <a:r>
              <a:rPr lang="en-US" dirty="0" err="1">
                <a:latin typeface="Times Neue Roman"/>
              </a:rPr>
              <a:t>Đặc</a:t>
            </a:r>
            <a:r>
              <a:rPr lang="en-US" dirty="0">
                <a:latin typeface="Times Neue Roman"/>
              </a:rPr>
              <a:t> </a:t>
            </a:r>
            <a:r>
              <a:rPr lang="en-US" dirty="0" err="1">
                <a:latin typeface="Times Neue Roman"/>
              </a:rPr>
              <a:t>biệt</a:t>
            </a:r>
            <a:r>
              <a:rPr lang="en-US" dirty="0">
                <a:latin typeface="Times Neue Roman"/>
              </a:rPr>
              <a:t> đ</a:t>
            </a:r>
            <a:r>
              <a:rPr lang="vi-VN" dirty="0">
                <a:latin typeface="Times Neue Roman"/>
              </a:rPr>
              <a:t>ối với các minh chứng không quan sát được hoặc rất ít khi quan sát thấy cần đặc biệt lưu ý </a:t>
            </a:r>
            <a:r>
              <a:rPr lang="en-US" dirty="0" err="1">
                <a:latin typeface="Times Neue Roman"/>
              </a:rPr>
              <a:t>đồng</a:t>
            </a:r>
            <a:r>
              <a:rPr lang="en-US" dirty="0">
                <a:latin typeface="Times Neue Roman"/>
              </a:rPr>
              <a:t> </a:t>
            </a:r>
            <a:r>
              <a:rPr lang="en-US" dirty="0" err="1">
                <a:latin typeface="Times Neue Roman"/>
              </a:rPr>
              <a:t>thời</a:t>
            </a:r>
            <a:r>
              <a:rPr lang="en-US" dirty="0">
                <a:latin typeface="Times Neue Roman"/>
              </a:rPr>
              <a:t> </a:t>
            </a:r>
            <a:r>
              <a:rPr lang="en-US" dirty="0" err="1">
                <a:latin typeface="Times Neue Roman"/>
              </a:rPr>
              <a:t>chỉ</a:t>
            </a:r>
            <a:r>
              <a:rPr lang="en-US" dirty="0">
                <a:latin typeface="Times Neue Roman"/>
              </a:rPr>
              <a:t> ra </a:t>
            </a:r>
            <a:r>
              <a:rPr lang="en-US" dirty="0" err="1">
                <a:latin typeface="Times Neue Roman"/>
              </a:rPr>
              <a:t>được</a:t>
            </a:r>
            <a:r>
              <a:rPr lang="en-US" dirty="0">
                <a:latin typeface="Times Neue Roman"/>
              </a:rPr>
              <a:t> </a:t>
            </a:r>
            <a:r>
              <a:rPr lang="en-US" dirty="0" err="1">
                <a:latin typeface="Times Neue Roman"/>
              </a:rPr>
              <a:t>nguyên</a:t>
            </a:r>
            <a:r>
              <a:rPr lang="en-US" dirty="0">
                <a:latin typeface="Times Neue Roman"/>
              </a:rPr>
              <a:t> </a:t>
            </a:r>
            <a:r>
              <a:rPr lang="en-US" dirty="0" err="1">
                <a:latin typeface="Times Neue Roman"/>
              </a:rPr>
              <a:t>nhân</a:t>
            </a:r>
            <a:r>
              <a:rPr lang="en-US" dirty="0">
                <a:latin typeface="Times Neue Roman"/>
              </a:rPr>
              <a:t> </a:t>
            </a:r>
            <a:r>
              <a:rPr lang="en-US" dirty="0" err="1">
                <a:latin typeface="Times Neue Roman"/>
              </a:rPr>
              <a:t>dẫn</a:t>
            </a:r>
            <a:r>
              <a:rPr lang="en-US" dirty="0">
                <a:latin typeface="Times Neue Roman"/>
              </a:rPr>
              <a:t> </a:t>
            </a:r>
            <a:r>
              <a:rPr lang="en-US" dirty="0" err="1">
                <a:latin typeface="Times Neue Roman"/>
              </a:rPr>
              <a:t>đến</a:t>
            </a:r>
            <a:r>
              <a:rPr lang="en-US" dirty="0">
                <a:latin typeface="Times Neue Roman"/>
              </a:rPr>
              <a:t> </a:t>
            </a:r>
            <a:r>
              <a:rPr lang="en-US" dirty="0" err="1">
                <a:latin typeface="Times Neue Roman"/>
              </a:rPr>
              <a:t>và</a:t>
            </a:r>
            <a:r>
              <a:rPr lang="en-US" dirty="0">
                <a:latin typeface="Times Neue Roman"/>
              </a:rPr>
              <a:t> </a:t>
            </a:r>
            <a:r>
              <a:rPr lang="en-US" dirty="0" err="1">
                <a:latin typeface="Times Neue Roman"/>
              </a:rPr>
              <a:t>đưa</a:t>
            </a:r>
            <a:r>
              <a:rPr lang="en-US" dirty="0">
                <a:latin typeface="Times Neue Roman"/>
              </a:rPr>
              <a:t> ra </a:t>
            </a:r>
            <a:r>
              <a:rPr lang="en-US" dirty="0" err="1">
                <a:latin typeface="Times Neue Roman"/>
              </a:rPr>
              <a:t>được</a:t>
            </a:r>
            <a:r>
              <a:rPr lang="en-US" dirty="0">
                <a:latin typeface="Times Neue Roman"/>
              </a:rPr>
              <a:t> </a:t>
            </a:r>
            <a:r>
              <a:rPr lang="en-US" dirty="0" err="1">
                <a:latin typeface="Times Neue Roman"/>
              </a:rPr>
              <a:t>đề</a:t>
            </a:r>
            <a:r>
              <a:rPr lang="en-US" dirty="0">
                <a:latin typeface="Times Neue Roman"/>
              </a:rPr>
              <a:t> </a:t>
            </a:r>
            <a:r>
              <a:rPr lang="en-US" dirty="0" err="1">
                <a:latin typeface="Times Neue Roman"/>
              </a:rPr>
              <a:t>xuất</a:t>
            </a:r>
            <a:r>
              <a:rPr lang="en-US" dirty="0">
                <a:latin typeface="Times Neue Roman"/>
              </a:rPr>
              <a:t>, </a:t>
            </a:r>
            <a:r>
              <a:rPr lang="en-US" dirty="0" err="1">
                <a:latin typeface="Times Neue Roman"/>
              </a:rPr>
              <a:t>kiến</a:t>
            </a:r>
            <a:r>
              <a:rPr lang="en-US" dirty="0">
                <a:latin typeface="Times Neue Roman"/>
              </a:rPr>
              <a:t> </a:t>
            </a:r>
            <a:r>
              <a:rPr lang="en-US" dirty="0" err="1">
                <a:latin typeface="Times Neue Roman"/>
              </a:rPr>
              <a:t>nghị</a:t>
            </a:r>
            <a:r>
              <a:rPr lang="en-US" dirty="0">
                <a:latin typeface="Times Neue Roman"/>
              </a:rPr>
              <a:t> </a:t>
            </a:r>
            <a:r>
              <a:rPr lang="en-US" dirty="0" err="1">
                <a:latin typeface="Times Neue Roman"/>
              </a:rPr>
              <a:t>với</a:t>
            </a:r>
            <a:r>
              <a:rPr lang="en-US" dirty="0">
                <a:latin typeface="Times Neue Roman"/>
              </a:rPr>
              <a:t> </a:t>
            </a:r>
            <a:r>
              <a:rPr lang="en-US" dirty="0" err="1">
                <a:latin typeface="Times Neue Roman"/>
              </a:rPr>
              <a:t>người</a:t>
            </a:r>
            <a:r>
              <a:rPr lang="en-US" dirty="0">
                <a:latin typeface="Times Neue Roman"/>
              </a:rPr>
              <a:t>/</a:t>
            </a:r>
            <a:r>
              <a:rPr lang="en-US" dirty="0" err="1">
                <a:latin typeface="Times Neue Roman"/>
              </a:rPr>
              <a:t>đơn</a:t>
            </a:r>
            <a:r>
              <a:rPr lang="en-US" dirty="0">
                <a:latin typeface="Times Neue Roman"/>
              </a:rPr>
              <a:t> </a:t>
            </a:r>
            <a:r>
              <a:rPr lang="en-US" dirty="0" err="1">
                <a:latin typeface="Times Neue Roman"/>
              </a:rPr>
              <a:t>vị</a:t>
            </a:r>
            <a:r>
              <a:rPr lang="en-US" dirty="0">
                <a:latin typeface="Times Neue Roman"/>
              </a:rPr>
              <a:t>/</a:t>
            </a:r>
            <a:r>
              <a:rPr lang="en-US" dirty="0" err="1">
                <a:latin typeface="Times Neue Roman"/>
              </a:rPr>
              <a:t>bộ</a:t>
            </a:r>
            <a:r>
              <a:rPr lang="en-US" dirty="0">
                <a:latin typeface="Times Neue Roman"/>
              </a:rPr>
              <a:t> </a:t>
            </a:r>
            <a:r>
              <a:rPr lang="en-US" dirty="0" err="1">
                <a:latin typeface="Times Neue Roman"/>
              </a:rPr>
              <a:t>phận</a:t>
            </a:r>
            <a:r>
              <a:rPr lang="en-US" dirty="0">
                <a:latin typeface="Times Neue Roman"/>
              </a:rPr>
              <a:t> </a:t>
            </a:r>
            <a:r>
              <a:rPr lang="en-US" dirty="0" err="1">
                <a:latin typeface="Times Neue Roman"/>
              </a:rPr>
              <a:t>được</a:t>
            </a:r>
            <a:r>
              <a:rPr lang="en-US" dirty="0">
                <a:latin typeface="Times Neue Roman"/>
              </a:rPr>
              <a:t> </a:t>
            </a:r>
            <a:r>
              <a:rPr lang="en-US" dirty="0" err="1">
                <a:latin typeface="Times Neue Roman"/>
              </a:rPr>
              <a:t>kiểm</a:t>
            </a:r>
            <a:r>
              <a:rPr lang="en-US" dirty="0">
                <a:latin typeface="Times Neue Roman"/>
              </a:rPr>
              <a:t> </a:t>
            </a:r>
            <a:r>
              <a:rPr lang="en-US" dirty="0" err="1">
                <a:latin typeface="Times Neue Roman"/>
              </a:rPr>
              <a:t>tra</a:t>
            </a:r>
            <a:r>
              <a:rPr lang="en-US" dirty="0">
                <a:latin typeface="Times Neue Roman"/>
              </a:rPr>
              <a:t>, </a:t>
            </a:r>
          </a:p>
          <a:p>
            <a:pPr marL="285750" indent="-285750" algn="just">
              <a:lnSpc>
                <a:spcPct val="150000"/>
              </a:lnSpc>
              <a:spcBef>
                <a:spcPts val="600"/>
              </a:spcBef>
              <a:buFontTx/>
              <a:buChar char="-"/>
            </a:pPr>
            <a:r>
              <a:rPr lang="en-US" dirty="0" err="1">
                <a:latin typeface="Times Neue Roman"/>
              </a:rPr>
              <a:t>Tư</a:t>
            </a:r>
            <a:r>
              <a:rPr lang="en-US" dirty="0">
                <a:latin typeface="Times Neue Roman"/>
              </a:rPr>
              <a:t> </a:t>
            </a:r>
            <a:r>
              <a:rPr lang="en-US" dirty="0" err="1">
                <a:latin typeface="Times Neue Roman"/>
              </a:rPr>
              <a:t>vấn</a:t>
            </a:r>
            <a:r>
              <a:rPr lang="en-US" dirty="0">
                <a:latin typeface="Times Neue Roman"/>
              </a:rPr>
              <a:t>, </a:t>
            </a:r>
            <a:r>
              <a:rPr lang="en-US" dirty="0" err="1">
                <a:latin typeface="Times Neue Roman"/>
              </a:rPr>
              <a:t>hỗ</a:t>
            </a:r>
            <a:r>
              <a:rPr lang="en-US" dirty="0">
                <a:latin typeface="Times Neue Roman"/>
              </a:rPr>
              <a:t> </a:t>
            </a:r>
            <a:r>
              <a:rPr lang="en-US" dirty="0" err="1">
                <a:latin typeface="Times Neue Roman"/>
              </a:rPr>
              <a:t>trợ</a:t>
            </a:r>
            <a:r>
              <a:rPr lang="en-US" dirty="0">
                <a:latin typeface="Times Neue Roman"/>
              </a:rPr>
              <a:t> </a:t>
            </a:r>
            <a:r>
              <a:rPr lang="en-US" dirty="0" err="1">
                <a:latin typeface="Times Neue Roman"/>
              </a:rPr>
              <a:t>bằng</a:t>
            </a:r>
            <a:r>
              <a:rPr lang="en-US" dirty="0">
                <a:latin typeface="Times Neue Roman"/>
              </a:rPr>
              <a:t> </a:t>
            </a:r>
            <a:r>
              <a:rPr lang="en-US" dirty="0" err="1">
                <a:latin typeface="Times Neue Roman"/>
              </a:rPr>
              <a:t>những</a:t>
            </a:r>
            <a:r>
              <a:rPr lang="en-US" dirty="0">
                <a:latin typeface="Times Neue Roman"/>
              </a:rPr>
              <a:t> </a:t>
            </a:r>
            <a:r>
              <a:rPr lang="en-US" dirty="0" err="1">
                <a:latin typeface="Times Neue Roman"/>
              </a:rPr>
              <a:t>đề</a:t>
            </a:r>
            <a:r>
              <a:rPr lang="en-US" dirty="0">
                <a:latin typeface="Times Neue Roman"/>
              </a:rPr>
              <a:t> </a:t>
            </a:r>
            <a:r>
              <a:rPr lang="en-US" dirty="0" err="1">
                <a:latin typeface="Times Neue Roman"/>
              </a:rPr>
              <a:t>xuất</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giải</a:t>
            </a:r>
            <a:r>
              <a:rPr lang="en-US" dirty="0">
                <a:latin typeface="Times Neue Roman"/>
              </a:rPr>
              <a:t> </a:t>
            </a:r>
            <a:r>
              <a:rPr lang="en-US" dirty="0" err="1">
                <a:latin typeface="Times Neue Roman"/>
              </a:rPr>
              <a:t>pháp</a:t>
            </a:r>
            <a:r>
              <a:rPr lang="en-US" dirty="0">
                <a:latin typeface="Times Neue Roman"/>
              </a:rPr>
              <a:t> </a:t>
            </a:r>
            <a:r>
              <a:rPr lang="en-US" dirty="0" err="1">
                <a:latin typeface="Times Neue Roman"/>
              </a:rPr>
              <a:t>để</a:t>
            </a:r>
            <a:r>
              <a:rPr lang="en-US" dirty="0">
                <a:latin typeface="Times Neue Roman"/>
              </a:rPr>
              <a:t> </a:t>
            </a:r>
            <a:r>
              <a:rPr lang="en-US" dirty="0" err="1">
                <a:latin typeface="Times Neue Roman"/>
              </a:rPr>
              <a:t>khắc</a:t>
            </a:r>
            <a:r>
              <a:rPr lang="en-US" dirty="0">
                <a:latin typeface="Times Neue Roman"/>
              </a:rPr>
              <a:t> </a:t>
            </a:r>
            <a:r>
              <a:rPr lang="en-US" dirty="0" err="1">
                <a:latin typeface="Times Neue Roman"/>
              </a:rPr>
              <a:t>phục</a:t>
            </a:r>
            <a:r>
              <a:rPr lang="en-US" dirty="0">
                <a:latin typeface="Times Neue Roman"/>
              </a:rPr>
              <a:t> </a:t>
            </a:r>
            <a:r>
              <a:rPr lang="en-US" dirty="0" err="1">
                <a:latin typeface="Times Neue Roman"/>
              </a:rPr>
              <a:t>hoặc</a:t>
            </a:r>
            <a:r>
              <a:rPr lang="en-US" dirty="0">
                <a:latin typeface="Times Neue Roman"/>
              </a:rPr>
              <a:t> </a:t>
            </a:r>
            <a:r>
              <a:rPr lang="en-US" dirty="0" err="1">
                <a:latin typeface="Times Neue Roman"/>
              </a:rPr>
              <a:t>định</a:t>
            </a:r>
            <a:r>
              <a:rPr lang="en-US" dirty="0">
                <a:latin typeface="Times Neue Roman"/>
              </a:rPr>
              <a:t> </a:t>
            </a:r>
            <a:r>
              <a:rPr lang="en-US" dirty="0" err="1">
                <a:latin typeface="Times Neue Roman"/>
              </a:rPr>
              <a:t>hướng</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giải</a:t>
            </a:r>
            <a:r>
              <a:rPr lang="en-US" dirty="0">
                <a:latin typeface="Times Neue Roman"/>
              </a:rPr>
              <a:t> </a:t>
            </a:r>
            <a:r>
              <a:rPr lang="en-US" dirty="0" err="1">
                <a:latin typeface="Times Neue Roman"/>
              </a:rPr>
              <a:t>pháp</a:t>
            </a:r>
            <a:r>
              <a:rPr lang="en-US" dirty="0">
                <a:latin typeface="Times Neue Roman"/>
              </a:rPr>
              <a:t> </a:t>
            </a:r>
            <a:r>
              <a:rPr lang="en-US" dirty="0" err="1">
                <a:latin typeface="Times Neue Roman"/>
              </a:rPr>
              <a:t>để</a:t>
            </a:r>
            <a:r>
              <a:rPr lang="en-US" dirty="0">
                <a:latin typeface="Times Neue Roman"/>
              </a:rPr>
              <a:t> </a:t>
            </a:r>
            <a:r>
              <a:rPr lang="en-US" dirty="0" err="1">
                <a:latin typeface="Times Neue Roman"/>
              </a:rPr>
              <a:t>tiếp</a:t>
            </a:r>
            <a:r>
              <a:rPr lang="en-US" dirty="0">
                <a:latin typeface="Times Neue Roman"/>
              </a:rPr>
              <a:t> </a:t>
            </a:r>
            <a:r>
              <a:rPr lang="en-US" dirty="0" err="1">
                <a:latin typeface="Times Neue Roman"/>
              </a:rPr>
              <a:t>tục</a:t>
            </a:r>
            <a:r>
              <a:rPr lang="en-US" dirty="0">
                <a:latin typeface="Times Neue Roman"/>
              </a:rPr>
              <a:t> </a:t>
            </a:r>
            <a:r>
              <a:rPr lang="en-US" dirty="0" err="1">
                <a:latin typeface="Times Neue Roman"/>
              </a:rPr>
              <a:t>phát</a:t>
            </a:r>
            <a:r>
              <a:rPr lang="en-US" dirty="0">
                <a:latin typeface="Times Neue Roman"/>
              </a:rPr>
              <a:t> </a:t>
            </a:r>
            <a:r>
              <a:rPr lang="en-US" dirty="0" err="1">
                <a:latin typeface="Times Neue Roman"/>
              </a:rPr>
              <a:t>triển</a:t>
            </a:r>
            <a:r>
              <a:rPr lang="en-US" dirty="0">
                <a:latin typeface="Times Neue Roman"/>
              </a:rPr>
              <a:t>, </a:t>
            </a:r>
            <a:r>
              <a:rPr lang="en-US" dirty="0" err="1">
                <a:latin typeface="Times Neue Roman"/>
              </a:rPr>
              <a:t>hoàn</a:t>
            </a:r>
            <a:r>
              <a:rPr lang="en-US" dirty="0">
                <a:latin typeface="Times Neue Roman"/>
              </a:rPr>
              <a:t> </a:t>
            </a:r>
            <a:r>
              <a:rPr lang="en-US" dirty="0" err="1">
                <a:latin typeface="Times Neue Roman"/>
              </a:rPr>
              <a:t>thiện</a:t>
            </a:r>
            <a:r>
              <a:rPr lang="en-US" dirty="0">
                <a:latin typeface="Times Neue Roman"/>
              </a:rPr>
              <a:t> </a:t>
            </a:r>
            <a:r>
              <a:rPr lang="en-US" dirty="0" err="1">
                <a:latin typeface="Times Neue Roman"/>
              </a:rPr>
              <a:t>hơn</a:t>
            </a:r>
            <a:r>
              <a:rPr lang="en-US" dirty="0">
                <a:latin typeface="Times Neue Roman"/>
              </a:rPr>
              <a:t> </a:t>
            </a:r>
            <a:r>
              <a:rPr lang="en-US" dirty="0" err="1">
                <a:latin typeface="Times Neue Roman"/>
              </a:rPr>
              <a:t>nữa</a:t>
            </a:r>
            <a:r>
              <a:rPr lang="en-US" dirty="0">
                <a:latin typeface="Times Neue Roman"/>
              </a:rPr>
              <a:t>.</a:t>
            </a:r>
          </a:p>
          <a:p>
            <a:pPr marL="285750" indent="-285750" algn="just">
              <a:lnSpc>
                <a:spcPct val="150000"/>
              </a:lnSpc>
              <a:spcBef>
                <a:spcPts val="600"/>
              </a:spcBef>
              <a:buFontTx/>
              <a:buChar char="-"/>
            </a:pPr>
            <a:r>
              <a:rPr lang="en-US" dirty="0" err="1">
                <a:latin typeface="Times Neue Roman"/>
              </a:rPr>
              <a:t>Xem</a:t>
            </a:r>
            <a:r>
              <a:rPr lang="en-US" dirty="0">
                <a:latin typeface="Times Neue Roman"/>
              </a:rPr>
              <a:t> </a:t>
            </a:r>
            <a:r>
              <a:rPr lang="en-US" dirty="0" err="1">
                <a:latin typeface="Times Neue Roman"/>
              </a:rPr>
              <a:t>xét</a:t>
            </a:r>
            <a:r>
              <a:rPr lang="en-US" dirty="0">
                <a:latin typeface="Times Neue Roman"/>
              </a:rPr>
              <a:t> </a:t>
            </a:r>
            <a:r>
              <a:rPr lang="en-US" dirty="0" err="1">
                <a:latin typeface="Times Neue Roman"/>
              </a:rPr>
              <a:t>có</a:t>
            </a:r>
            <a:r>
              <a:rPr lang="en-US" dirty="0">
                <a:latin typeface="Times Neue Roman"/>
              </a:rPr>
              <a:t> </a:t>
            </a:r>
            <a:r>
              <a:rPr lang="en-US" dirty="0" err="1">
                <a:latin typeface="Times Neue Roman"/>
              </a:rPr>
              <a:t>thực</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mang</a:t>
            </a:r>
            <a:r>
              <a:rPr lang="en-US" dirty="0">
                <a:latin typeface="Times Neue Roman"/>
              </a:rPr>
              <a:t> </a:t>
            </a:r>
            <a:r>
              <a:rPr lang="en-US" dirty="0" err="1">
                <a:latin typeface="Times Neue Roman"/>
              </a:rPr>
              <a:t>tính</a:t>
            </a:r>
            <a:r>
              <a:rPr lang="en-US" dirty="0">
                <a:latin typeface="Times Neue Roman"/>
              </a:rPr>
              <a:t> </a:t>
            </a:r>
            <a:r>
              <a:rPr lang="en-US" dirty="0" err="1">
                <a:latin typeface="Times Neue Roman"/>
              </a:rPr>
              <a:t>hình</a:t>
            </a:r>
            <a:r>
              <a:rPr lang="en-US" dirty="0">
                <a:latin typeface="Times Neue Roman"/>
              </a:rPr>
              <a:t> </a:t>
            </a:r>
            <a:r>
              <a:rPr lang="en-US" dirty="0" err="1">
                <a:latin typeface="Times Neue Roman"/>
              </a:rPr>
              <a:t>thức</a:t>
            </a:r>
            <a:r>
              <a:rPr lang="en-US" dirty="0">
                <a:latin typeface="Times Neue Roman"/>
              </a:rPr>
              <a:t> </a:t>
            </a:r>
            <a:r>
              <a:rPr lang="en-US" dirty="0" err="1">
                <a:latin typeface="Times Neue Roman"/>
              </a:rPr>
              <a:t>và</a:t>
            </a:r>
            <a:r>
              <a:rPr lang="en-US" dirty="0">
                <a:latin typeface="Times Neue Roman"/>
              </a:rPr>
              <a:t> </a:t>
            </a:r>
            <a:r>
              <a:rPr lang="en-US" dirty="0" err="1">
                <a:latin typeface="Times Neue Roman"/>
              </a:rPr>
              <a:t>nặng</a:t>
            </a:r>
            <a:r>
              <a:rPr lang="en-US" dirty="0">
                <a:latin typeface="Times Neue Roman"/>
              </a:rPr>
              <a:t> </a:t>
            </a:r>
            <a:r>
              <a:rPr lang="en-US" dirty="0" err="1">
                <a:latin typeface="Times Neue Roman"/>
              </a:rPr>
              <a:t>về</a:t>
            </a:r>
            <a:r>
              <a:rPr lang="en-US" dirty="0">
                <a:latin typeface="Times Neue Roman"/>
              </a:rPr>
              <a:t> </a:t>
            </a:r>
            <a:r>
              <a:rPr lang="en-US" dirty="0" err="1">
                <a:latin typeface="Times Neue Roman"/>
              </a:rPr>
              <a:t>hồ</a:t>
            </a:r>
            <a:r>
              <a:rPr lang="en-US" dirty="0">
                <a:latin typeface="Times Neue Roman"/>
              </a:rPr>
              <a:t> </a:t>
            </a:r>
            <a:r>
              <a:rPr lang="en-US" dirty="0" err="1">
                <a:latin typeface="Times Neue Roman"/>
              </a:rPr>
              <a:t>sơ</a:t>
            </a:r>
            <a:r>
              <a:rPr lang="en-US" dirty="0">
                <a:latin typeface="Times Neue Roman"/>
              </a:rPr>
              <a:t>, </a:t>
            </a:r>
            <a:r>
              <a:rPr lang="en-US" dirty="0" err="1">
                <a:latin typeface="Times Neue Roman"/>
              </a:rPr>
              <a:t>sổ</a:t>
            </a:r>
            <a:r>
              <a:rPr lang="en-US" dirty="0">
                <a:latin typeface="Times Neue Roman"/>
              </a:rPr>
              <a:t> </a:t>
            </a:r>
            <a:r>
              <a:rPr lang="en-US" dirty="0" err="1">
                <a:latin typeface="Times Neue Roman"/>
              </a:rPr>
              <a:t>sách</a:t>
            </a:r>
            <a:r>
              <a:rPr lang="en-US" dirty="0">
                <a:latin typeface="Times Neue Roman"/>
              </a:rPr>
              <a:t> hay </a:t>
            </a:r>
            <a:r>
              <a:rPr lang="en-US" dirty="0" err="1">
                <a:latin typeface="Times Neue Roman"/>
              </a:rPr>
              <a:t>không</a:t>
            </a:r>
            <a:r>
              <a:rPr lang="en-US" dirty="0">
                <a:latin typeface="Times Neue Roman"/>
              </a:rPr>
              <a:t>.</a:t>
            </a:r>
          </a:p>
          <a:p>
            <a:pPr marL="285750" indent="-285750" algn="just">
              <a:lnSpc>
                <a:spcPct val="150000"/>
              </a:lnSpc>
              <a:spcBef>
                <a:spcPts val="600"/>
              </a:spcBef>
              <a:buFontTx/>
              <a:buChar char="-"/>
            </a:pPr>
            <a:r>
              <a:rPr lang="en-US" dirty="0" err="1">
                <a:latin typeface="Times Neue Roman"/>
              </a:rPr>
              <a:t>Có</a:t>
            </a:r>
            <a:r>
              <a:rPr lang="en-US" dirty="0">
                <a:latin typeface="Times Neue Roman"/>
              </a:rPr>
              <a:t> </a:t>
            </a:r>
            <a:r>
              <a:rPr lang="en-US" dirty="0" err="1">
                <a:latin typeface="Times Neue Roman"/>
              </a:rPr>
              <a:t>sử</a:t>
            </a:r>
            <a:r>
              <a:rPr lang="en-US" dirty="0">
                <a:latin typeface="Times Neue Roman"/>
              </a:rPr>
              <a:t> </a:t>
            </a:r>
            <a:r>
              <a:rPr lang="en-US" dirty="0" err="1">
                <a:latin typeface="Times Neue Roman"/>
              </a:rPr>
              <a:t>dụng</a:t>
            </a:r>
            <a:r>
              <a:rPr lang="en-US" dirty="0">
                <a:latin typeface="Times Neue Roman"/>
              </a:rPr>
              <a:t> </a:t>
            </a:r>
            <a:r>
              <a:rPr lang="en-US" dirty="0" err="1">
                <a:latin typeface="Times Neue Roman"/>
              </a:rPr>
              <a:t>kết</a:t>
            </a:r>
            <a:r>
              <a:rPr lang="en-US" dirty="0">
                <a:latin typeface="Times Neue Roman"/>
              </a:rPr>
              <a:t> </a:t>
            </a:r>
            <a:r>
              <a:rPr lang="en-US" dirty="0" err="1">
                <a:latin typeface="Times Neue Roman"/>
              </a:rPr>
              <a:t>quả</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latin typeface="Times Neue Roman"/>
              </a:rPr>
              <a:t>trẻ</a:t>
            </a:r>
            <a:r>
              <a:rPr lang="en-US" dirty="0">
                <a:latin typeface="Times Neue Roman"/>
              </a:rPr>
              <a:t> </a:t>
            </a:r>
            <a:r>
              <a:rPr lang="en-US" dirty="0" err="1">
                <a:latin typeface="Times Neue Roman"/>
              </a:rPr>
              <a:t>để</a:t>
            </a:r>
            <a:r>
              <a:rPr lang="en-US" dirty="0">
                <a:latin typeface="Times Neue Roman"/>
              </a:rPr>
              <a:t> </a:t>
            </a:r>
            <a:r>
              <a:rPr lang="en-US" dirty="0" err="1">
                <a:latin typeface="Times Neue Roman"/>
              </a:rPr>
              <a:t>điều</a:t>
            </a:r>
            <a:r>
              <a:rPr lang="en-US" dirty="0">
                <a:latin typeface="Times Neue Roman"/>
              </a:rPr>
              <a:t> </a:t>
            </a:r>
            <a:r>
              <a:rPr lang="en-US" dirty="0" err="1">
                <a:latin typeface="Times Neue Roman"/>
              </a:rPr>
              <a:t>chỉnh</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điều</a:t>
            </a:r>
            <a:r>
              <a:rPr lang="en-US" dirty="0">
                <a:latin typeface="Times Neue Roman"/>
              </a:rPr>
              <a:t> </a:t>
            </a:r>
            <a:r>
              <a:rPr lang="en-US" dirty="0" err="1">
                <a:latin typeface="Times Neue Roman"/>
              </a:rPr>
              <a:t>kiện</a:t>
            </a:r>
            <a:r>
              <a:rPr lang="en-US" dirty="0">
                <a:latin typeface="Times Neue Roman"/>
              </a:rPr>
              <a:t> </a:t>
            </a:r>
            <a:r>
              <a:rPr lang="en-US" dirty="0" err="1">
                <a:latin typeface="Times Neue Roman"/>
              </a:rPr>
              <a:t>thực</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kế</a:t>
            </a:r>
            <a:r>
              <a:rPr lang="en-US" dirty="0">
                <a:latin typeface="Times Neue Roman"/>
              </a:rPr>
              <a:t> </a:t>
            </a:r>
            <a:r>
              <a:rPr lang="en-US" dirty="0" err="1">
                <a:latin typeface="Times Neue Roman"/>
              </a:rPr>
              <a:t>hoạch</a:t>
            </a:r>
            <a:r>
              <a:rPr lang="en-US" dirty="0">
                <a:latin typeface="Times Neue Roman"/>
              </a:rPr>
              <a:t> </a:t>
            </a:r>
            <a:r>
              <a:rPr lang="en-US" dirty="0" err="1">
                <a:latin typeface="Times Neue Roman"/>
              </a:rPr>
              <a:t>và</a:t>
            </a:r>
            <a:r>
              <a:rPr lang="en-US" dirty="0">
                <a:latin typeface="Times Neue Roman"/>
              </a:rPr>
              <a:t> </a:t>
            </a:r>
            <a:r>
              <a:rPr lang="en-US" dirty="0" err="1">
                <a:latin typeface="Times Neue Roman"/>
              </a:rPr>
              <a:t>tổ</a:t>
            </a:r>
            <a:r>
              <a:rPr lang="en-US" dirty="0">
                <a:latin typeface="Times Neue Roman"/>
              </a:rPr>
              <a:t> </a:t>
            </a:r>
            <a:r>
              <a:rPr lang="en-US" dirty="0" err="1">
                <a:latin typeface="Times Neue Roman"/>
              </a:rPr>
              <a:t>chức</a:t>
            </a:r>
            <a:r>
              <a:rPr lang="en-US" dirty="0">
                <a:latin typeface="Times Neue Roman"/>
              </a:rPr>
              <a:t> </a:t>
            </a:r>
            <a:r>
              <a:rPr lang="en-US" dirty="0" err="1">
                <a:latin typeface="Times Neue Roman"/>
              </a:rPr>
              <a:t>các</a:t>
            </a:r>
            <a:r>
              <a:rPr lang="en-US" dirty="0">
                <a:latin typeface="Times Neue Roman"/>
              </a:rPr>
              <a:t> </a:t>
            </a:r>
            <a:r>
              <a:rPr lang="en-US" dirty="0" err="1">
                <a:latin typeface="Times Neue Roman"/>
              </a:rPr>
              <a:t>hoạt</a:t>
            </a:r>
            <a:r>
              <a:rPr lang="en-US" dirty="0">
                <a:latin typeface="Times Neue Roman"/>
              </a:rPr>
              <a:t> hay </a:t>
            </a:r>
            <a:r>
              <a:rPr lang="en-US" dirty="0" err="1">
                <a:latin typeface="Times Neue Roman"/>
              </a:rPr>
              <a:t>không</a:t>
            </a:r>
            <a:r>
              <a:rPr lang="en-US" dirty="0">
                <a:latin typeface="Times Neue Roman"/>
              </a:rPr>
              <a:t>….</a:t>
            </a:r>
          </a:p>
          <a:p>
            <a:pPr marL="285750" indent="-285750" algn="just">
              <a:lnSpc>
                <a:spcPct val="150000"/>
              </a:lnSpc>
              <a:spcBef>
                <a:spcPts val="600"/>
              </a:spcBef>
              <a:buFontTx/>
              <a:buChar char="-"/>
            </a:pPr>
            <a:r>
              <a:rPr lang="en-US" dirty="0" err="1">
                <a:latin typeface="Times Neue Roman"/>
              </a:rPr>
              <a:t>Các</a:t>
            </a:r>
            <a:r>
              <a:rPr lang="en-US" dirty="0">
                <a:latin typeface="Times Neue Roman"/>
              </a:rPr>
              <a:t> </a:t>
            </a:r>
            <a:r>
              <a:rPr lang="en-US" dirty="0" err="1">
                <a:latin typeface="Times Neue Roman"/>
              </a:rPr>
              <a:t>đề</a:t>
            </a:r>
            <a:r>
              <a:rPr lang="en-US" dirty="0">
                <a:latin typeface="Times Neue Roman"/>
              </a:rPr>
              <a:t> </a:t>
            </a:r>
            <a:r>
              <a:rPr lang="en-US" dirty="0" err="1">
                <a:latin typeface="Times Neue Roman"/>
              </a:rPr>
              <a:t>xuất</a:t>
            </a:r>
            <a:r>
              <a:rPr lang="en-US" dirty="0">
                <a:latin typeface="Times Neue Roman"/>
              </a:rPr>
              <a:t>, </a:t>
            </a:r>
            <a:r>
              <a:rPr lang="en-US" dirty="0" err="1">
                <a:latin typeface="Times Neue Roman"/>
              </a:rPr>
              <a:t>kiến</a:t>
            </a:r>
            <a:r>
              <a:rPr lang="en-US" dirty="0">
                <a:latin typeface="Times Neue Roman"/>
              </a:rPr>
              <a:t> </a:t>
            </a:r>
            <a:r>
              <a:rPr lang="en-US" dirty="0" err="1">
                <a:latin typeface="Times Neue Roman"/>
              </a:rPr>
              <a:t>nghị</a:t>
            </a:r>
            <a:r>
              <a:rPr lang="en-US" dirty="0">
                <a:latin typeface="Times Neue Roman"/>
              </a:rPr>
              <a:t> </a:t>
            </a:r>
            <a:r>
              <a:rPr lang="en-US" dirty="0" err="1">
                <a:latin typeface="Times Neue Roman"/>
              </a:rPr>
              <a:t>trọng</a:t>
            </a:r>
            <a:r>
              <a:rPr lang="en-US" dirty="0">
                <a:latin typeface="Times Neue Roman"/>
              </a:rPr>
              <a:t> </a:t>
            </a:r>
            <a:r>
              <a:rPr lang="en-US" dirty="0" err="1">
                <a:latin typeface="Times Neue Roman"/>
              </a:rPr>
              <a:t>tâm</a:t>
            </a:r>
            <a:r>
              <a:rPr lang="en-US" dirty="0">
                <a:latin typeface="Times Neue Roman"/>
              </a:rPr>
              <a:t> </a:t>
            </a:r>
            <a:r>
              <a:rPr lang="en-US" dirty="0" err="1">
                <a:latin typeface="Times Neue Roman"/>
              </a:rPr>
              <a:t>bám</a:t>
            </a:r>
            <a:r>
              <a:rPr lang="en-US" dirty="0">
                <a:latin typeface="Times Neue Roman"/>
              </a:rPr>
              <a:t> </a:t>
            </a:r>
            <a:r>
              <a:rPr lang="en-US" dirty="0" err="1">
                <a:latin typeface="Times Neue Roman"/>
              </a:rPr>
              <a:t>sát</a:t>
            </a:r>
            <a:r>
              <a:rPr lang="en-US" dirty="0">
                <a:latin typeface="Times Neue Roman"/>
              </a:rPr>
              <a:t> </a:t>
            </a:r>
            <a:r>
              <a:rPr lang="en-US" dirty="0" err="1">
                <a:latin typeface="Times Neue Roman"/>
              </a:rPr>
              <a:t>vào</a:t>
            </a:r>
            <a:r>
              <a:rPr lang="en-US" dirty="0">
                <a:latin typeface="Times Neue Roman"/>
              </a:rPr>
              <a:t> </a:t>
            </a:r>
            <a:r>
              <a:rPr lang="en-US" dirty="0" err="1">
                <a:latin typeface="Times Neue Roman"/>
              </a:rPr>
              <a:t>những</a:t>
            </a:r>
            <a:r>
              <a:rPr lang="en-US" dirty="0">
                <a:latin typeface="Times Neue Roman"/>
              </a:rPr>
              <a:t> </a:t>
            </a:r>
            <a:r>
              <a:rPr lang="en-US" dirty="0" err="1">
                <a:latin typeface="Times Neue Roman"/>
              </a:rPr>
              <a:t>điểm</a:t>
            </a:r>
            <a:r>
              <a:rPr lang="en-US" dirty="0">
                <a:latin typeface="Times Neue Roman"/>
              </a:rPr>
              <a:t> </a:t>
            </a:r>
            <a:r>
              <a:rPr lang="en-US" dirty="0" err="1">
                <a:latin typeface="Times Neue Roman"/>
              </a:rPr>
              <a:t>còn</a:t>
            </a:r>
            <a:r>
              <a:rPr lang="en-US" dirty="0">
                <a:latin typeface="Times Neue Roman"/>
              </a:rPr>
              <a:t> </a:t>
            </a:r>
            <a:r>
              <a:rPr lang="en-US" dirty="0" err="1">
                <a:latin typeface="Times Neue Roman"/>
              </a:rPr>
              <a:t>hạn</a:t>
            </a:r>
            <a:r>
              <a:rPr lang="en-US" dirty="0">
                <a:latin typeface="Times Neue Roman"/>
              </a:rPr>
              <a:t> </a:t>
            </a:r>
            <a:r>
              <a:rPr lang="en-US" dirty="0" err="1">
                <a:latin typeface="Times Neue Roman"/>
              </a:rPr>
              <a:t>chế</a:t>
            </a:r>
            <a:r>
              <a:rPr lang="en-US" dirty="0">
                <a:latin typeface="Times Neue Roman"/>
              </a:rPr>
              <a:t> </a:t>
            </a:r>
            <a:r>
              <a:rPr lang="en-US" dirty="0" err="1">
                <a:latin typeface="Times Neue Roman"/>
              </a:rPr>
              <a:t>và</a:t>
            </a:r>
            <a:r>
              <a:rPr lang="en-US" dirty="0">
                <a:latin typeface="Times Neue Roman"/>
              </a:rPr>
              <a:t> </a:t>
            </a:r>
            <a:r>
              <a:rPr lang="en-US" dirty="0" err="1">
                <a:latin typeface="Times Neue Roman"/>
              </a:rPr>
              <a:t>khuyến</a:t>
            </a:r>
            <a:r>
              <a:rPr lang="en-US" dirty="0">
                <a:latin typeface="Times Neue Roman"/>
              </a:rPr>
              <a:t> </a:t>
            </a:r>
            <a:r>
              <a:rPr lang="en-US" dirty="0" err="1">
                <a:latin typeface="Times Neue Roman"/>
              </a:rPr>
              <a:t>khích</a:t>
            </a:r>
            <a:r>
              <a:rPr lang="en-US" dirty="0">
                <a:latin typeface="Times Neue Roman"/>
              </a:rPr>
              <a:t> </a:t>
            </a:r>
            <a:r>
              <a:rPr lang="en-US" dirty="0" err="1">
                <a:latin typeface="Times Neue Roman"/>
              </a:rPr>
              <a:t>phát</a:t>
            </a:r>
            <a:r>
              <a:rPr lang="en-US" dirty="0">
                <a:latin typeface="Times Neue Roman"/>
              </a:rPr>
              <a:t> </a:t>
            </a:r>
            <a:r>
              <a:rPr lang="en-US" dirty="0" err="1">
                <a:latin typeface="Times Neue Roman"/>
              </a:rPr>
              <a:t>huy</a:t>
            </a:r>
            <a:r>
              <a:rPr lang="en-US" dirty="0">
                <a:latin typeface="Times Neue Roman"/>
              </a:rPr>
              <a:t> </a:t>
            </a:r>
            <a:r>
              <a:rPr lang="en-US" dirty="0" err="1">
                <a:latin typeface="Times Neue Roman"/>
              </a:rPr>
              <a:t>tối</a:t>
            </a:r>
            <a:r>
              <a:rPr lang="en-US" dirty="0">
                <a:latin typeface="Times Neue Roman"/>
              </a:rPr>
              <a:t> </a:t>
            </a:r>
            <a:r>
              <a:rPr lang="en-US" dirty="0" err="1">
                <a:latin typeface="Times Neue Roman"/>
              </a:rPr>
              <a:t>đa</a:t>
            </a:r>
            <a:r>
              <a:rPr lang="en-US" dirty="0">
                <a:latin typeface="Times Neue Roman"/>
              </a:rPr>
              <a:t> </a:t>
            </a:r>
            <a:r>
              <a:rPr lang="en-US" dirty="0" err="1">
                <a:latin typeface="Times Neue Roman"/>
              </a:rPr>
              <a:t>tiềm</a:t>
            </a:r>
            <a:r>
              <a:rPr lang="en-US" dirty="0">
                <a:latin typeface="Times Neue Roman"/>
              </a:rPr>
              <a:t> </a:t>
            </a:r>
            <a:r>
              <a:rPr lang="en-US" dirty="0" err="1">
                <a:latin typeface="Times Neue Roman"/>
              </a:rPr>
              <a:t>năng</a:t>
            </a:r>
            <a:r>
              <a:rPr lang="en-US" dirty="0">
                <a:latin typeface="Times Neue Roman"/>
              </a:rPr>
              <a:t> </a:t>
            </a:r>
            <a:r>
              <a:rPr lang="en-US" dirty="0" err="1">
                <a:latin typeface="Times Neue Roman"/>
              </a:rPr>
              <a:t>của</a:t>
            </a:r>
            <a:r>
              <a:rPr lang="en-US" dirty="0">
                <a:latin typeface="Times Neue Roman"/>
              </a:rPr>
              <a:t> </a:t>
            </a:r>
            <a:r>
              <a:rPr lang="en-US" dirty="0" err="1">
                <a:latin typeface="Times Neue Roman"/>
              </a:rPr>
              <a:t>giáo</a:t>
            </a:r>
            <a:r>
              <a:rPr lang="en-US" dirty="0">
                <a:latin typeface="Times Neue Roman"/>
              </a:rPr>
              <a:t> </a:t>
            </a:r>
            <a:r>
              <a:rPr lang="en-US" dirty="0" err="1">
                <a:latin typeface="Times Neue Roman"/>
              </a:rPr>
              <a:t>viên</a:t>
            </a:r>
            <a:r>
              <a:rPr lang="en-US" dirty="0">
                <a:latin typeface="Times Neue Roman"/>
              </a:rPr>
              <a:t> </a:t>
            </a:r>
            <a:r>
              <a:rPr lang="en-US" dirty="0" err="1">
                <a:latin typeface="Times Neue Roman"/>
              </a:rPr>
              <a:t>về</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latin typeface="Times Neue Roman"/>
              </a:rPr>
              <a:t>sự</a:t>
            </a:r>
            <a:r>
              <a:rPr lang="en-US" dirty="0">
                <a:latin typeface="Times Neue Roman"/>
              </a:rPr>
              <a:t> </a:t>
            </a:r>
            <a:r>
              <a:rPr lang="en-US" dirty="0" err="1">
                <a:latin typeface="Times Neue Roman"/>
              </a:rPr>
              <a:t>phát</a:t>
            </a:r>
            <a:r>
              <a:rPr lang="en-US" dirty="0">
                <a:latin typeface="Times Neue Roman"/>
              </a:rPr>
              <a:t> </a:t>
            </a:r>
            <a:r>
              <a:rPr lang="en-US" dirty="0" err="1">
                <a:latin typeface="Times Neue Roman"/>
              </a:rPr>
              <a:t>triển</a:t>
            </a:r>
            <a:r>
              <a:rPr lang="en-US" dirty="0">
                <a:latin typeface="Times Neue Roman"/>
              </a:rPr>
              <a:t> </a:t>
            </a:r>
            <a:r>
              <a:rPr lang="en-US" dirty="0" err="1">
                <a:latin typeface="Times Neue Roman"/>
              </a:rPr>
              <a:t>của</a:t>
            </a:r>
            <a:r>
              <a:rPr lang="en-US" dirty="0">
                <a:latin typeface="Times Neue Roman"/>
              </a:rPr>
              <a:t> </a:t>
            </a:r>
            <a:r>
              <a:rPr lang="en-US" dirty="0" err="1">
                <a:latin typeface="Times Neue Roman"/>
              </a:rPr>
              <a:t>trẻ</a:t>
            </a:r>
            <a:r>
              <a:rPr lang="en-US" dirty="0">
                <a:latin typeface="Times Neue Roman"/>
              </a:rPr>
              <a:t>.</a:t>
            </a:r>
          </a:p>
          <a:p>
            <a:pPr marL="285750" indent="-285750" algn="just">
              <a:lnSpc>
                <a:spcPct val="150000"/>
              </a:lnSpc>
              <a:spcBef>
                <a:spcPts val="600"/>
              </a:spcBef>
              <a:spcAft>
                <a:spcPts val="600"/>
              </a:spcAft>
              <a:buFontTx/>
              <a:buChar char="-"/>
            </a:pPr>
            <a:endParaRPr lang="en-US" dirty="0"/>
          </a:p>
          <a:p>
            <a:pPr algn="just">
              <a:lnSpc>
                <a:spcPct val="150000"/>
              </a:lnSpc>
              <a:spcBef>
                <a:spcPts val="600"/>
              </a:spcBef>
              <a:spcAft>
                <a:spcPts val="600"/>
              </a:spcAft>
            </a:pPr>
            <a:endParaRPr lang="en-US" sz="2000" dirty="0">
              <a:latin typeface="Times Neue Roman"/>
            </a:endParaRPr>
          </a:p>
        </p:txBody>
      </p:sp>
      <p:sp>
        <p:nvSpPr>
          <p:cNvPr id="2" name="Rectangle 1">
            <a:extLst>
              <a:ext uri="{FF2B5EF4-FFF2-40B4-BE49-F238E27FC236}">
                <a16:creationId xmlns:a16="http://schemas.microsoft.com/office/drawing/2014/main" xmlns="" id="{37BFEC19-8D04-476D-8C26-61C1A24D6E8C}"/>
              </a:ext>
            </a:extLst>
          </p:cNvPr>
          <p:cNvSpPr/>
          <p:nvPr/>
        </p:nvSpPr>
        <p:spPr>
          <a:xfrm>
            <a:off x="1396941" y="1060613"/>
            <a:ext cx="9363074" cy="458074"/>
          </a:xfrm>
          <a:prstGeom prst="rect">
            <a:avLst/>
          </a:prstGeom>
        </p:spPr>
        <p:txBody>
          <a:bodyPr wrap="square">
            <a:spAutoFit/>
          </a:bodyPr>
          <a:lstStyle/>
          <a:p>
            <a:pPr algn="just">
              <a:lnSpc>
                <a:spcPct val="150000"/>
              </a:lnSpc>
            </a:pPr>
            <a:r>
              <a:rPr lang="en-US" b="1" i="1" dirty="0">
                <a:latin typeface="Times Neue Roman"/>
              </a:rPr>
              <a:t>5.</a:t>
            </a:r>
            <a:r>
              <a:rPr lang="vi-VN" b="1" i="1" dirty="0">
                <a:latin typeface="Times Neue Roman"/>
              </a:rPr>
              <a:t> Gợi ý tổng hợp, đề xuất</a:t>
            </a:r>
            <a:endParaRPr lang="en-US" sz="2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7220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008A76-B5F8-416B-9AF3-6F5D1FC905B4}"/>
              </a:ext>
            </a:extLst>
          </p:cNvPr>
          <p:cNvSpPr>
            <a:spLocks noGrp="1"/>
          </p:cNvSpPr>
          <p:nvPr>
            <p:ph idx="1"/>
          </p:nvPr>
        </p:nvSpPr>
        <p:spPr>
          <a:xfrm>
            <a:off x="838200" y="167126"/>
            <a:ext cx="10515600" cy="1569659"/>
          </a:xfrm>
        </p:spPr>
        <p:txBody>
          <a:bodyPr>
            <a:normAutofit fontScale="25000" lnSpcReduction="20000"/>
          </a:bodyPr>
          <a:lstStyle/>
          <a:p>
            <a:pPr marL="0" indent="0" algn="ctr">
              <a:buNone/>
            </a:pPr>
            <a:r>
              <a:rPr lang="en-US" sz="9600" b="1" dirty="0" err="1">
                <a:solidFill>
                  <a:srgbClr val="FF0000"/>
                </a:solidFill>
                <a:latin typeface="Times Neue Roman" panose="020B0604020202020204"/>
                <a:cs typeface="Times New Roman" panose="02020603050405020304" pitchFamily="18" charset="0"/>
              </a:rPr>
              <a:t>PHẦN</a:t>
            </a:r>
            <a:r>
              <a:rPr lang="en-US" sz="9600" b="1" dirty="0">
                <a:solidFill>
                  <a:srgbClr val="FF0000"/>
                </a:solidFill>
                <a:latin typeface="Times Neue Roman" panose="020B0604020202020204"/>
                <a:cs typeface="Times New Roman" panose="02020603050405020304" pitchFamily="18" charset="0"/>
              </a:rPr>
              <a:t> </a:t>
            </a:r>
            <a:r>
              <a:rPr lang="en-US" sz="9600" b="1" dirty="0" err="1">
                <a:solidFill>
                  <a:srgbClr val="FF0000"/>
                </a:solidFill>
                <a:latin typeface="Times Neue Roman" panose="020B0604020202020204"/>
                <a:cs typeface="Times New Roman" panose="02020603050405020304" pitchFamily="18" charset="0"/>
              </a:rPr>
              <a:t>MỘT</a:t>
            </a:r>
            <a:endParaRPr lang="en-US" sz="9600" b="1" dirty="0">
              <a:solidFill>
                <a:srgbClr val="FF0000"/>
              </a:solidFill>
              <a:latin typeface="Times Neue Roman" panose="020B0604020202020204"/>
              <a:cs typeface="Times New Roman" panose="02020603050405020304" pitchFamily="18" charset="0"/>
            </a:endParaRPr>
          </a:p>
          <a:p>
            <a:pPr algn="ctr"/>
            <a:r>
              <a:rPr lang="en-US" sz="9600" b="1" dirty="0" err="1">
                <a:latin typeface="Times Neue Roman" panose="020B0604020202020204"/>
              </a:rPr>
              <a:t>NHỮNG</a:t>
            </a:r>
            <a:r>
              <a:rPr lang="en-US" sz="9600" b="1" dirty="0">
                <a:latin typeface="Times Neue Roman" panose="020B0604020202020204"/>
              </a:rPr>
              <a:t> </a:t>
            </a:r>
            <a:r>
              <a:rPr lang="en-US" sz="9600" b="1" dirty="0" err="1">
                <a:latin typeface="Times Neue Roman" panose="020B0604020202020204"/>
              </a:rPr>
              <a:t>VẤN</a:t>
            </a:r>
            <a:r>
              <a:rPr lang="en-US" sz="9600" b="1" dirty="0">
                <a:latin typeface="Times Neue Roman" panose="020B0604020202020204"/>
              </a:rPr>
              <a:t> </a:t>
            </a:r>
            <a:r>
              <a:rPr lang="en-US" sz="9600" b="1" dirty="0" err="1">
                <a:latin typeface="Times Neue Roman" panose="020B0604020202020204"/>
              </a:rPr>
              <a:t>ĐỀ</a:t>
            </a:r>
            <a:r>
              <a:rPr lang="en-US" sz="9600" b="1" dirty="0">
                <a:latin typeface="Times Neue Roman" panose="020B0604020202020204"/>
              </a:rPr>
              <a:t> CHUNG </a:t>
            </a:r>
            <a:r>
              <a:rPr lang="en-US" sz="9600" b="1" dirty="0" err="1">
                <a:latin typeface="Times Neue Roman" panose="020B0604020202020204"/>
              </a:rPr>
              <a:t>VỀ</a:t>
            </a:r>
            <a:r>
              <a:rPr lang="en-US" sz="9600" b="1" dirty="0">
                <a:latin typeface="Times Neue Roman" panose="020B0604020202020204"/>
              </a:rPr>
              <a:t> </a:t>
            </a:r>
            <a:r>
              <a:rPr lang="en-US" sz="9600" b="1" dirty="0" err="1">
                <a:latin typeface="Times Neue Roman" panose="020B0604020202020204"/>
              </a:rPr>
              <a:t>ĐÁNH</a:t>
            </a:r>
            <a:r>
              <a:rPr lang="en-US" sz="9600" b="1" dirty="0">
                <a:latin typeface="Times Neue Roman" panose="020B0604020202020204"/>
              </a:rPr>
              <a:t> </a:t>
            </a:r>
            <a:r>
              <a:rPr lang="en-US" sz="9600" b="1" dirty="0" err="1">
                <a:latin typeface="Times Neue Roman" panose="020B0604020202020204"/>
              </a:rPr>
              <a:t>GIÁ</a:t>
            </a:r>
            <a:r>
              <a:rPr lang="en-US" sz="9600" b="1" dirty="0">
                <a:latin typeface="Times Neue Roman" panose="020B0604020202020204"/>
              </a:rPr>
              <a:t> </a:t>
            </a:r>
            <a:r>
              <a:rPr lang="en-US" sz="9600" b="1" dirty="0" err="1">
                <a:latin typeface="Times Neue Roman" panose="020B0604020202020204"/>
              </a:rPr>
              <a:t>THỰC</a:t>
            </a:r>
            <a:r>
              <a:rPr lang="en-US" sz="9600" b="1" dirty="0">
                <a:latin typeface="Times Neue Roman" panose="020B0604020202020204"/>
              </a:rPr>
              <a:t> </a:t>
            </a:r>
            <a:r>
              <a:rPr lang="en-US" sz="9600" b="1" dirty="0" err="1">
                <a:latin typeface="Times Neue Roman" panose="020B0604020202020204"/>
              </a:rPr>
              <a:t>HIỆN</a:t>
            </a:r>
            <a:r>
              <a:rPr lang="en-US" sz="9600" b="1" dirty="0">
                <a:latin typeface="Times Neue Roman" panose="020B0604020202020204"/>
              </a:rPr>
              <a:t> CH</a:t>
            </a:r>
            <a:r>
              <a:rPr lang="vi-VN" sz="9600" b="1" dirty="0">
                <a:latin typeface="Times Neue Roman" panose="020B0604020202020204"/>
              </a:rPr>
              <a:t>Ư</a:t>
            </a:r>
            <a:r>
              <a:rPr lang="en-US" sz="9600" b="1" dirty="0" err="1">
                <a:latin typeface="Times Neue Roman" panose="020B0604020202020204"/>
              </a:rPr>
              <a:t>ƠNG</a:t>
            </a:r>
            <a:r>
              <a:rPr lang="en-US" sz="9600" b="1" dirty="0">
                <a:latin typeface="Times Neue Roman" panose="020B0604020202020204"/>
              </a:rPr>
              <a:t> </a:t>
            </a:r>
            <a:r>
              <a:rPr lang="en-US" sz="9600" b="1" dirty="0" err="1">
                <a:latin typeface="Times Neue Roman" panose="020B0604020202020204"/>
              </a:rPr>
              <a:t>TRÌNH</a:t>
            </a:r>
            <a:endParaRPr lang="en-US" sz="9600" b="1" dirty="0">
              <a:latin typeface="Times Neue Roman" panose="020B0604020202020204"/>
            </a:endParaRPr>
          </a:p>
          <a:p>
            <a:pPr marL="0" indent="0" algn="ctr">
              <a:buNone/>
            </a:pPr>
            <a:r>
              <a:rPr lang="en-US" sz="9600" b="1" dirty="0" err="1">
                <a:latin typeface="Times Neue Roman" panose="020B0604020202020204"/>
                <a:cs typeface="Times New Roman" panose="02020603050405020304" pitchFamily="18" charset="0"/>
              </a:rPr>
              <a:t>TRONG</a:t>
            </a:r>
            <a:r>
              <a:rPr lang="en-US" sz="9600" b="1" dirty="0">
                <a:latin typeface="Times Neue Roman" panose="020B0604020202020204"/>
                <a:cs typeface="Times New Roman" panose="02020603050405020304" pitchFamily="18" charset="0"/>
              </a:rPr>
              <a:t> </a:t>
            </a:r>
            <a:r>
              <a:rPr lang="en-US" sz="9600" b="1" dirty="0" err="1">
                <a:latin typeface="Times Neue Roman" panose="020B0604020202020204"/>
                <a:cs typeface="Times New Roman" panose="02020603050405020304" pitchFamily="18" charset="0"/>
              </a:rPr>
              <a:t>CƠ</a:t>
            </a:r>
            <a:r>
              <a:rPr lang="en-US" sz="9600" b="1" dirty="0">
                <a:latin typeface="Times Neue Roman" panose="020B0604020202020204"/>
                <a:cs typeface="Times New Roman" panose="02020603050405020304" pitchFamily="18" charset="0"/>
              </a:rPr>
              <a:t> </a:t>
            </a:r>
            <a:r>
              <a:rPr lang="en-US" sz="9600" b="1" dirty="0" err="1">
                <a:latin typeface="Times Neue Roman" panose="020B0604020202020204"/>
                <a:cs typeface="Times New Roman" panose="02020603050405020304" pitchFamily="18" charset="0"/>
              </a:rPr>
              <a:t>SỞ</a:t>
            </a:r>
            <a:r>
              <a:rPr lang="en-US" sz="9600" b="1" dirty="0">
                <a:latin typeface="Times Neue Roman" panose="020B0604020202020204"/>
                <a:cs typeface="Times New Roman" panose="02020603050405020304" pitchFamily="18" charset="0"/>
              </a:rPr>
              <a:t> </a:t>
            </a:r>
            <a:r>
              <a:rPr lang="en-US" sz="9600" b="1" dirty="0" err="1">
                <a:latin typeface="Times Neue Roman" panose="020B0604020202020204"/>
                <a:cs typeface="Times New Roman" panose="02020603050405020304" pitchFamily="18" charset="0"/>
              </a:rPr>
              <a:t>GDMN</a:t>
            </a:r>
            <a:r>
              <a:rPr lang="en-US" sz="9600" dirty="0">
                <a:latin typeface="Times Neue Roman" panose="020B0604020202020204"/>
                <a:cs typeface="Times New Roman" panose="02020603050405020304" pitchFamily="18" charset="0"/>
              </a:rPr>
              <a:t/>
            </a:r>
            <a:br>
              <a:rPr lang="en-US" sz="9600" dirty="0">
                <a:latin typeface="Times Neue Roman" panose="020B0604020202020204"/>
                <a:cs typeface="Times New Roman" panose="02020603050405020304" pitchFamily="18" charset="0"/>
              </a:rPr>
            </a:br>
            <a:endParaRPr lang="en-US" sz="9600" dirty="0">
              <a:latin typeface="Times Neue Roman" panose="020B0604020202020204"/>
            </a:endParaRPr>
          </a:p>
          <a:p>
            <a:pPr marL="0" indent="0" algn="ctr">
              <a:buNone/>
            </a:pP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xmlns="" id="{31FDA68F-9B3C-433D-A170-135A165F5BC4}"/>
              </a:ext>
            </a:extLst>
          </p:cNvPr>
          <p:cNvSpPr/>
          <p:nvPr/>
        </p:nvSpPr>
        <p:spPr>
          <a:xfrm>
            <a:off x="1477541" y="2144426"/>
            <a:ext cx="8913961" cy="1569660"/>
          </a:xfrm>
          <a:prstGeom prst="rect">
            <a:avLst/>
          </a:prstGeom>
        </p:spPr>
        <p:txBody>
          <a:bodyPr wrap="square">
            <a:spAutoFit/>
          </a:bodyPr>
          <a:lstStyle/>
          <a:p>
            <a:pPr algn="ctr"/>
            <a:r>
              <a:rPr lang="en-US" sz="3200" dirty="0">
                <a:latin typeface="Times Neue Roman"/>
              </a:rPr>
              <a:t/>
            </a:r>
            <a:br>
              <a:rPr lang="en-US" sz="3200" dirty="0">
                <a:latin typeface="Times Neue Roman"/>
              </a:rPr>
            </a:br>
            <a:r>
              <a:rPr lang="en-US" sz="3200" b="1" dirty="0">
                <a:latin typeface="Times Neue Roman"/>
                <a:cs typeface="Times New Roman" panose="02020603050405020304" pitchFamily="18" charset="0"/>
              </a:rPr>
              <a:t/>
            </a:r>
            <a:br>
              <a:rPr lang="en-US" sz="3200" b="1" dirty="0">
                <a:latin typeface="Times Neue Roman"/>
                <a:cs typeface="Times New Roman" panose="02020603050405020304" pitchFamily="18" charset="0"/>
              </a:rPr>
            </a:br>
            <a:endParaRPr lang="en-US" sz="3200" dirty="0">
              <a:latin typeface="Times Neue Roman"/>
            </a:endParaRPr>
          </a:p>
        </p:txBody>
      </p:sp>
      <p:sp>
        <p:nvSpPr>
          <p:cNvPr id="6" name="Content Placeholder 2">
            <a:extLst>
              <a:ext uri="{FF2B5EF4-FFF2-40B4-BE49-F238E27FC236}">
                <a16:creationId xmlns:a16="http://schemas.microsoft.com/office/drawing/2014/main" xmlns="" id="{D7E0602D-5088-4B8F-B36B-AAC637887214}"/>
              </a:ext>
            </a:extLst>
          </p:cNvPr>
          <p:cNvSpPr txBox="1">
            <a:spLocks/>
          </p:cNvSpPr>
          <p:nvPr/>
        </p:nvSpPr>
        <p:spPr>
          <a:xfrm>
            <a:off x="718868" y="1986246"/>
            <a:ext cx="10872607" cy="4109753"/>
          </a:xfrm>
          <a:prstGeom prst="rect">
            <a:avLst/>
          </a:prstGeom>
        </p:spPr>
        <p:txBody>
          <a:bodyPr vert="horz" lIns="91440" tIns="45720" rIns="91440" bIns="45720" rtlCol="0" anchor="t">
            <a:normAutofit fontScale="250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lvl="0"/>
            <a:r>
              <a:rPr lang="en-US" sz="10400" dirty="0">
                <a:latin typeface="Times Neue Roman" panose="020B0604020202020204"/>
              </a:rPr>
              <a:t>1. </a:t>
            </a:r>
            <a:r>
              <a:rPr lang="en-US" sz="10400" dirty="0" err="1">
                <a:latin typeface="Times Neue Roman" panose="020B0604020202020204"/>
              </a:rPr>
              <a:t>QN</a:t>
            </a:r>
            <a:r>
              <a:rPr lang="en-US" sz="10400" dirty="0">
                <a:latin typeface="Times Neue Roman" panose="020B0604020202020204"/>
              </a:rPr>
              <a:t> </a:t>
            </a:r>
            <a:r>
              <a:rPr lang="en-US" sz="10400" dirty="0" err="1">
                <a:latin typeface="Times Neue Roman" panose="020B0604020202020204"/>
              </a:rPr>
              <a:t>về</a:t>
            </a:r>
            <a:r>
              <a:rPr lang="en-US" sz="10400" dirty="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r>
              <a:rPr lang="en-US" sz="10400" dirty="0">
                <a:latin typeface="Times Neue Roman" panose="020B0604020202020204"/>
              </a:rPr>
              <a:t> </a:t>
            </a:r>
            <a:r>
              <a:rPr lang="en-US" sz="10400" dirty="0" err="1">
                <a:latin typeface="Times Neue Roman" panose="020B0604020202020204"/>
              </a:rPr>
              <a:t>thực</a:t>
            </a:r>
            <a:r>
              <a:rPr lang="en-US" sz="10400" dirty="0">
                <a:latin typeface="Times Neue Roman" panose="020B0604020202020204"/>
              </a:rPr>
              <a:t> </a:t>
            </a:r>
            <a:r>
              <a:rPr lang="en-US" sz="10400" dirty="0" err="1">
                <a:latin typeface="Times Neue Roman" panose="020B0604020202020204"/>
              </a:rPr>
              <a:t>hiện</a:t>
            </a:r>
            <a:r>
              <a:rPr lang="en-US" sz="10400" dirty="0">
                <a:latin typeface="Times Neue Roman" panose="020B0604020202020204"/>
              </a:rPr>
              <a:t> </a:t>
            </a:r>
            <a:r>
              <a:rPr lang="en-US" sz="10400" dirty="0" err="1">
                <a:latin typeface="Times Neue Roman" panose="020B0604020202020204"/>
              </a:rPr>
              <a:t>chương</a:t>
            </a:r>
            <a:r>
              <a:rPr lang="en-US" sz="10400" dirty="0">
                <a:latin typeface="Times Neue Roman" panose="020B0604020202020204"/>
              </a:rPr>
              <a:t> </a:t>
            </a:r>
            <a:r>
              <a:rPr lang="en-US" sz="10400" dirty="0" err="1">
                <a:latin typeface="Times Neue Roman" panose="020B0604020202020204"/>
              </a:rPr>
              <a:t>trình</a:t>
            </a:r>
            <a:r>
              <a:rPr lang="en-US" sz="10400" dirty="0">
                <a:latin typeface="Times Neue Roman" panose="020B0604020202020204"/>
              </a:rPr>
              <a:t> </a:t>
            </a:r>
            <a:r>
              <a:rPr lang="en-US" sz="10400" dirty="0" err="1">
                <a:latin typeface="Times Neue Roman" panose="020B0604020202020204"/>
              </a:rPr>
              <a:t>trong</a:t>
            </a:r>
            <a:r>
              <a:rPr lang="en-US" sz="10400" dirty="0">
                <a:latin typeface="Times Neue Roman" panose="020B0604020202020204"/>
              </a:rPr>
              <a:t> </a:t>
            </a:r>
            <a:r>
              <a:rPr lang="en-US" sz="10400" dirty="0" err="1">
                <a:latin typeface="Times Neue Roman" panose="020B0604020202020204"/>
              </a:rPr>
              <a:t>cơ</a:t>
            </a:r>
            <a:r>
              <a:rPr lang="en-US" sz="10400" dirty="0">
                <a:latin typeface="Times Neue Roman" panose="020B0604020202020204"/>
              </a:rPr>
              <a:t> </a:t>
            </a:r>
            <a:r>
              <a:rPr lang="en-US" sz="10400" dirty="0" err="1">
                <a:latin typeface="Times Neue Roman" panose="020B0604020202020204"/>
              </a:rPr>
              <a:t>sở</a:t>
            </a:r>
            <a:r>
              <a:rPr lang="en-US" sz="10400" dirty="0">
                <a:latin typeface="Times Neue Roman" panose="020B0604020202020204"/>
              </a:rPr>
              <a:t> </a:t>
            </a:r>
            <a:r>
              <a:rPr lang="en-US" sz="10400" dirty="0" err="1">
                <a:latin typeface="Times Neue Roman" panose="020B0604020202020204"/>
              </a:rPr>
              <a:t>giáo</a:t>
            </a:r>
            <a:r>
              <a:rPr lang="en-US" sz="10400" dirty="0">
                <a:latin typeface="Times Neue Roman" panose="020B0604020202020204"/>
              </a:rPr>
              <a:t> </a:t>
            </a:r>
            <a:r>
              <a:rPr lang="en-US" sz="10400" dirty="0" err="1">
                <a:latin typeface="Times Neue Roman" panose="020B0604020202020204"/>
              </a:rPr>
              <a:t>dục</a:t>
            </a:r>
            <a:r>
              <a:rPr lang="en-US" sz="10400" dirty="0">
                <a:latin typeface="Times Neue Roman" panose="020B0604020202020204"/>
              </a:rPr>
              <a:t> </a:t>
            </a:r>
            <a:r>
              <a:rPr lang="en-US" sz="10400" dirty="0" err="1">
                <a:latin typeface="Times Neue Roman" panose="020B0604020202020204"/>
              </a:rPr>
              <a:t>mầm</a:t>
            </a:r>
            <a:r>
              <a:rPr lang="en-US" sz="10400" dirty="0">
                <a:latin typeface="Times Neue Roman" panose="020B0604020202020204"/>
              </a:rPr>
              <a:t> non </a:t>
            </a:r>
          </a:p>
          <a:p>
            <a:pPr lvl="0"/>
            <a:r>
              <a:rPr lang="en-US" sz="10400" dirty="0">
                <a:latin typeface="Times Neue Roman" panose="020B0604020202020204"/>
              </a:rPr>
              <a:t>2. </a:t>
            </a:r>
            <a:r>
              <a:rPr lang="en-US" sz="10400" dirty="0" err="1">
                <a:latin typeface="Times Neue Roman" panose="020B0604020202020204"/>
              </a:rPr>
              <a:t>Mục</a:t>
            </a:r>
            <a:r>
              <a:rPr lang="en-US" sz="10400" dirty="0">
                <a:latin typeface="Times Neue Roman" panose="020B0604020202020204"/>
              </a:rPr>
              <a:t> </a:t>
            </a:r>
            <a:r>
              <a:rPr lang="en-US" sz="10400" dirty="0" err="1">
                <a:latin typeface="Times Neue Roman" panose="020B0604020202020204"/>
              </a:rPr>
              <a:t>đích</a:t>
            </a:r>
            <a:r>
              <a:rPr lang="en-US" sz="10400" dirty="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r>
              <a:rPr lang="en-US" sz="10400" dirty="0">
                <a:latin typeface="Times Neue Roman" panose="020B0604020202020204"/>
              </a:rPr>
              <a:t> </a:t>
            </a:r>
          </a:p>
          <a:p>
            <a:pPr lvl="0"/>
            <a:r>
              <a:rPr lang="en-US" sz="10400" dirty="0">
                <a:latin typeface="Times Neue Roman" panose="020B0604020202020204"/>
              </a:rPr>
              <a:t>3. </a:t>
            </a:r>
            <a:r>
              <a:rPr lang="en-US" sz="10400" dirty="0" err="1">
                <a:latin typeface="Times Neue Roman" panose="020B0604020202020204"/>
              </a:rPr>
              <a:t>Yêu</a:t>
            </a:r>
            <a:r>
              <a:rPr lang="en-US" sz="10400" dirty="0">
                <a:latin typeface="Times Neue Roman" panose="020B0604020202020204"/>
              </a:rPr>
              <a:t> </a:t>
            </a:r>
            <a:r>
              <a:rPr lang="en-US" sz="10400" dirty="0" err="1">
                <a:latin typeface="Times Neue Roman" panose="020B0604020202020204"/>
              </a:rPr>
              <a:t>cầu</a:t>
            </a:r>
            <a:r>
              <a:rPr lang="en-US" sz="10400" dirty="0">
                <a:latin typeface="Times Neue Roman" panose="020B0604020202020204"/>
              </a:rPr>
              <a:t> </a:t>
            </a:r>
            <a:r>
              <a:rPr lang="en-US" sz="10400" dirty="0" err="1">
                <a:latin typeface="Times Neue Roman" panose="020B0604020202020204"/>
              </a:rPr>
              <a:t>về</a:t>
            </a:r>
            <a:r>
              <a:rPr lang="en-US" sz="10400" dirty="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r>
              <a:rPr lang="en-US" sz="10400" dirty="0">
                <a:latin typeface="Times Neue Roman" panose="020B0604020202020204"/>
              </a:rPr>
              <a:t> </a:t>
            </a:r>
            <a:r>
              <a:rPr lang="en-US" sz="10400" dirty="0" err="1">
                <a:latin typeface="Times Neue Roman" panose="020B0604020202020204"/>
              </a:rPr>
              <a:t>thực</a:t>
            </a:r>
            <a:r>
              <a:rPr lang="en-US" sz="10400" dirty="0">
                <a:latin typeface="Times Neue Roman" panose="020B0604020202020204"/>
              </a:rPr>
              <a:t> </a:t>
            </a:r>
            <a:r>
              <a:rPr lang="en-US" sz="10400" dirty="0" err="1">
                <a:latin typeface="Times Neue Roman" panose="020B0604020202020204"/>
              </a:rPr>
              <a:t>hiện</a:t>
            </a:r>
            <a:r>
              <a:rPr lang="en-US" sz="10400" dirty="0">
                <a:latin typeface="Times Neue Roman" panose="020B0604020202020204"/>
              </a:rPr>
              <a:t> </a:t>
            </a:r>
            <a:r>
              <a:rPr lang="en-US" sz="10400" dirty="0" err="1">
                <a:latin typeface="Times Neue Roman" panose="020B0604020202020204"/>
              </a:rPr>
              <a:t>chương</a:t>
            </a:r>
            <a:r>
              <a:rPr lang="en-US" sz="10400" dirty="0">
                <a:latin typeface="Times Neue Roman" panose="020B0604020202020204"/>
              </a:rPr>
              <a:t> </a:t>
            </a:r>
            <a:r>
              <a:rPr lang="en-US" sz="10400" dirty="0" err="1">
                <a:latin typeface="Times Neue Roman" panose="020B0604020202020204"/>
              </a:rPr>
              <a:t>trình</a:t>
            </a:r>
            <a:endParaRPr lang="en-US" sz="10400" dirty="0">
              <a:latin typeface="Times Neue Roman" panose="020B0604020202020204"/>
            </a:endParaRPr>
          </a:p>
          <a:p>
            <a:pPr lvl="0"/>
            <a:r>
              <a:rPr lang="en-US" sz="10400" dirty="0" smtClean="0">
                <a:latin typeface="Times Neue Roman" panose="020B0604020202020204"/>
              </a:rPr>
              <a:t>4. </a:t>
            </a:r>
            <a:r>
              <a:rPr lang="en-US" sz="10400" dirty="0" err="1" smtClean="0">
                <a:latin typeface="Times Neue Roman" panose="020B0604020202020204"/>
              </a:rPr>
              <a:t>Nội</a:t>
            </a:r>
            <a:r>
              <a:rPr lang="en-US" sz="10400" dirty="0" smtClean="0">
                <a:latin typeface="Times Neue Roman" panose="020B0604020202020204"/>
              </a:rPr>
              <a:t> dung </a:t>
            </a:r>
            <a:r>
              <a:rPr lang="en-US" sz="10400" dirty="0" err="1" smtClean="0">
                <a:latin typeface="Times Neue Roman" panose="020B0604020202020204"/>
              </a:rPr>
              <a:t>đánh</a:t>
            </a:r>
            <a:r>
              <a:rPr lang="en-US" sz="10400" dirty="0" smtClean="0">
                <a:latin typeface="Times Neue Roman" panose="020B0604020202020204"/>
              </a:rPr>
              <a:t> </a:t>
            </a:r>
            <a:r>
              <a:rPr lang="en-US" sz="10400" dirty="0" err="1" smtClean="0">
                <a:latin typeface="Times Neue Roman" panose="020B0604020202020204"/>
              </a:rPr>
              <a:t>giá</a:t>
            </a:r>
            <a:r>
              <a:rPr lang="en-US" sz="10400" dirty="0" smtClean="0">
                <a:latin typeface="Times Neue Roman" panose="020B0604020202020204"/>
              </a:rPr>
              <a:t> thực hiện </a:t>
            </a:r>
            <a:r>
              <a:rPr lang="en-US" sz="10400" dirty="0" err="1" smtClean="0">
                <a:latin typeface="Times Neue Roman" panose="020B0604020202020204"/>
              </a:rPr>
              <a:t>chương</a:t>
            </a:r>
            <a:r>
              <a:rPr lang="en-US" sz="10400" dirty="0" smtClean="0">
                <a:latin typeface="Times Neue Roman" panose="020B0604020202020204"/>
              </a:rPr>
              <a:t> </a:t>
            </a:r>
            <a:r>
              <a:rPr lang="en-US" sz="10400" dirty="0" err="1" smtClean="0">
                <a:latin typeface="Times Neue Roman" panose="020B0604020202020204"/>
              </a:rPr>
              <a:t>trình</a:t>
            </a:r>
            <a:endParaRPr lang="en-US" sz="10400" dirty="0" smtClean="0">
              <a:latin typeface="Times Neue Roman" panose="020B0604020202020204"/>
            </a:endParaRPr>
          </a:p>
          <a:p>
            <a:pPr lvl="0"/>
            <a:r>
              <a:rPr lang="en-US" sz="10400" dirty="0" smtClean="0">
                <a:latin typeface="Times Neue Roman" panose="020B0604020202020204"/>
              </a:rPr>
              <a:t>5. </a:t>
            </a:r>
            <a:r>
              <a:rPr lang="en-US" sz="10400" dirty="0" err="1" smtClean="0">
                <a:latin typeface="Times Neue Roman" panose="020B0604020202020204"/>
              </a:rPr>
              <a:t>Tiêu</a:t>
            </a:r>
            <a:r>
              <a:rPr lang="en-US" sz="10400" dirty="0" smtClean="0">
                <a:latin typeface="Times Neue Roman" panose="020B0604020202020204"/>
              </a:rPr>
              <a:t> </a:t>
            </a:r>
            <a:r>
              <a:rPr lang="en-US" sz="10400" dirty="0" err="1" smtClean="0">
                <a:latin typeface="Times Neue Roman" panose="020B0604020202020204"/>
              </a:rPr>
              <a:t>chí</a:t>
            </a:r>
            <a:r>
              <a:rPr lang="en-US" sz="10400" dirty="0">
                <a:latin typeface="Times Neue Roman" panose="020B0604020202020204"/>
              </a:rPr>
              <a:t> </a:t>
            </a:r>
            <a:r>
              <a:rPr lang="en-US" sz="10400" dirty="0" err="1" smtClean="0">
                <a:latin typeface="Times Neue Roman" panose="020B0604020202020204"/>
              </a:rPr>
              <a:t>đánh</a:t>
            </a:r>
            <a:r>
              <a:rPr lang="en-US" sz="10400" dirty="0" smtClean="0">
                <a:latin typeface="Times Neue Roman" panose="020B0604020202020204"/>
              </a:rPr>
              <a:t> </a:t>
            </a:r>
            <a:r>
              <a:rPr lang="en-US" sz="10400" dirty="0" err="1" smtClean="0">
                <a:latin typeface="Times Neue Roman" panose="020B0604020202020204"/>
              </a:rPr>
              <a:t>giá</a:t>
            </a:r>
            <a:endParaRPr lang="en-US" sz="10400" dirty="0">
              <a:latin typeface="Times Neue Roman" panose="020B0604020202020204"/>
            </a:endParaRPr>
          </a:p>
          <a:p>
            <a:pPr lvl="0"/>
            <a:r>
              <a:rPr lang="en-US" sz="10400" dirty="0">
                <a:latin typeface="Times Neue Roman" panose="020B0604020202020204"/>
              </a:rPr>
              <a:t>6</a:t>
            </a:r>
            <a:r>
              <a:rPr lang="en-US" sz="10400" dirty="0" smtClean="0">
                <a:latin typeface="Times Neue Roman" panose="020B0604020202020204"/>
              </a:rPr>
              <a:t>. </a:t>
            </a:r>
            <a:r>
              <a:rPr lang="en-US" sz="10400" dirty="0" err="1">
                <a:latin typeface="Times Neue Roman" panose="020B0604020202020204"/>
              </a:rPr>
              <a:t>Quy</a:t>
            </a:r>
            <a:r>
              <a:rPr lang="en-US" sz="10400" dirty="0">
                <a:latin typeface="Times Neue Roman" panose="020B0604020202020204"/>
              </a:rPr>
              <a:t> </a:t>
            </a:r>
            <a:r>
              <a:rPr lang="en-US" sz="10400" dirty="0" err="1" smtClean="0">
                <a:latin typeface="Times Neue Roman" panose="020B0604020202020204"/>
              </a:rPr>
              <a:t>trình</a:t>
            </a:r>
            <a:r>
              <a:rPr lang="en-US" sz="10400" dirty="0" smtClean="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r>
              <a:rPr lang="en-US" sz="10400" dirty="0">
                <a:latin typeface="Times Neue Roman" panose="020B0604020202020204"/>
              </a:rPr>
              <a:t> </a:t>
            </a:r>
          </a:p>
          <a:p>
            <a:pPr lvl="0"/>
            <a:r>
              <a:rPr lang="en-US" sz="10400" dirty="0">
                <a:latin typeface="Times Neue Roman" panose="020B0604020202020204"/>
              </a:rPr>
              <a:t>7</a:t>
            </a:r>
            <a:r>
              <a:rPr lang="en-US" sz="10400" dirty="0" smtClean="0">
                <a:latin typeface="Times Neue Roman" panose="020B0604020202020204"/>
              </a:rPr>
              <a:t>. </a:t>
            </a:r>
            <a:r>
              <a:rPr lang="en-US" sz="10400" dirty="0" err="1">
                <a:latin typeface="Times Neue Roman" panose="020B0604020202020204"/>
              </a:rPr>
              <a:t>Thời</a:t>
            </a:r>
            <a:r>
              <a:rPr lang="en-US" sz="10400" dirty="0">
                <a:latin typeface="Times Neue Roman" panose="020B0604020202020204"/>
              </a:rPr>
              <a:t> </a:t>
            </a:r>
            <a:r>
              <a:rPr lang="en-US" sz="10400" dirty="0" err="1">
                <a:latin typeface="Times Neue Roman" panose="020B0604020202020204"/>
              </a:rPr>
              <a:t>gian</a:t>
            </a:r>
            <a:r>
              <a:rPr lang="en-US" sz="10400" dirty="0">
                <a:latin typeface="Times Neue Roman" panose="020B0604020202020204"/>
              </a:rPr>
              <a:t>, chu </a:t>
            </a:r>
            <a:r>
              <a:rPr lang="en-US" sz="10400" dirty="0" err="1">
                <a:latin typeface="Times Neue Roman" panose="020B0604020202020204"/>
              </a:rPr>
              <a:t>kì</a:t>
            </a:r>
            <a:r>
              <a:rPr lang="en-US" sz="10400" dirty="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endParaRPr lang="en-US" sz="10400" dirty="0">
              <a:latin typeface="Times Neue Roman" panose="020B0604020202020204"/>
            </a:endParaRPr>
          </a:p>
          <a:p>
            <a:r>
              <a:rPr lang="en-US" sz="10400" dirty="0">
                <a:latin typeface="Times Neue Roman" panose="020B0604020202020204"/>
              </a:rPr>
              <a:t>8</a:t>
            </a:r>
            <a:r>
              <a:rPr lang="en-US" sz="10400" dirty="0" smtClean="0">
                <a:latin typeface="Times Neue Roman" panose="020B0604020202020204"/>
              </a:rPr>
              <a:t>. </a:t>
            </a:r>
            <a:r>
              <a:rPr lang="en-US" sz="10400" dirty="0" err="1">
                <a:latin typeface="Times Neue Roman" panose="020B0604020202020204"/>
              </a:rPr>
              <a:t>Hình</a:t>
            </a:r>
            <a:r>
              <a:rPr lang="en-US" sz="10400" dirty="0">
                <a:latin typeface="Times Neue Roman" panose="020B0604020202020204"/>
              </a:rPr>
              <a:t> </a:t>
            </a:r>
            <a:r>
              <a:rPr lang="en-US" sz="10400" dirty="0" err="1">
                <a:latin typeface="Times Neue Roman" panose="020B0604020202020204"/>
              </a:rPr>
              <a:t>thức</a:t>
            </a:r>
            <a:r>
              <a:rPr lang="en-US" sz="10400" dirty="0">
                <a:latin typeface="Times Neue Roman" panose="020B0604020202020204"/>
              </a:rPr>
              <a:t>, </a:t>
            </a:r>
            <a:r>
              <a:rPr lang="en-US" sz="10400" dirty="0" err="1">
                <a:latin typeface="Times Neue Roman" panose="020B0604020202020204"/>
              </a:rPr>
              <a:t>phương</a:t>
            </a:r>
            <a:r>
              <a:rPr lang="en-US" sz="10400" dirty="0">
                <a:latin typeface="Times Neue Roman" panose="020B0604020202020204"/>
              </a:rPr>
              <a:t> </a:t>
            </a:r>
            <a:r>
              <a:rPr lang="en-US" sz="10400" dirty="0" err="1">
                <a:latin typeface="Times Neue Roman" panose="020B0604020202020204"/>
              </a:rPr>
              <a:t>pháp</a:t>
            </a:r>
            <a:r>
              <a:rPr lang="en-US" sz="10400" dirty="0">
                <a:latin typeface="Times Neue Roman" panose="020B0604020202020204"/>
              </a:rPr>
              <a:t> </a:t>
            </a:r>
            <a:r>
              <a:rPr lang="en-US" sz="10400" dirty="0" err="1">
                <a:latin typeface="Times Neue Roman" panose="020B0604020202020204"/>
              </a:rPr>
              <a:t>đánh</a:t>
            </a:r>
            <a:r>
              <a:rPr lang="en-US" sz="10400" dirty="0">
                <a:latin typeface="Times Neue Roman" panose="020B0604020202020204"/>
              </a:rPr>
              <a:t> </a:t>
            </a:r>
            <a:r>
              <a:rPr lang="en-US" sz="10400" dirty="0" err="1">
                <a:latin typeface="Times Neue Roman" panose="020B0604020202020204"/>
              </a:rPr>
              <a:t>giá</a:t>
            </a:r>
            <a:r>
              <a:rPr lang="en-US" sz="10400" dirty="0">
                <a:latin typeface="Times Neue Roman" panose="020B0604020202020204"/>
              </a:rPr>
              <a:t> </a:t>
            </a:r>
            <a:endParaRPr lang="en-US" sz="10400" b="1" dirty="0">
              <a:solidFill>
                <a:srgbClr val="FF0000"/>
              </a:solidFill>
              <a:latin typeface="Times Neue Roman" panose="020B0604020202020204"/>
              <a:cs typeface="Times New Roman" panose="02020603050405020304" pitchFamily="18" charset="0"/>
            </a:endParaRPr>
          </a:p>
          <a:p>
            <a:pPr marL="457200" indent="-457200" algn="just">
              <a:buFont typeface="Arial" panose="020B0604020202020204" pitchFamily="34" charset="0"/>
              <a:buAutoNum type="arabicPeriod"/>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0795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7072" y="1995802"/>
            <a:ext cx="11438626" cy="5130700"/>
          </a:xfrm>
          <a:prstGeom prst="rect">
            <a:avLst/>
          </a:prstGeom>
        </p:spPr>
        <p:txBody>
          <a:bodyPr wrap="square">
            <a:spAutoFit/>
          </a:bodyPr>
          <a:lstStyle/>
          <a:p>
            <a:pPr lvl="0" algn="just">
              <a:spcBef>
                <a:spcPts val="600"/>
              </a:spcBef>
              <a:spcAft>
                <a:spcPts val="600"/>
              </a:spcAft>
            </a:pPr>
            <a:r>
              <a:rPr lang="en-US" sz="2600" dirty="0">
                <a:latin typeface="Times Neue Roman"/>
              </a:rPr>
              <a:t>-  </a:t>
            </a:r>
            <a:r>
              <a:rPr lang="en-US" sz="2200" dirty="0" err="1">
                <a:latin typeface="Times Neue Roman"/>
              </a:rPr>
              <a:t>Có</a:t>
            </a:r>
            <a:r>
              <a:rPr lang="en-US" sz="2200" dirty="0">
                <a:latin typeface="Times Neue Roman"/>
              </a:rPr>
              <a:t> </a:t>
            </a:r>
            <a:r>
              <a:rPr lang="en-US" sz="2200" dirty="0" err="1">
                <a:latin typeface="Times Neue Roman"/>
              </a:rPr>
              <a:t>thể</a:t>
            </a:r>
            <a:r>
              <a:rPr lang="en-US" sz="2200" dirty="0">
                <a:latin typeface="Times Neue Roman"/>
              </a:rPr>
              <a:t> </a:t>
            </a:r>
            <a:r>
              <a:rPr lang="en-US" sz="2200" dirty="0" err="1">
                <a:latin typeface="Times Neue Roman"/>
              </a:rPr>
              <a:t>điều</a:t>
            </a:r>
            <a:r>
              <a:rPr lang="en-US" sz="2200" dirty="0">
                <a:latin typeface="Times Neue Roman"/>
              </a:rPr>
              <a:t> </a:t>
            </a:r>
            <a:r>
              <a:rPr lang="en-US" sz="2200" dirty="0" err="1">
                <a:latin typeface="Times Neue Roman"/>
              </a:rPr>
              <a:t>chỉnh</a:t>
            </a:r>
            <a:r>
              <a:rPr lang="en-US" sz="2200" dirty="0">
                <a:latin typeface="Times Neue Roman"/>
              </a:rPr>
              <a:t> </a:t>
            </a:r>
            <a:r>
              <a:rPr lang="en-US" sz="2200" dirty="0" err="1">
                <a:latin typeface="Times Neue Roman"/>
              </a:rPr>
              <a:t>các</a:t>
            </a:r>
            <a:r>
              <a:rPr lang="en-US" sz="2200" dirty="0">
                <a:latin typeface="Times Neue Roman"/>
              </a:rPr>
              <a:t> </a:t>
            </a:r>
            <a:r>
              <a:rPr lang="en-US" sz="2200" dirty="0" err="1">
                <a:latin typeface="Times Neue Roman"/>
              </a:rPr>
              <a:t>minh</a:t>
            </a:r>
            <a:r>
              <a:rPr lang="en-US" sz="2200" dirty="0">
                <a:latin typeface="Times Neue Roman"/>
              </a:rPr>
              <a:t> </a:t>
            </a:r>
            <a:r>
              <a:rPr lang="en-US" sz="2200" dirty="0" err="1">
                <a:latin typeface="Times Neue Roman"/>
              </a:rPr>
              <a:t>chứng</a:t>
            </a:r>
            <a:r>
              <a:rPr lang="en-US" sz="2200" dirty="0">
                <a:latin typeface="Times Neue Roman"/>
              </a:rPr>
              <a:t> </a:t>
            </a:r>
            <a:r>
              <a:rPr lang="en-US" sz="2200" dirty="0" err="1">
                <a:latin typeface="Times Neue Roman"/>
              </a:rPr>
              <a:t>phù</a:t>
            </a:r>
            <a:r>
              <a:rPr lang="en-US" sz="2200" dirty="0">
                <a:latin typeface="Times Neue Roman"/>
              </a:rPr>
              <a:t> </a:t>
            </a:r>
            <a:r>
              <a:rPr lang="en-US" sz="2200" dirty="0" err="1">
                <a:latin typeface="Times Neue Roman"/>
              </a:rPr>
              <a:t>hợp</a:t>
            </a:r>
            <a:r>
              <a:rPr lang="en-US" sz="2200" dirty="0">
                <a:latin typeface="Times Neue Roman"/>
              </a:rPr>
              <a:t> </a:t>
            </a:r>
            <a:r>
              <a:rPr lang="en-US" sz="2200" dirty="0" err="1">
                <a:latin typeface="Times Neue Roman"/>
              </a:rPr>
              <a:t>với</a:t>
            </a:r>
            <a:r>
              <a:rPr lang="en-US" sz="2200" dirty="0">
                <a:latin typeface="Times Neue Roman"/>
              </a:rPr>
              <a:t> </a:t>
            </a:r>
            <a:r>
              <a:rPr lang="en-US" sz="2200" dirty="0" err="1">
                <a:latin typeface="Times Neue Roman"/>
              </a:rPr>
              <a:t>điều</a:t>
            </a:r>
            <a:r>
              <a:rPr lang="en-US" sz="2200" dirty="0">
                <a:latin typeface="Times Neue Roman"/>
              </a:rPr>
              <a:t> </a:t>
            </a:r>
            <a:r>
              <a:rPr lang="en-US" sz="2200" dirty="0" err="1">
                <a:latin typeface="Times Neue Roman"/>
              </a:rPr>
              <a:t>kiện</a:t>
            </a:r>
            <a:r>
              <a:rPr lang="en-US" sz="2200" dirty="0">
                <a:latin typeface="Times Neue Roman"/>
              </a:rPr>
              <a:t> </a:t>
            </a:r>
            <a:r>
              <a:rPr lang="en-US" sz="2200" dirty="0" err="1">
                <a:latin typeface="Times Neue Roman"/>
              </a:rPr>
              <a:t>và</a:t>
            </a:r>
            <a:r>
              <a:rPr lang="en-US" sz="2200" dirty="0">
                <a:latin typeface="Times Neue Roman"/>
              </a:rPr>
              <a:t> </a:t>
            </a:r>
            <a:r>
              <a:rPr lang="en-US" sz="2200" dirty="0" err="1">
                <a:latin typeface="Times Neue Roman"/>
              </a:rPr>
              <a:t>phát</a:t>
            </a:r>
            <a:r>
              <a:rPr lang="en-US" sz="2200" dirty="0">
                <a:latin typeface="Times Neue Roman"/>
              </a:rPr>
              <a:t> </a:t>
            </a:r>
            <a:r>
              <a:rPr lang="en-US" sz="2200" dirty="0" err="1">
                <a:latin typeface="Times Neue Roman"/>
              </a:rPr>
              <a:t>triển</a:t>
            </a:r>
            <a:r>
              <a:rPr lang="en-US" sz="2200" dirty="0">
                <a:latin typeface="Times Neue Roman"/>
              </a:rPr>
              <a:t> </a:t>
            </a:r>
            <a:r>
              <a:rPr lang="en-US" sz="2200" dirty="0" err="1">
                <a:latin typeface="Times Neue Roman"/>
              </a:rPr>
              <a:t>ch</a:t>
            </a:r>
            <a:r>
              <a:rPr lang="vi-VN" sz="2200" dirty="0">
                <a:latin typeface="Times Neue Roman"/>
              </a:rPr>
              <a:t>ư</a:t>
            </a:r>
            <a:r>
              <a:rPr lang="en-US" sz="2200" dirty="0" err="1">
                <a:latin typeface="Times Neue Roman"/>
              </a:rPr>
              <a:t>ơng</a:t>
            </a:r>
            <a:r>
              <a:rPr lang="en-US" sz="2200" dirty="0">
                <a:latin typeface="Times Neue Roman"/>
              </a:rPr>
              <a:t> </a:t>
            </a:r>
            <a:r>
              <a:rPr lang="en-US" sz="2200" dirty="0" err="1">
                <a:latin typeface="Times Neue Roman"/>
              </a:rPr>
              <a:t>trình</a:t>
            </a:r>
            <a:r>
              <a:rPr lang="en-US" sz="2200" dirty="0">
                <a:latin typeface="Times Neue Roman"/>
              </a:rPr>
              <a:t> </a:t>
            </a:r>
            <a:r>
              <a:rPr lang="en-US" sz="2200" dirty="0" err="1">
                <a:latin typeface="Times Neue Roman"/>
              </a:rPr>
              <a:t>nhà</a:t>
            </a:r>
            <a:r>
              <a:rPr lang="en-US" sz="2200" dirty="0">
                <a:latin typeface="Times Neue Roman"/>
              </a:rPr>
              <a:t> tr</a:t>
            </a:r>
            <a:r>
              <a:rPr lang="vi-VN" sz="2200" dirty="0">
                <a:latin typeface="Times Neue Roman"/>
              </a:rPr>
              <a:t>ư</a:t>
            </a:r>
            <a:r>
              <a:rPr lang="en-US" sz="2200" dirty="0" err="1">
                <a:latin typeface="Times Neue Roman"/>
              </a:rPr>
              <a:t>ờng</a:t>
            </a:r>
            <a:r>
              <a:rPr lang="en-US" sz="2200" dirty="0">
                <a:latin typeface="Times Neue Roman"/>
              </a:rPr>
              <a:t>. </a:t>
            </a:r>
            <a:r>
              <a:rPr lang="en-US" sz="2200" i="1" dirty="0">
                <a:solidFill>
                  <a:srgbClr val="0000FF"/>
                </a:solidFill>
                <a:latin typeface="Times Neue Roman"/>
              </a:rPr>
              <a:t>(</a:t>
            </a:r>
            <a:r>
              <a:rPr lang="en-US" sz="2200" i="1" dirty="0" err="1">
                <a:solidFill>
                  <a:srgbClr val="0000FF"/>
                </a:solidFill>
                <a:latin typeface="Times Neue Roman"/>
              </a:rPr>
              <a:t>ví</a:t>
            </a:r>
            <a:r>
              <a:rPr lang="en-US" sz="2200" i="1" dirty="0">
                <a:solidFill>
                  <a:srgbClr val="0000FF"/>
                </a:solidFill>
                <a:latin typeface="Times Neue Roman"/>
              </a:rPr>
              <a:t> </a:t>
            </a:r>
            <a:r>
              <a:rPr lang="en-US" sz="2200" i="1" dirty="0" err="1">
                <a:solidFill>
                  <a:srgbClr val="0000FF"/>
                </a:solidFill>
                <a:latin typeface="Times Neue Roman"/>
              </a:rPr>
              <a:t>dụ</a:t>
            </a:r>
            <a:r>
              <a:rPr lang="en-US" sz="2200" i="1" dirty="0">
                <a:solidFill>
                  <a:srgbClr val="0000FF"/>
                </a:solidFill>
                <a:latin typeface="Times Neue Roman"/>
              </a:rPr>
              <a:t>, </a:t>
            </a:r>
            <a:r>
              <a:rPr lang="en-US" sz="2200" i="1" dirty="0" err="1">
                <a:solidFill>
                  <a:srgbClr val="0000FF"/>
                </a:solidFill>
                <a:latin typeface="Times Neue Roman"/>
              </a:rPr>
              <a:t>minh</a:t>
            </a:r>
            <a:r>
              <a:rPr lang="en-US" sz="2200" i="1" dirty="0">
                <a:solidFill>
                  <a:srgbClr val="0000FF"/>
                </a:solidFill>
                <a:latin typeface="Times Neue Roman"/>
              </a:rPr>
              <a:t> </a:t>
            </a:r>
            <a:r>
              <a:rPr lang="en-US" sz="2200" i="1" dirty="0" err="1">
                <a:solidFill>
                  <a:srgbClr val="0000FF"/>
                </a:solidFill>
                <a:latin typeface="Times Neue Roman"/>
              </a:rPr>
              <a:t>chứng</a:t>
            </a:r>
            <a:r>
              <a:rPr lang="en-US" sz="2200" i="1" dirty="0">
                <a:solidFill>
                  <a:srgbClr val="0000FF"/>
                </a:solidFill>
                <a:latin typeface="Times Neue Roman"/>
              </a:rPr>
              <a:t> “</a:t>
            </a:r>
            <a:r>
              <a:rPr lang="en-US" sz="2200" i="1" dirty="0" err="1">
                <a:solidFill>
                  <a:srgbClr val="0000FF"/>
                </a:solidFill>
                <a:latin typeface="Times Neue Roman"/>
              </a:rPr>
              <a:t>Kế</a:t>
            </a:r>
            <a:r>
              <a:rPr lang="en-US" sz="2200" i="1" dirty="0">
                <a:solidFill>
                  <a:srgbClr val="0000FF"/>
                </a:solidFill>
                <a:latin typeface="Times Neue Roman"/>
              </a:rPr>
              <a:t> </a:t>
            </a:r>
            <a:r>
              <a:rPr lang="en-US" sz="2200" i="1" dirty="0" err="1">
                <a:solidFill>
                  <a:srgbClr val="0000FF"/>
                </a:solidFill>
                <a:latin typeface="Times Neue Roman"/>
              </a:rPr>
              <a:t>hoạch</a:t>
            </a:r>
            <a:r>
              <a:rPr lang="en-US" sz="2200" i="1" dirty="0">
                <a:solidFill>
                  <a:srgbClr val="0000FF"/>
                </a:solidFill>
                <a:latin typeface="Times Neue Roman"/>
              </a:rPr>
              <a:t> GD </a:t>
            </a:r>
            <a:r>
              <a:rPr lang="en-US" sz="2200" i="1" dirty="0" err="1">
                <a:solidFill>
                  <a:srgbClr val="0000FF"/>
                </a:solidFill>
                <a:latin typeface="Times Neue Roman"/>
              </a:rPr>
              <a:t>thể</a:t>
            </a:r>
            <a:r>
              <a:rPr lang="en-US" sz="2200" i="1" dirty="0">
                <a:solidFill>
                  <a:srgbClr val="0000FF"/>
                </a:solidFill>
                <a:latin typeface="Times Neue Roman"/>
              </a:rPr>
              <a:t> </a:t>
            </a:r>
            <a:r>
              <a:rPr lang="en-US" sz="2200" i="1" dirty="0" err="1">
                <a:solidFill>
                  <a:srgbClr val="0000FF"/>
                </a:solidFill>
                <a:latin typeface="Times Neue Roman"/>
              </a:rPr>
              <a:t>hiện</a:t>
            </a:r>
            <a:r>
              <a:rPr lang="en-US" sz="2200" i="1" dirty="0">
                <a:solidFill>
                  <a:srgbClr val="0000FF"/>
                </a:solidFill>
                <a:latin typeface="Times Neue Roman"/>
              </a:rPr>
              <a:t> </a:t>
            </a:r>
            <a:r>
              <a:rPr lang="en-US" sz="2200" i="1" dirty="0" err="1">
                <a:solidFill>
                  <a:srgbClr val="0000FF"/>
                </a:solidFill>
                <a:latin typeface="Times Neue Roman"/>
              </a:rPr>
              <a:t>rõ</a:t>
            </a:r>
            <a:r>
              <a:rPr lang="en-US" sz="2200" i="1" dirty="0">
                <a:solidFill>
                  <a:srgbClr val="0000FF"/>
                </a:solidFill>
                <a:latin typeface="Times Neue Roman"/>
              </a:rPr>
              <a:t> </a:t>
            </a:r>
            <a:r>
              <a:rPr lang="en-US" sz="2200" i="1" dirty="0" err="1">
                <a:solidFill>
                  <a:srgbClr val="0000FF"/>
                </a:solidFill>
                <a:latin typeface="Times Neue Roman"/>
              </a:rPr>
              <a:t>việc</a:t>
            </a:r>
            <a:r>
              <a:rPr lang="en-US" sz="2200" i="1" dirty="0">
                <a:solidFill>
                  <a:srgbClr val="0000FF"/>
                </a:solidFill>
                <a:latin typeface="Times Neue Roman"/>
              </a:rPr>
              <a:t> </a:t>
            </a:r>
            <a:r>
              <a:rPr lang="en-US" sz="2200" i="1" dirty="0" err="1">
                <a:solidFill>
                  <a:srgbClr val="0000FF"/>
                </a:solidFill>
                <a:latin typeface="Times Neue Roman"/>
              </a:rPr>
              <a:t>điều</a:t>
            </a:r>
            <a:r>
              <a:rPr lang="en-US" sz="2200" i="1" dirty="0">
                <a:solidFill>
                  <a:srgbClr val="0000FF"/>
                </a:solidFill>
                <a:latin typeface="Times Neue Roman"/>
              </a:rPr>
              <a:t> </a:t>
            </a:r>
            <a:r>
              <a:rPr lang="en-US" sz="2200" i="1" dirty="0" err="1">
                <a:solidFill>
                  <a:srgbClr val="0000FF"/>
                </a:solidFill>
                <a:latin typeface="Times Neue Roman"/>
              </a:rPr>
              <a:t>chỉnh</a:t>
            </a:r>
            <a:r>
              <a:rPr lang="en-US" sz="2200" i="1" dirty="0">
                <a:solidFill>
                  <a:srgbClr val="0000FF"/>
                </a:solidFill>
                <a:latin typeface="Times Neue Roman"/>
              </a:rPr>
              <a:t> </a:t>
            </a:r>
            <a:r>
              <a:rPr lang="en-US" sz="2200" i="1" dirty="0" err="1">
                <a:solidFill>
                  <a:srgbClr val="0000FF"/>
                </a:solidFill>
                <a:latin typeface="Times Neue Roman"/>
              </a:rPr>
              <a:t>nội</a:t>
            </a:r>
            <a:r>
              <a:rPr lang="en-US" sz="2200" i="1" dirty="0">
                <a:solidFill>
                  <a:srgbClr val="0000FF"/>
                </a:solidFill>
                <a:latin typeface="Times Neue Roman"/>
              </a:rPr>
              <a:t> dung, </a:t>
            </a:r>
            <a:r>
              <a:rPr lang="en-US" sz="2200" i="1" dirty="0" err="1">
                <a:solidFill>
                  <a:srgbClr val="0000FF"/>
                </a:solidFill>
                <a:latin typeface="Times Neue Roman"/>
              </a:rPr>
              <a:t>ph</a:t>
            </a:r>
            <a:r>
              <a:rPr lang="vi-VN" sz="2200" i="1" dirty="0">
                <a:solidFill>
                  <a:srgbClr val="0000FF"/>
                </a:solidFill>
                <a:latin typeface="Times Neue Roman"/>
              </a:rPr>
              <a:t>ư</a:t>
            </a:r>
            <a:r>
              <a:rPr lang="en-US" sz="2200" i="1" dirty="0" err="1">
                <a:solidFill>
                  <a:srgbClr val="0000FF"/>
                </a:solidFill>
                <a:latin typeface="Times Neue Roman"/>
              </a:rPr>
              <a:t>ơng</a:t>
            </a:r>
            <a:r>
              <a:rPr lang="en-US" sz="2200" i="1" dirty="0">
                <a:solidFill>
                  <a:srgbClr val="0000FF"/>
                </a:solidFill>
                <a:latin typeface="Times Neue Roman"/>
              </a:rPr>
              <a:t> </a:t>
            </a:r>
            <a:r>
              <a:rPr lang="en-US" sz="2200" i="1" dirty="0" err="1">
                <a:solidFill>
                  <a:srgbClr val="0000FF"/>
                </a:solidFill>
                <a:latin typeface="Times Neue Roman"/>
              </a:rPr>
              <a:t>pháp</a:t>
            </a:r>
            <a:r>
              <a:rPr lang="en-US" sz="2200" i="1" dirty="0">
                <a:solidFill>
                  <a:srgbClr val="0000FF"/>
                </a:solidFill>
                <a:latin typeface="Times Neue Roman"/>
              </a:rPr>
              <a:t> GD </a:t>
            </a:r>
            <a:r>
              <a:rPr lang="en-US" sz="2200" i="1" dirty="0" err="1">
                <a:solidFill>
                  <a:srgbClr val="0000FF"/>
                </a:solidFill>
                <a:latin typeface="Times Neue Roman"/>
              </a:rPr>
              <a:t>dựa</a:t>
            </a:r>
            <a:r>
              <a:rPr lang="en-US" sz="2200" i="1" dirty="0">
                <a:solidFill>
                  <a:srgbClr val="0000FF"/>
                </a:solidFill>
                <a:latin typeface="Times Neue Roman"/>
              </a:rPr>
              <a:t> </a:t>
            </a:r>
            <a:r>
              <a:rPr lang="en-US" sz="2200" i="1" dirty="0" err="1">
                <a:solidFill>
                  <a:srgbClr val="0000FF"/>
                </a:solidFill>
                <a:latin typeface="Times Neue Roman"/>
              </a:rPr>
              <a:t>trên</a:t>
            </a:r>
            <a:r>
              <a:rPr lang="en-US" sz="2200" i="1" dirty="0">
                <a:solidFill>
                  <a:srgbClr val="0000FF"/>
                </a:solidFill>
                <a:latin typeface="Times Neue Roman"/>
              </a:rPr>
              <a:t> </a:t>
            </a:r>
            <a:r>
              <a:rPr lang="en-US" sz="2200" i="1" dirty="0" err="1">
                <a:solidFill>
                  <a:srgbClr val="0000FF"/>
                </a:solidFill>
                <a:latin typeface="Times Neue Roman"/>
              </a:rPr>
              <a:t>kết</a:t>
            </a:r>
            <a:r>
              <a:rPr lang="en-US" sz="2200" i="1" dirty="0">
                <a:solidFill>
                  <a:srgbClr val="0000FF"/>
                </a:solidFill>
                <a:latin typeface="Times Neue Roman"/>
              </a:rPr>
              <a:t> </a:t>
            </a:r>
            <a:r>
              <a:rPr lang="en-US" sz="2200" i="1" dirty="0" err="1">
                <a:solidFill>
                  <a:srgbClr val="0000FF"/>
                </a:solidFill>
                <a:latin typeface="Times Neue Roman"/>
              </a:rPr>
              <a:t>quả</a:t>
            </a:r>
            <a:r>
              <a:rPr lang="en-US" sz="2200" i="1" dirty="0">
                <a:solidFill>
                  <a:srgbClr val="0000FF"/>
                </a:solidFill>
                <a:latin typeface="Times Neue Roman"/>
              </a:rPr>
              <a:t> </a:t>
            </a:r>
            <a:r>
              <a:rPr lang="en-US" sz="2200" i="1" dirty="0" err="1">
                <a:solidFill>
                  <a:srgbClr val="0000FF"/>
                </a:solidFill>
                <a:latin typeface="Times Neue Roman"/>
              </a:rPr>
              <a:t>theo</a:t>
            </a:r>
            <a:r>
              <a:rPr lang="en-US" sz="2200" i="1" dirty="0">
                <a:solidFill>
                  <a:srgbClr val="0000FF"/>
                </a:solidFill>
                <a:latin typeface="Times Neue Roman"/>
              </a:rPr>
              <a:t> </a:t>
            </a:r>
            <a:r>
              <a:rPr lang="en-US" sz="2200" i="1" dirty="0" err="1">
                <a:solidFill>
                  <a:srgbClr val="0000FF"/>
                </a:solidFill>
                <a:latin typeface="Times Neue Roman"/>
              </a:rPr>
              <a:t>dõi</a:t>
            </a:r>
            <a:r>
              <a:rPr lang="en-US" sz="2200" i="1" dirty="0">
                <a:solidFill>
                  <a:srgbClr val="0000FF"/>
                </a:solidFill>
                <a:latin typeface="Times Neue Roman"/>
              </a:rPr>
              <a:t>, </a:t>
            </a:r>
            <a:r>
              <a:rPr lang="en-US" sz="2200" i="1" dirty="0" err="1">
                <a:solidFill>
                  <a:srgbClr val="0000FF"/>
                </a:solidFill>
                <a:latin typeface="Times Neue Roman"/>
              </a:rPr>
              <a:t>đánh</a:t>
            </a:r>
            <a:r>
              <a:rPr lang="en-US" sz="2200" i="1" dirty="0">
                <a:solidFill>
                  <a:srgbClr val="0000FF"/>
                </a:solidFill>
                <a:latin typeface="Times Neue Roman"/>
              </a:rPr>
              <a:t> </a:t>
            </a:r>
            <a:r>
              <a:rPr lang="en-US" sz="2200" i="1" dirty="0" err="1">
                <a:solidFill>
                  <a:srgbClr val="0000FF"/>
                </a:solidFill>
                <a:latin typeface="Times Neue Roman"/>
              </a:rPr>
              <a:t>giá</a:t>
            </a:r>
            <a:r>
              <a:rPr lang="en-US" sz="2200" i="1" dirty="0">
                <a:solidFill>
                  <a:srgbClr val="0000FF"/>
                </a:solidFill>
                <a:latin typeface="Times Neue Roman"/>
              </a:rPr>
              <a:t> </a:t>
            </a:r>
            <a:r>
              <a:rPr lang="en-US" sz="2200" i="1" dirty="0" err="1">
                <a:solidFill>
                  <a:srgbClr val="0000FF"/>
                </a:solidFill>
                <a:latin typeface="Times Neue Roman"/>
              </a:rPr>
              <a:t>trẻ</a:t>
            </a:r>
            <a:r>
              <a:rPr lang="en-US" sz="2200" i="1" dirty="0">
                <a:solidFill>
                  <a:srgbClr val="0000FF"/>
                </a:solidFill>
                <a:latin typeface="Times Neue Roman"/>
              </a:rPr>
              <a:t> </a:t>
            </a:r>
            <a:r>
              <a:rPr lang="en-US" sz="2200" i="1" dirty="0" err="1">
                <a:solidFill>
                  <a:srgbClr val="0000FF"/>
                </a:solidFill>
                <a:latin typeface="Times Neue Roman"/>
              </a:rPr>
              <a:t>hằng</a:t>
            </a:r>
            <a:r>
              <a:rPr lang="en-US" sz="2200" i="1" dirty="0">
                <a:solidFill>
                  <a:srgbClr val="0000FF"/>
                </a:solidFill>
                <a:latin typeface="Times Neue Roman"/>
              </a:rPr>
              <a:t> </a:t>
            </a:r>
            <a:r>
              <a:rPr lang="en-US" sz="2200" i="1" dirty="0" err="1">
                <a:solidFill>
                  <a:srgbClr val="0000FF"/>
                </a:solidFill>
                <a:latin typeface="Times Neue Roman"/>
              </a:rPr>
              <a:t>ngày</a:t>
            </a:r>
            <a:r>
              <a:rPr lang="en-US" sz="2200" i="1" dirty="0">
                <a:solidFill>
                  <a:srgbClr val="0000FF"/>
                </a:solidFill>
                <a:latin typeface="Times Neue Roman"/>
              </a:rPr>
              <a:t>)</a:t>
            </a:r>
            <a:endParaRPr lang="en-US" sz="2200" dirty="0">
              <a:latin typeface="Times Neue Roman"/>
            </a:endParaRPr>
          </a:p>
          <a:p>
            <a:pPr lvl="0" algn="just">
              <a:spcBef>
                <a:spcPts val="600"/>
              </a:spcBef>
              <a:spcAft>
                <a:spcPts val="600"/>
              </a:spcAft>
            </a:pPr>
            <a:r>
              <a:rPr lang="en-US" sz="2200" dirty="0">
                <a:latin typeface="Times Neue Roman"/>
              </a:rPr>
              <a:t>-  </a:t>
            </a:r>
            <a:r>
              <a:rPr lang="en-US" sz="2200" dirty="0" err="1">
                <a:latin typeface="Times Neue Roman"/>
              </a:rPr>
              <a:t>Tránh</a:t>
            </a:r>
            <a:r>
              <a:rPr lang="en-US" sz="2200" dirty="0">
                <a:latin typeface="Times Neue Roman"/>
              </a:rPr>
              <a:t> </a:t>
            </a:r>
            <a:r>
              <a:rPr lang="en-US" sz="2200" dirty="0" err="1">
                <a:latin typeface="Times Neue Roman"/>
              </a:rPr>
              <a:t>hình</a:t>
            </a:r>
            <a:r>
              <a:rPr lang="en-US" sz="2200" dirty="0">
                <a:latin typeface="Times Neue Roman"/>
              </a:rPr>
              <a:t> </a:t>
            </a:r>
            <a:r>
              <a:rPr lang="en-US" sz="2200" dirty="0" err="1">
                <a:latin typeface="Times Neue Roman"/>
              </a:rPr>
              <a:t>thức</a:t>
            </a:r>
            <a:r>
              <a:rPr lang="en-US" sz="2200" dirty="0">
                <a:latin typeface="Times Neue Roman"/>
              </a:rPr>
              <a:t> </a:t>
            </a:r>
            <a:r>
              <a:rPr lang="en-US" sz="2200" dirty="0" err="1">
                <a:latin typeface="Times Neue Roman"/>
              </a:rPr>
              <a:t>trong</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 </a:t>
            </a:r>
            <a:r>
              <a:rPr lang="en-US" sz="2200" dirty="0" err="1">
                <a:latin typeface="Times Neue Roman"/>
              </a:rPr>
              <a:t>sự</a:t>
            </a:r>
            <a:r>
              <a:rPr lang="en-US" sz="2200" dirty="0">
                <a:latin typeface="Times Neue Roman"/>
              </a:rPr>
              <a:t> </a:t>
            </a:r>
            <a:r>
              <a:rPr lang="en-US" sz="2200" dirty="0" err="1">
                <a:latin typeface="Times Neue Roman"/>
              </a:rPr>
              <a:t>phát</a:t>
            </a:r>
            <a:r>
              <a:rPr lang="en-US" sz="2200" dirty="0">
                <a:latin typeface="Times Neue Roman"/>
              </a:rPr>
              <a:t> </a:t>
            </a:r>
            <a:r>
              <a:rPr lang="en-US" sz="2200" dirty="0" err="1">
                <a:latin typeface="Times Neue Roman"/>
              </a:rPr>
              <a:t>triển</a:t>
            </a:r>
            <a:r>
              <a:rPr lang="en-US" sz="2200" dirty="0">
                <a:latin typeface="Times Neue Roman"/>
              </a:rPr>
              <a:t> </a:t>
            </a:r>
            <a:r>
              <a:rPr lang="en-US" sz="2200" dirty="0" err="1">
                <a:latin typeface="Times Neue Roman"/>
              </a:rPr>
              <a:t>của</a:t>
            </a:r>
            <a:r>
              <a:rPr lang="en-US" sz="2200" dirty="0">
                <a:latin typeface="Times Neue Roman"/>
              </a:rPr>
              <a:t> </a:t>
            </a:r>
            <a:r>
              <a:rPr lang="en-US" sz="2200" dirty="0" err="1">
                <a:latin typeface="Times Neue Roman"/>
              </a:rPr>
              <a:t>trẻ</a:t>
            </a:r>
            <a:endParaRPr lang="en-US" sz="2200" dirty="0">
              <a:latin typeface="Times Neue Roman"/>
            </a:endParaRPr>
          </a:p>
          <a:p>
            <a:pPr marL="285750" lvl="0" indent="-285750" algn="just">
              <a:spcBef>
                <a:spcPts val="600"/>
              </a:spcBef>
              <a:spcAft>
                <a:spcPts val="600"/>
              </a:spcAft>
              <a:buFontTx/>
              <a:buChar char="-"/>
            </a:pPr>
            <a:r>
              <a:rPr lang="vi-VN" sz="2200" dirty="0">
                <a:latin typeface="Times Neue Roman"/>
              </a:rPr>
              <a:t>Các gợi ý về minh chứng, biểu mẫu, hồ sơ đánh giá trẻ, lưu trữ các thông tin về đánh giá sự phát triển của trẻ được xem xét phù hợp với điều kiện của từng cơ sở giáo dục mầm non và khả năng của giáo viên. </a:t>
            </a:r>
            <a:endParaRPr lang="en-US" sz="2200" dirty="0">
              <a:latin typeface="Times Neue Roman"/>
            </a:endParaRPr>
          </a:p>
          <a:p>
            <a:pPr marL="285750" lvl="0" indent="-285750" algn="just">
              <a:spcBef>
                <a:spcPts val="600"/>
              </a:spcBef>
              <a:spcAft>
                <a:spcPts val="600"/>
              </a:spcAft>
              <a:buFontTx/>
              <a:buChar char="-"/>
            </a:pPr>
            <a:r>
              <a:rPr lang="en-US" sz="2200" dirty="0">
                <a:latin typeface="Times Neue Roman"/>
              </a:rPr>
              <a:t>C</a:t>
            </a:r>
            <a:r>
              <a:rPr lang="vi-VN" sz="2200" dirty="0">
                <a:latin typeface="Times Neue Roman"/>
              </a:rPr>
              <a:t>án bộ quản lí </a:t>
            </a:r>
            <a:r>
              <a:rPr lang="vi-VN" sz="2200" dirty="0">
                <a:solidFill>
                  <a:srgbClr val="0000FF"/>
                </a:solidFill>
                <a:latin typeface="Times Neue Roman"/>
              </a:rPr>
              <a:t>không quy định thêm hoặc yêu cầu giáo viên có thêm các loại hồ sơ, sổ sách về theo dõi, đánh giá </a:t>
            </a:r>
            <a:r>
              <a:rPr lang="en-US" sz="2200" dirty="0" err="1">
                <a:solidFill>
                  <a:srgbClr val="0000FF"/>
                </a:solidFill>
                <a:latin typeface="Times Neue Roman"/>
              </a:rPr>
              <a:t>sự</a:t>
            </a:r>
            <a:r>
              <a:rPr lang="en-US" sz="2200" dirty="0">
                <a:solidFill>
                  <a:srgbClr val="0000FF"/>
                </a:solidFill>
                <a:latin typeface="Times Neue Roman"/>
              </a:rPr>
              <a:t> </a:t>
            </a:r>
            <a:r>
              <a:rPr lang="en-US" sz="2200" dirty="0" err="1">
                <a:solidFill>
                  <a:srgbClr val="0000FF"/>
                </a:solidFill>
                <a:latin typeface="Times Neue Roman"/>
              </a:rPr>
              <a:t>phát</a:t>
            </a:r>
            <a:r>
              <a:rPr lang="en-US" sz="2200" dirty="0">
                <a:solidFill>
                  <a:srgbClr val="0000FF"/>
                </a:solidFill>
                <a:latin typeface="Times Neue Roman"/>
              </a:rPr>
              <a:t> </a:t>
            </a:r>
            <a:r>
              <a:rPr lang="en-US" sz="2200" dirty="0" err="1">
                <a:solidFill>
                  <a:srgbClr val="0000FF"/>
                </a:solidFill>
                <a:latin typeface="Times Neue Roman"/>
              </a:rPr>
              <a:t>triển</a:t>
            </a:r>
            <a:r>
              <a:rPr lang="en-US" sz="2200" dirty="0">
                <a:solidFill>
                  <a:srgbClr val="0000FF"/>
                </a:solidFill>
                <a:latin typeface="Times Neue Roman"/>
              </a:rPr>
              <a:t> </a:t>
            </a:r>
            <a:r>
              <a:rPr lang="en-US" sz="2200" dirty="0" err="1">
                <a:solidFill>
                  <a:srgbClr val="0000FF"/>
                </a:solidFill>
                <a:latin typeface="Times Neue Roman"/>
              </a:rPr>
              <a:t>của</a:t>
            </a:r>
            <a:r>
              <a:rPr lang="en-US" sz="2200" dirty="0">
                <a:solidFill>
                  <a:srgbClr val="0000FF"/>
                </a:solidFill>
                <a:latin typeface="Times Neue Roman"/>
              </a:rPr>
              <a:t> </a:t>
            </a:r>
            <a:r>
              <a:rPr lang="vi-VN" sz="2200" dirty="0">
                <a:solidFill>
                  <a:srgbClr val="0000FF"/>
                </a:solidFill>
                <a:latin typeface="Times Neue Roman"/>
              </a:rPr>
              <a:t>trẻ</a:t>
            </a:r>
            <a:r>
              <a:rPr lang="vi-VN" sz="2200" dirty="0">
                <a:latin typeface="Times Neue Roman"/>
              </a:rPr>
              <a:t> ngoài những loại hồ sơ, sổ sách theo quy định tại Điều lệ </a:t>
            </a:r>
            <a:r>
              <a:rPr lang="en-US" sz="2200" dirty="0" err="1">
                <a:latin typeface="Times Neue Roman"/>
              </a:rPr>
              <a:t>trường</a:t>
            </a:r>
            <a:r>
              <a:rPr lang="en-US" sz="2200" dirty="0">
                <a:latin typeface="Times Neue Roman"/>
              </a:rPr>
              <a:t> </a:t>
            </a:r>
            <a:r>
              <a:rPr lang="en-US" sz="2200" dirty="0" err="1">
                <a:latin typeface="Times Neue Roman"/>
              </a:rPr>
              <a:t>mầm</a:t>
            </a:r>
            <a:r>
              <a:rPr lang="en-US" sz="2200" dirty="0">
                <a:latin typeface="Times Neue Roman"/>
              </a:rPr>
              <a:t> non </a:t>
            </a:r>
            <a:r>
              <a:rPr lang="en-US" sz="2200" dirty="0" err="1">
                <a:latin typeface="Times Neue Roman"/>
              </a:rPr>
              <a:t>và</a:t>
            </a:r>
            <a:r>
              <a:rPr lang="en-US" sz="2200" dirty="0">
                <a:latin typeface="Times Neue Roman"/>
              </a:rPr>
              <a:t> </a:t>
            </a:r>
            <a:r>
              <a:rPr lang="en-US" sz="2200" dirty="0" err="1">
                <a:latin typeface="Times Neue Roman"/>
              </a:rPr>
              <a:t>các</a:t>
            </a:r>
            <a:r>
              <a:rPr lang="en-US" sz="2200" dirty="0">
                <a:latin typeface="Times Neue Roman"/>
              </a:rPr>
              <a:t> </a:t>
            </a:r>
            <a:r>
              <a:rPr lang="en-US" sz="2200" dirty="0" err="1">
                <a:latin typeface="Times Neue Roman"/>
              </a:rPr>
              <a:t>quy</a:t>
            </a:r>
            <a:r>
              <a:rPr lang="en-US" sz="2200" dirty="0">
                <a:latin typeface="Times Neue Roman"/>
              </a:rPr>
              <a:t> </a:t>
            </a:r>
            <a:r>
              <a:rPr lang="en-US" sz="2200" dirty="0" err="1">
                <a:latin typeface="Times Neue Roman"/>
              </a:rPr>
              <a:t>định</a:t>
            </a:r>
            <a:r>
              <a:rPr lang="en-US" sz="2200" dirty="0">
                <a:latin typeface="Times Neue Roman"/>
              </a:rPr>
              <a:t> </a:t>
            </a:r>
            <a:r>
              <a:rPr lang="en-US" sz="2200" dirty="0" err="1">
                <a:latin typeface="Times Neue Roman"/>
              </a:rPr>
              <a:t>của</a:t>
            </a:r>
            <a:r>
              <a:rPr lang="vi-VN" sz="2200" dirty="0">
                <a:latin typeface="Times Neue Roman"/>
              </a:rPr>
              <a:t> Bộ Giáo dục và Đào tạo. </a:t>
            </a:r>
            <a:endParaRPr lang="en-US" sz="2200" dirty="0">
              <a:latin typeface="Times Neue Roman"/>
            </a:endParaRPr>
          </a:p>
          <a:p>
            <a:pPr marL="285750" indent="-285750" algn="just">
              <a:lnSpc>
                <a:spcPct val="150000"/>
              </a:lnSpc>
              <a:spcBef>
                <a:spcPts val="600"/>
              </a:spcBef>
              <a:spcAft>
                <a:spcPts val="600"/>
              </a:spcAft>
              <a:buFontTx/>
              <a:buChar char="-"/>
            </a:pPr>
            <a:endParaRPr lang="en-US" dirty="0"/>
          </a:p>
          <a:p>
            <a:pPr algn="just">
              <a:lnSpc>
                <a:spcPct val="150000"/>
              </a:lnSpc>
              <a:spcBef>
                <a:spcPts val="600"/>
              </a:spcBef>
              <a:spcAft>
                <a:spcPts val="600"/>
              </a:spcAft>
            </a:pPr>
            <a:endParaRPr lang="en-US" sz="2000" dirty="0">
              <a:latin typeface="Times Neue Roman"/>
            </a:endParaRPr>
          </a:p>
        </p:txBody>
      </p:sp>
      <p:sp>
        <p:nvSpPr>
          <p:cNvPr id="2" name="Rectangle 1">
            <a:extLst>
              <a:ext uri="{FF2B5EF4-FFF2-40B4-BE49-F238E27FC236}">
                <a16:creationId xmlns:a16="http://schemas.microsoft.com/office/drawing/2014/main" xmlns="" id="{37BFEC19-8D04-476D-8C26-61C1A24D6E8C}"/>
              </a:ext>
            </a:extLst>
          </p:cNvPr>
          <p:cNvSpPr/>
          <p:nvPr/>
        </p:nvSpPr>
        <p:spPr>
          <a:xfrm>
            <a:off x="1396941" y="1060613"/>
            <a:ext cx="9363074" cy="458074"/>
          </a:xfrm>
          <a:prstGeom prst="rect">
            <a:avLst/>
          </a:prstGeom>
        </p:spPr>
        <p:txBody>
          <a:bodyPr wrap="square">
            <a:spAutoFit/>
          </a:bodyPr>
          <a:lstStyle/>
          <a:p>
            <a:pPr algn="just">
              <a:lnSpc>
                <a:spcPct val="150000"/>
              </a:lnSpc>
            </a:pPr>
            <a:r>
              <a:rPr lang="en-US" b="1" i="1" dirty="0">
                <a:latin typeface="Times Neue Roman"/>
              </a:rPr>
              <a:t>5.</a:t>
            </a:r>
            <a:r>
              <a:rPr lang="vi-VN" b="1" i="1" dirty="0">
                <a:latin typeface="Times Neue Roman"/>
              </a:rPr>
              <a:t> Gợi ý tổng hợp, đề xuất</a:t>
            </a:r>
            <a:endParaRPr lang="en-US" sz="2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1550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AC06CE-337D-4EF4-BD91-60D2FFDF8C0F}"/>
              </a:ext>
            </a:extLst>
          </p:cNvPr>
          <p:cNvSpPr>
            <a:spLocks noGrp="1"/>
          </p:cNvSpPr>
          <p:nvPr>
            <p:ph type="title"/>
          </p:nvPr>
        </p:nvSpPr>
        <p:spPr>
          <a:xfrm>
            <a:off x="885645" y="552092"/>
            <a:ext cx="10169209" cy="1374474"/>
          </a:xfrm>
        </p:spPr>
        <p:txBody>
          <a:bodyPr>
            <a:normAutofit fontScale="90000"/>
          </a:bodyPr>
          <a:lstStyle/>
          <a:p>
            <a:pPr algn="ctr"/>
            <a:r>
              <a:rPr lang="en-US" dirty="0"/>
              <a:t/>
            </a:r>
            <a:br>
              <a:rPr lang="en-US" dirty="0"/>
            </a:br>
            <a:r>
              <a:rPr lang="en-US" dirty="0" err="1"/>
              <a:t>Thảo</a:t>
            </a:r>
            <a:r>
              <a:rPr lang="en-US" dirty="0"/>
              <a:t> </a:t>
            </a:r>
            <a:r>
              <a:rPr lang="en-US" dirty="0" err="1"/>
              <a:t>luận</a:t>
            </a:r>
            <a:r>
              <a:rPr lang="en-US" dirty="0"/>
              <a:t>  </a:t>
            </a:r>
            <a:br>
              <a:rPr lang="en-US" dirty="0"/>
            </a:br>
            <a:r>
              <a:rPr lang="en-US" sz="2000" dirty="0">
                <a:latin typeface="Times Neue Roman" panose="020B0604020202020204"/>
              </a:rPr>
              <a:t>SAU </a:t>
            </a:r>
            <a:r>
              <a:rPr lang="en-US" sz="2000" dirty="0" err="1">
                <a:latin typeface="Times Neue Roman" panose="020B0604020202020204"/>
              </a:rPr>
              <a:t>khi</a:t>
            </a:r>
            <a:r>
              <a:rPr lang="en-US" sz="2000" dirty="0">
                <a:latin typeface="Times Neue Roman" panose="020B0604020202020204"/>
              </a:rPr>
              <a:t> </a:t>
            </a:r>
            <a:r>
              <a:rPr lang="en-US" sz="2000" dirty="0" err="1">
                <a:latin typeface="Times Neue Roman" panose="020B0604020202020204"/>
              </a:rPr>
              <a:t>tiếp</a:t>
            </a:r>
            <a:r>
              <a:rPr lang="en-US" sz="2000" dirty="0">
                <a:latin typeface="Times Neue Roman" panose="020B0604020202020204"/>
              </a:rPr>
              <a:t> </a:t>
            </a:r>
            <a:r>
              <a:rPr lang="en-US" sz="2000" dirty="0" err="1">
                <a:latin typeface="Times Neue Roman" panose="020B0604020202020204"/>
              </a:rPr>
              <a:t>cận</a:t>
            </a:r>
            <a:r>
              <a:rPr lang="en-US" sz="2000" dirty="0">
                <a:latin typeface="Times Neue Roman" panose="020B0604020202020204"/>
              </a:rPr>
              <a:t> h</a:t>
            </a:r>
            <a:r>
              <a:rPr lang="vi-VN" sz="2000" dirty="0">
                <a:latin typeface="Times Neue Roman" panose="020B0604020202020204"/>
              </a:rPr>
              <a:t>ư</a:t>
            </a:r>
            <a:r>
              <a:rPr lang="en-US" sz="2000" dirty="0" err="1">
                <a:latin typeface="Times Neue Roman" panose="020B0604020202020204"/>
              </a:rPr>
              <a:t>ớng</a:t>
            </a:r>
            <a:r>
              <a:rPr lang="en-US" sz="2000" dirty="0">
                <a:latin typeface="Times Neue Roman" panose="020B0604020202020204"/>
              </a:rPr>
              <a:t> </a:t>
            </a:r>
            <a:r>
              <a:rPr lang="en-US" sz="2000" dirty="0" err="1">
                <a:latin typeface="Times Neue Roman" panose="020B0604020202020204"/>
              </a:rPr>
              <a:t>dẫn</a:t>
            </a:r>
            <a:r>
              <a:rPr lang="en-US" sz="2000" dirty="0">
                <a:latin typeface="Times Neue Roman" panose="020B0604020202020204"/>
              </a:rPr>
              <a:t> </a:t>
            </a:r>
            <a:r>
              <a:rPr lang="en-US" sz="2000" dirty="0" err="1">
                <a:solidFill>
                  <a:srgbClr val="0000FF"/>
                </a:solidFill>
                <a:latin typeface="Times Neue Roman" panose="020B0604020202020204"/>
              </a:rPr>
              <a:t>đánh</a:t>
            </a:r>
            <a:r>
              <a:rPr lang="en-US" sz="2000" dirty="0">
                <a:solidFill>
                  <a:srgbClr val="0000FF"/>
                </a:solidFill>
                <a:latin typeface="Times Neue Roman" panose="020B0604020202020204"/>
              </a:rPr>
              <a:t> CH</a:t>
            </a:r>
            <a:r>
              <a:rPr lang="vi-VN" sz="2000" dirty="0">
                <a:solidFill>
                  <a:srgbClr val="0000FF"/>
                </a:solidFill>
                <a:latin typeface="Times Neue Roman" panose="020B0604020202020204"/>
              </a:rPr>
              <a:t>Ư</a:t>
            </a:r>
            <a:r>
              <a:rPr lang="en-US" sz="2000" dirty="0" err="1">
                <a:solidFill>
                  <a:srgbClr val="0000FF"/>
                </a:solidFill>
                <a:latin typeface="Times Neue Roman" panose="020B0604020202020204"/>
              </a:rPr>
              <a:t>ƠNG</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TRÌNH</a:t>
            </a:r>
            <a:r>
              <a:rPr lang="en-US" sz="2000" dirty="0">
                <a:solidFill>
                  <a:srgbClr val="0000FF"/>
                </a:solidFill>
                <a:latin typeface="Times Neue Roman" panose="020B0604020202020204"/>
              </a:rPr>
              <a:t> </a:t>
            </a:r>
            <a:br>
              <a:rPr lang="en-US" sz="2000" dirty="0">
                <a:solidFill>
                  <a:srgbClr val="0000FF"/>
                </a:solidFill>
                <a:latin typeface="Times Neue Roman" panose="020B0604020202020204"/>
              </a:rPr>
            </a:b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kế</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hoạch</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tổ</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chức</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HĐ</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đánh</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giá</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việc</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ĐG</a:t>
            </a:r>
            <a:r>
              <a:rPr lang="en-US" sz="2000" dirty="0">
                <a:solidFill>
                  <a:srgbClr val="0000FF"/>
                </a:solidFill>
                <a:latin typeface="Times Neue Roman" panose="020B0604020202020204"/>
              </a:rPr>
              <a:t> </a:t>
            </a:r>
            <a:r>
              <a:rPr lang="en-US" sz="2000" dirty="0" err="1">
                <a:solidFill>
                  <a:srgbClr val="0000FF"/>
                </a:solidFill>
                <a:latin typeface="Times Neue Roman" panose="020B0604020202020204"/>
              </a:rPr>
              <a:t>trẻ</a:t>
            </a:r>
            <a:r>
              <a:rPr lang="en-US" sz="2000" dirty="0">
                <a:solidFill>
                  <a:srgbClr val="0000FF"/>
                </a:solidFill>
                <a:latin typeface="Times Neue Roman" panose="020B0604020202020204"/>
              </a:rPr>
              <a:t>)</a:t>
            </a:r>
          </a:p>
        </p:txBody>
      </p:sp>
      <p:sp>
        <p:nvSpPr>
          <p:cNvPr id="3" name="Content Placeholder 2">
            <a:extLst>
              <a:ext uri="{FF2B5EF4-FFF2-40B4-BE49-F238E27FC236}">
                <a16:creationId xmlns:a16="http://schemas.microsoft.com/office/drawing/2014/main" xmlns="" id="{959B5547-9371-4A24-A035-BBA020B4D8E9}"/>
              </a:ext>
            </a:extLst>
          </p:cNvPr>
          <p:cNvSpPr>
            <a:spLocks noGrp="1"/>
          </p:cNvSpPr>
          <p:nvPr>
            <p:ph idx="1"/>
          </p:nvPr>
        </p:nvSpPr>
        <p:spPr>
          <a:xfrm>
            <a:off x="648677" y="2015732"/>
            <a:ext cx="11246338" cy="4362064"/>
          </a:xfrm>
        </p:spPr>
        <p:txBody>
          <a:bodyPr>
            <a:normAutofit fontScale="92500" lnSpcReduction="20000"/>
          </a:bodyPr>
          <a:lstStyle/>
          <a:p>
            <a:pPr marL="0" indent="0" algn="just">
              <a:buNone/>
            </a:pPr>
            <a:r>
              <a:rPr lang="en-US" sz="2200" dirty="0">
                <a:latin typeface="Times Neue Roman"/>
              </a:rPr>
              <a:t>* </a:t>
            </a:r>
            <a:r>
              <a:rPr lang="en-US" sz="2200" dirty="0" err="1">
                <a:latin typeface="Times Neue Roman"/>
              </a:rPr>
              <a:t>CBQL</a:t>
            </a:r>
            <a:r>
              <a:rPr lang="en-US" sz="2200" dirty="0">
                <a:latin typeface="Times Neue Roman"/>
              </a:rPr>
              <a:t>, </a:t>
            </a:r>
            <a:r>
              <a:rPr lang="en-US" sz="2200" dirty="0" err="1">
                <a:latin typeface="Times Neue Roman"/>
              </a:rPr>
              <a:t>GV</a:t>
            </a:r>
            <a:r>
              <a:rPr lang="en-US" sz="2200" dirty="0">
                <a:latin typeface="Times Neue Roman"/>
              </a:rPr>
              <a:t> </a:t>
            </a:r>
            <a:r>
              <a:rPr lang="en-US" sz="2200" dirty="0" err="1">
                <a:latin typeface="Times Neue Roman"/>
              </a:rPr>
              <a:t>phản</a:t>
            </a:r>
            <a:r>
              <a:rPr lang="en-US" sz="2200" dirty="0">
                <a:latin typeface="Times Neue Roman"/>
              </a:rPr>
              <a:t> </a:t>
            </a:r>
            <a:r>
              <a:rPr lang="en-US" sz="2200" dirty="0" err="1">
                <a:latin typeface="Times Neue Roman"/>
              </a:rPr>
              <a:t>hồi</a:t>
            </a:r>
            <a:r>
              <a:rPr lang="en-US" sz="2200" dirty="0">
                <a:latin typeface="Times Neue Roman"/>
              </a:rPr>
              <a:t> </a:t>
            </a:r>
            <a:r>
              <a:rPr lang="en-US" sz="2200" dirty="0" err="1">
                <a:latin typeface="Times Neue Roman"/>
              </a:rPr>
              <a:t>việc</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 </a:t>
            </a:r>
            <a:r>
              <a:rPr lang="en-US" sz="2200" dirty="0" err="1">
                <a:latin typeface="Times Neue Roman"/>
              </a:rPr>
              <a:t>thông</a:t>
            </a:r>
            <a:r>
              <a:rPr lang="en-US" sz="2200" dirty="0">
                <a:latin typeface="Times Neue Roman"/>
              </a:rPr>
              <a:t> qua 1 </a:t>
            </a:r>
            <a:r>
              <a:rPr lang="en-US" sz="2200" dirty="0" err="1">
                <a:latin typeface="Times Neue Roman"/>
              </a:rPr>
              <a:t>hoạt</a:t>
            </a:r>
            <a:r>
              <a:rPr lang="en-US" sz="2200" dirty="0">
                <a:latin typeface="Times Neue Roman"/>
              </a:rPr>
              <a:t> </a:t>
            </a:r>
            <a:r>
              <a:rPr lang="en-US" sz="2200" dirty="0" err="1">
                <a:latin typeface="Times Neue Roman"/>
              </a:rPr>
              <a:t>động</a:t>
            </a:r>
            <a:r>
              <a:rPr lang="en-US" sz="2200" dirty="0">
                <a:latin typeface="Times Neue Roman"/>
              </a:rPr>
              <a:t> GD (</a:t>
            </a:r>
            <a:r>
              <a:rPr lang="en-US" sz="2200" dirty="0" err="1">
                <a:latin typeface="Times Neue Roman"/>
              </a:rPr>
              <a:t>nh</a:t>
            </a:r>
            <a:r>
              <a:rPr lang="vi-VN" sz="2200" dirty="0">
                <a:latin typeface="Times Neue Roman"/>
              </a:rPr>
              <a:t>ư</a:t>
            </a:r>
            <a:r>
              <a:rPr lang="en-US" sz="2200" dirty="0">
                <a:latin typeface="Times Neue Roman"/>
              </a:rPr>
              <a:t> </a:t>
            </a:r>
            <a:r>
              <a:rPr lang="en-US" sz="2200" dirty="0" err="1">
                <a:solidFill>
                  <a:srgbClr val="FF0000"/>
                </a:solidFill>
                <a:latin typeface="Times Neue Roman"/>
              </a:rPr>
              <a:t>đã</a:t>
            </a:r>
            <a:r>
              <a:rPr lang="en-US" sz="2200" dirty="0">
                <a:solidFill>
                  <a:srgbClr val="FF0000"/>
                </a:solidFill>
                <a:latin typeface="Times Neue Roman"/>
              </a:rPr>
              <a:t> </a:t>
            </a:r>
            <a:r>
              <a:rPr lang="en-US" sz="2200" dirty="0" err="1">
                <a:solidFill>
                  <a:srgbClr val="FF0000"/>
                </a:solidFill>
                <a:latin typeface="Times Neue Roman"/>
              </a:rPr>
              <a:t>xem</a:t>
            </a:r>
            <a:r>
              <a:rPr lang="en-US" sz="2200" dirty="0">
                <a:solidFill>
                  <a:srgbClr val="FF0000"/>
                </a:solidFill>
                <a:latin typeface="Times Neue Roman"/>
              </a:rPr>
              <a:t> </a:t>
            </a:r>
            <a:r>
              <a:rPr lang="en-US" sz="2200" dirty="0" err="1">
                <a:solidFill>
                  <a:srgbClr val="FF0000"/>
                </a:solidFill>
                <a:latin typeface="Times Neue Roman"/>
              </a:rPr>
              <a:t>đoạn</a:t>
            </a:r>
            <a:r>
              <a:rPr lang="en-US" sz="2200" dirty="0">
                <a:solidFill>
                  <a:srgbClr val="FF0000"/>
                </a:solidFill>
                <a:latin typeface="Times Neue Roman"/>
              </a:rPr>
              <a:t> video) </a:t>
            </a:r>
            <a:r>
              <a:rPr lang="en-US" sz="2200" dirty="0" err="1">
                <a:latin typeface="Times Neue Roman"/>
              </a:rPr>
              <a:t>hoạt</a:t>
            </a:r>
            <a:r>
              <a:rPr lang="en-US" sz="2200" dirty="0">
                <a:latin typeface="Times Neue Roman"/>
              </a:rPr>
              <a:t> </a:t>
            </a:r>
            <a:r>
              <a:rPr lang="en-US" sz="2200" dirty="0" err="1">
                <a:latin typeface="Times Neue Roman"/>
              </a:rPr>
              <a:t>động</a:t>
            </a:r>
            <a:r>
              <a:rPr lang="en-US" sz="2200" dirty="0">
                <a:latin typeface="Times Neue Roman"/>
              </a:rPr>
              <a:t> </a:t>
            </a:r>
            <a:r>
              <a:rPr lang="en-US" sz="2200" dirty="0" err="1">
                <a:latin typeface="Times Neue Roman"/>
              </a:rPr>
              <a:t>giáo</a:t>
            </a:r>
            <a:r>
              <a:rPr lang="en-US" sz="2200" dirty="0">
                <a:latin typeface="Times Neue Roman"/>
              </a:rPr>
              <a:t> </a:t>
            </a:r>
            <a:r>
              <a:rPr lang="en-US" sz="2200" dirty="0" err="1">
                <a:latin typeface="Times Neue Roman"/>
              </a:rPr>
              <a:t>dục</a:t>
            </a:r>
            <a:r>
              <a:rPr lang="en-US" sz="2200" dirty="0">
                <a:latin typeface="Times Neue Roman"/>
              </a:rPr>
              <a:t> </a:t>
            </a:r>
            <a:r>
              <a:rPr lang="en-US" sz="2200" dirty="0" err="1">
                <a:latin typeface="Times Neue Roman"/>
              </a:rPr>
              <a:t>và</a:t>
            </a:r>
            <a:r>
              <a:rPr lang="en-US" sz="2200" dirty="0">
                <a:latin typeface="Times Neue Roman"/>
              </a:rPr>
              <a:t> </a:t>
            </a:r>
            <a:r>
              <a:rPr lang="en-US" sz="2200" dirty="0" err="1">
                <a:latin typeface="Times Neue Roman"/>
              </a:rPr>
              <a:t>thảo</a:t>
            </a:r>
            <a:r>
              <a:rPr lang="en-US" sz="2200" dirty="0">
                <a:latin typeface="Times Neue Roman"/>
              </a:rPr>
              <a:t> </a:t>
            </a:r>
            <a:r>
              <a:rPr lang="en-US" sz="2200" dirty="0" err="1">
                <a:latin typeface="Times Neue Roman"/>
              </a:rPr>
              <a:t>luận</a:t>
            </a:r>
            <a:r>
              <a:rPr lang="en-US" sz="2200" dirty="0">
                <a:latin typeface="Times Neue Roman"/>
              </a:rPr>
              <a:t> </a:t>
            </a:r>
            <a:r>
              <a:rPr lang="en-US" sz="2200" dirty="0" err="1">
                <a:latin typeface="Times Neue Roman"/>
              </a:rPr>
              <a:t>về</a:t>
            </a:r>
            <a:r>
              <a:rPr lang="en-US" sz="2200" dirty="0">
                <a:latin typeface="Times Neue Roman"/>
              </a:rPr>
              <a:t> </a:t>
            </a:r>
            <a:r>
              <a:rPr lang="en-US" sz="2200" dirty="0" err="1">
                <a:latin typeface="Times Neue Roman"/>
              </a:rPr>
              <a:t>nội</a:t>
            </a:r>
            <a:r>
              <a:rPr lang="en-US" sz="2200" dirty="0">
                <a:latin typeface="Times Neue Roman"/>
              </a:rPr>
              <a:t> dung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 </a:t>
            </a:r>
            <a:r>
              <a:rPr lang="en-US" sz="2200" dirty="0" err="1">
                <a:latin typeface="Times Neue Roman"/>
              </a:rPr>
              <a:t>cụ</a:t>
            </a:r>
            <a:r>
              <a:rPr lang="en-US" sz="2200" dirty="0">
                <a:latin typeface="Times Neue Roman"/>
              </a:rPr>
              <a:t> </a:t>
            </a:r>
            <a:r>
              <a:rPr lang="en-US" sz="2200" dirty="0" err="1">
                <a:latin typeface="Times Neue Roman"/>
              </a:rPr>
              <a:t>thể</a:t>
            </a:r>
            <a:r>
              <a:rPr lang="en-US" sz="2200" dirty="0">
                <a:latin typeface="Times Neue Roman"/>
              </a:rPr>
              <a:t>:</a:t>
            </a:r>
          </a:p>
          <a:p>
            <a:pPr algn="just"/>
            <a:r>
              <a:rPr lang="en-US" sz="2200" dirty="0" err="1">
                <a:latin typeface="Times Neue Roman"/>
              </a:rPr>
              <a:t>Mục</a:t>
            </a:r>
            <a:r>
              <a:rPr lang="en-US" sz="2200" dirty="0">
                <a:latin typeface="Times Neue Roman"/>
              </a:rPr>
              <a:t> </a:t>
            </a:r>
            <a:r>
              <a:rPr lang="en-US" sz="2200" dirty="0" err="1">
                <a:latin typeface="Times Neue Roman"/>
              </a:rPr>
              <a:t>đích</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err="1">
                <a:latin typeface="Times Neue Roman"/>
              </a:rPr>
              <a:t>Nội</a:t>
            </a:r>
            <a:r>
              <a:rPr lang="en-US" sz="2200" dirty="0">
                <a:latin typeface="Times Neue Roman"/>
              </a:rPr>
              <a:t> dung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a:latin typeface="Times Neue Roman"/>
              </a:rPr>
              <a:t>Ai </a:t>
            </a:r>
            <a:r>
              <a:rPr lang="en-US" sz="2200" dirty="0" err="1">
                <a:latin typeface="Times Neue Roman"/>
              </a:rPr>
              <a:t>thực</a:t>
            </a:r>
            <a:r>
              <a:rPr lang="en-US" sz="2200" dirty="0">
                <a:latin typeface="Times Neue Roman"/>
              </a:rPr>
              <a:t> </a:t>
            </a:r>
            <a:r>
              <a:rPr lang="en-US" sz="2200" dirty="0" err="1">
                <a:latin typeface="Times Neue Roman"/>
              </a:rPr>
              <a:t>hiện</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err="1">
                <a:latin typeface="Times Neue Roman"/>
              </a:rPr>
              <a:t>Thời</a:t>
            </a:r>
            <a:r>
              <a:rPr lang="en-US" sz="2200" dirty="0">
                <a:latin typeface="Times Neue Roman"/>
              </a:rPr>
              <a:t> </a:t>
            </a:r>
            <a:r>
              <a:rPr lang="en-US" sz="2200" dirty="0" err="1">
                <a:latin typeface="Times Neue Roman"/>
              </a:rPr>
              <a:t>điểm</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err="1">
                <a:latin typeface="Times Neue Roman"/>
              </a:rPr>
              <a:t>Hình</a:t>
            </a:r>
            <a:r>
              <a:rPr lang="en-US" sz="2200" dirty="0">
                <a:latin typeface="Times Neue Roman"/>
              </a:rPr>
              <a:t> </a:t>
            </a:r>
            <a:r>
              <a:rPr lang="en-US" sz="2200" dirty="0" err="1">
                <a:latin typeface="Times Neue Roman"/>
              </a:rPr>
              <a:t>thức</a:t>
            </a:r>
            <a:r>
              <a:rPr lang="en-US" sz="2200" dirty="0">
                <a:latin typeface="Times Neue Roman"/>
              </a:rPr>
              <a:t>, </a:t>
            </a:r>
            <a:r>
              <a:rPr lang="en-US" sz="2200" dirty="0" err="1">
                <a:latin typeface="Times Neue Roman"/>
              </a:rPr>
              <a:t>ph</a:t>
            </a:r>
            <a:r>
              <a:rPr lang="vi-VN" sz="2200" dirty="0">
                <a:latin typeface="Times Neue Roman"/>
              </a:rPr>
              <a:t>ư</a:t>
            </a:r>
            <a:r>
              <a:rPr lang="en-US" sz="2200" dirty="0" err="1">
                <a:latin typeface="Times Neue Roman"/>
              </a:rPr>
              <a:t>ơng</a:t>
            </a:r>
            <a:r>
              <a:rPr lang="en-US" sz="2200" dirty="0">
                <a:latin typeface="Times Neue Roman"/>
              </a:rPr>
              <a:t> </a:t>
            </a:r>
            <a:r>
              <a:rPr lang="en-US" sz="2200" dirty="0" err="1">
                <a:latin typeface="Times Neue Roman"/>
              </a:rPr>
              <a:t>pháp</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err="1">
                <a:latin typeface="Times Neue Roman"/>
              </a:rPr>
              <a:t>Tiêu</a:t>
            </a:r>
            <a:r>
              <a:rPr lang="en-US" sz="2200" dirty="0">
                <a:latin typeface="Times Neue Roman"/>
              </a:rPr>
              <a:t> </a:t>
            </a:r>
            <a:r>
              <a:rPr lang="en-US" sz="2200" dirty="0" err="1">
                <a:latin typeface="Times Neue Roman"/>
              </a:rPr>
              <a:t>chí</a:t>
            </a:r>
            <a:r>
              <a:rPr lang="en-US" sz="2200" dirty="0">
                <a:latin typeface="Times Neue Roman"/>
              </a:rPr>
              <a:t>, </a:t>
            </a:r>
            <a:r>
              <a:rPr lang="en-US" sz="2200" dirty="0" err="1">
                <a:latin typeface="Times Neue Roman"/>
              </a:rPr>
              <a:t>mình</a:t>
            </a:r>
            <a:r>
              <a:rPr lang="en-US" sz="2200" dirty="0">
                <a:latin typeface="Times Neue Roman"/>
              </a:rPr>
              <a:t> </a:t>
            </a:r>
            <a:r>
              <a:rPr lang="en-US" sz="2200" dirty="0" err="1">
                <a:latin typeface="Times Neue Roman"/>
              </a:rPr>
              <a:t>chứng</a:t>
            </a:r>
            <a:r>
              <a:rPr lang="en-US" sz="2200" dirty="0">
                <a:latin typeface="Times Neue Roman"/>
              </a:rPr>
              <a:t> </a:t>
            </a:r>
            <a:r>
              <a:rPr lang="en-US" sz="2200" dirty="0" err="1">
                <a:latin typeface="Times Neue Roman"/>
              </a:rPr>
              <a:t>đánh</a:t>
            </a:r>
            <a:r>
              <a:rPr lang="en-US" sz="2200" dirty="0">
                <a:latin typeface="Times Neue Roman"/>
              </a:rPr>
              <a:t> </a:t>
            </a:r>
            <a:r>
              <a:rPr lang="en-US" sz="2200" dirty="0" err="1">
                <a:latin typeface="Times Neue Roman"/>
              </a:rPr>
              <a:t>giá</a:t>
            </a:r>
            <a:r>
              <a:rPr lang="en-US" sz="2200" dirty="0">
                <a:latin typeface="Times Neue Roman"/>
              </a:rPr>
              <a:t>?</a:t>
            </a:r>
          </a:p>
          <a:p>
            <a:pPr algn="just"/>
            <a:r>
              <a:rPr lang="en-US" sz="2200" dirty="0" err="1">
                <a:latin typeface="Times Neue Roman"/>
              </a:rPr>
              <a:t>Một</a:t>
            </a:r>
            <a:r>
              <a:rPr lang="en-US" sz="2200" dirty="0">
                <a:latin typeface="Times Neue Roman"/>
              </a:rPr>
              <a:t> </a:t>
            </a:r>
            <a:r>
              <a:rPr lang="en-US" sz="2200" dirty="0" err="1">
                <a:latin typeface="Times Neue Roman"/>
              </a:rPr>
              <a:t>số</a:t>
            </a:r>
            <a:r>
              <a:rPr lang="en-US" sz="2200" dirty="0">
                <a:latin typeface="Times Neue Roman"/>
              </a:rPr>
              <a:t> l</a:t>
            </a:r>
            <a:r>
              <a:rPr lang="vi-VN" sz="2200" dirty="0">
                <a:latin typeface="Times Neue Roman"/>
              </a:rPr>
              <a:t>ư</a:t>
            </a:r>
            <a:r>
              <a:rPr lang="en-US" sz="2200" dirty="0">
                <a:latin typeface="Times Neue Roman"/>
              </a:rPr>
              <a:t>u ý?</a:t>
            </a:r>
          </a:p>
          <a:p>
            <a:pPr marL="0" indent="0" algn="just">
              <a:buNone/>
            </a:pPr>
            <a:r>
              <a:rPr lang="en-US" dirty="0">
                <a:latin typeface="Times Neue Roman"/>
              </a:rPr>
              <a:t> </a:t>
            </a:r>
            <a:endParaRPr lang="en-US" dirty="0">
              <a:solidFill>
                <a:srgbClr val="FF0000"/>
              </a:solidFill>
              <a:latin typeface="Times Neue Roman"/>
            </a:endParaRPr>
          </a:p>
        </p:txBody>
      </p:sp>
    </p:spTree>
    <p:extLst>
      <p:ext uri="{BB962C8B-B14F-4D97-AF65-F5344CB8AC3E}">
        <p14:creationId xmlns:p14="http://schemas.microsoft.com/office/powerpoint/2010/main" val="160356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AC06CE-337D-4EF4-BD91-60D2FFDF8C0F}"/>
              </a:ext>
            </a:extLst>
          </p:cNvPr>
          <p:cNvSpPr>
            <a:spLocks noGrp="1"/>
          </p:cNvSpPr>
          <p:nvPr>
            <p:ph type="title"/>
          </p:nvPr>
        </p:nvSpPr>
        <p:spPr>
          <a:xfrm>
            <a:off x="1294362" y="641258"/>
            <a:ext cx="9603275" cy="1374474"/>
          </a:xfrm>
        </p:spPr>
        <p:txBody>
          <a:bodyPr>
            <a:normAutofit fontScale="90000"/>
          </a:bodyPr>
          <a:lstStyle/>
          <a:p>
            <a:pPr algn="ctr"/>
            <a:r>
              <a:rPr lang="en-US" dirty="0" err="1"/>
              <a:t>Thông</a:t>
            </a:r>
            <a:r>
              <a:rPr lang="en-US" dirty="0"/>
              <a:t> tin </a:t>
            </a:r>
            <a:r>
              <a:rPr lang="en-US" dirty="0" err="1"/>
              <a:t>phản</a:t>
            </a:r>
            <a:r>
              <a:rPr lang="en-US" dirty="0"/>
              <a:t> </a:t>
            </a:r>
            <a:r>
              <a:rPr lang="en-US" dirty="0" err="1"/>
              <a:t>hồi</a:t>
            </a:r>
            <a:r>
              <a:rPr lang="en-US" dirty="0"/>
              <a:t>   </a:t>
            </a:r>
            <a:br>
              <a:rPr lang="en-US" dirty="0"/>
            </a:br>
            <a:r>
              <a:rPr lang="en-US" sz="2000" dirty="0">
                <a:latin typeface="Times Neue Roman"/>
              </a:rPr>
              <a:t> </a:t>
            </a:r>
            <a:r>
              <a:rPr lang="en-US" sz="2000" i="1" dirty="0">
                <a:solidFill>
                  <a:srgbClr val="0000FF"/>
                </a:solidFill>
                <a:latin typeface="Times Neue Roman"/>
              </a:rPr>
              <a:t>(</a:t>
            </a:r>
            <a:r>
              <a:rPr lang="en-US" sz="2000" i="1" dirty="0" err="1">
                <a:solidFill>
                  <a:srgbClr val="0000FF"/>
                </a:solidFill>
                <a:latin typeface="Times Neue Roman"/>
              </a:rPr>
              <a:t>Về</a:t>
            </a:r>
            <a:r>
              <a:rPr lang="en-US" sz="2000" i="1" dirty="0">
                <a:solidFill>
                  <a:srgbClr val="0000FF"/>
                </a:solidFill>
                <a:latin typeface="Times Neue Roman"/>
              </a:rPr>
              <a:t> </a:t>
            </a:r>
            <a:r>
              <a:rPr lang="en-US" sz="2000" i="1" dirty="0" err="1">
                <a:solidFill>
                  <a:srgbClr val="0000FF"/>
                </a:solidFill>
                <a:latin typeface="Times Neue Roman"/>
              </a:rPr>
              <a:t>nội</a:t>
            </a:r>
            <a:r>
              <a:rPr lang="en-US" sz="2000" i="1" dirty="0">
                <a:solidFill>
                  <a:srgbClr val="0000FF"/>
                </a:solidFill>
                <a:latin typeface="Times Neue Roman"/>
              </a:rPr>
              <a:t> dung </a:t>
            </a:r>
            <a:r>
              <a:rPr lang="en-US" sz="2000" i="1" dirty="0" err="1">
                <a:solidFill>
                  <a:srgbClr val="0000FF"/>
                </a:solidFill>
                <a:latin typeface="Times Neue Roman"/>
              </a:rPr>
              <a:t>đánh</a:t>
            </a:r>
            <a:r>
              <a:rPr lang="en-US" sz="2000" i="1" dirty="0">
                <a:solidFill>
                  <a:srgbClr val="0000FF"/>
                </a:solidFill>
                <a:latin typeface="Times Neue Roman"/>
              </a:rPr>
              <a:t> </a:t>
            </a:r>
            <a:r>
              <a:rPr lang="en-US" sz="2000" i="1" dirty="0" err="1">
                <a:solidFill>
                  <a:srgbClr val="0000FF"/>
                </a:solidFill>
                <a:latin typeface="Times Neue Roman"/>
              </a:rPr>
              <a:t>giá</a:t>
            </a:r>
            <a:r>
              <a:rPr lang="en-US" sz="2000" i="1" dirty="0">
                <a:solidFill>
                  <a:srgbClr val="0000FF"/>
                </a:solidFill>
                <a:latin typeface="Times Neue Roman"/>
              </a:rPr>
              <a:t> </a:t>
            </a:r>
            <a:r>
              <a:rPr lang="en-US" sz="2000" i="1" dirty="0" err="1">
                <a:solidFill>
                  <a:srgbClr val="0000FF"/>
                </a:solidFill>
                <a:latin typeface="Times Neue Roman"/>
              </a:rPr>
              <a:t>thông</a:t>
            </a:r>
            <a:r>
              <a:rPr lang="en-US" sz="2000" i="1" dirty="0">
                <a:solidFill>
                  <a:srgbClr val="0000FF"/>
                </a:solidFill>
                <a:latin typeface="Times Neue Roman"/>
              </a:rPr>
              <a:t> qua </a:t>
            </a:r>
            <a:r>
              <a:rPr lang="en-US" sz="2000" i="1" dirty="0" err="1">
                <a:solidFill>
                  <a:srgbClr val="0000FF"/>
                </a:solidFill>
                <a:latin typeface="Times Neue Roman"/>
              </a:rPr>
              <a:t>dự</a:t>
            </a:r>
            <a:r>
              <a:rPr lang="en-US" sz="2000" i="1" dirty="0">
                <a:solidFill>
                  <a:srgbClr val="0000FF"/>
                </a:solidFill>
                <a:latin typeface="Times Neue Roman"/>
              </a:rPr>
              <a:t> 1 </a:t>
            </a:r>
            <a:r>
              <a:rPr lang="en-US" sz="2000" i="1" dirty="0" err="1">
                <a:solidFill>
                  <a:srgbClr val="0000FF"/>
                </a:solidFill>
                <a:latin typeface="Times Neue Roman"/>
              </a:rPr>
              <a:t>hoạt</a:t>
            </a:r>
            <a:r>
              <a:rPr lang="en-US" sz="2000" i="1" dirty="0">
                <a:solidFill>
                  <a:srgbClr val="0000FF"/>
                </a:solidFill>
                <a:latin typeface="Times Neue Roman"/>
              </a:rPr>
              <a:t> </a:t>
            </a:r>
            <a:r>
              <a:rPr lang="en-US" sz="2000" i="1" dirty="0" err="1">
                <a:solidFill>
                  <a:srgbClr val="0000FF"/>
                </a:solidFill>
                <a:latin typeface="Times Neue Roman"/>
              </a:rPr>
              <a:t>động</a:t>
            </a:r>
            <a:r>
              <a:rPr lang="en-US" sz="2000" i="1" dirty="0">
                <a:solidFill>
                  <a:srgbClr val="0000FF"/>
                </a:solidFill>
                <a:latin typeface="Times Neue Roman"/>
              </a:rPr>
              <a:t> GD (</a:t>
            </a:r>
            <a:r>
              <a:rPr lang="en-US" sz="2000" i="1" dirty="0" err="1">
                <a:solidFill>
                  <a:srgbClr val="0000FF"/>
                </a:solidFill>
                <a:latin typeface="Times Neue Roman"/>
              </a:rPr>
              <a:t>đã</a:t>
            </a:r>
            <a:r>
              <a:rPr lang="en-US" sz="2000" i="1" dirty="0">
                <a:solidFill>
                  <a:srgbClr val="0000FF"/>
                </a:solidFill>
                <a:latin typeface="Times Neue Roman"/>
              </a:rPr>
              <a:t> </a:t>
            </a:r>
            <a:r>
              <a:rPr lang="en-US" sz="2000" i="1" dirty="0" err="1">
                <a:solidFill>
                  <a:srgbClr val="0000FF"/>
                </a:solidFill>
                <a:latin typeface="Times Neue Roman"/>
              </a:rPr>
              <a:t>xem</a:t>
            </a:r>
            <a:r>
              <a:rPr lang="en-US" sz="2000" i="1" dirty="0">
                <a:solidFill>
                  <a:srgbClr val="0000FF"/>
                </a:solidFill>
                <a:latin typeface="Times Neue Roman"/>
              </a:rPr>
              <a:t> </a:t>
            </a:r>
            <a:r>
              <a:rPr lang="en-US" sz="2000" i="1" dirty="0" err="1">
                <a:solidFill>
                  <a:srgbClr val="0000FF"/>
                </a:solidFill>
                <a:latin typeface="Times Neue Roman"/>
              </a:rPr>
              <a:t>đoạn</a:t>
            </a:r>
            <a:r>
              <a:rPr lang="en-US" sz="2000" i="1" dirty="0">
                <a:solidFill>
                  <a:srgbClr val="0000FF"/>
                </a:solidFill>
                <a:latin typeface="Times Neue Roman"/>
              </a:rPr>
              <a:t> </a:t>
            </a:r>
            <a:r>
              <a:rPr lang="en-US" sz="2000" i="1" dirty="0" err="1">
                <a:solidFill>
                  <a:srgbClr val="0000FF"/>
                </a:solidFill>
                <a:latin typeface="Times Neue Roman"/>
              </a:rPr>
              <a:t>vieo</a:t>
            </a:r>
            <a:r>
              <a:rPr lang="en-US" sz="2000" i="1" dirty="0">
                <a:solidFill>
                  <a:srgbClr val="0000FF"/>
                </a:solidFill>
                <a:latin typeface="Times Neue Roman"/>
              </a:rPr>
              <a:t>)):</a:t>
            </a:r>
            <a:r>
              <a:rPr lang="en-US" sz="2200" dirty="0">
                <a:latin typeface="Times Neue Roman"/>
              </a:rPr>
              <a:t/>
            </a:r>
            <a:br>
              <a:rPr lang="en-US" sz="2200" dirty="0">
                <a:latin typeface="Times Neue Roman"/>
              </a:rPr>
            </a:br>
            <a:endParaRPr lang="en-US" sz="2200" dirty="0"/>
          </a:p>
        </p:txBody>
      </p:sp>
      <p:sp>
        <p:nvSpPr>
          <p:cNvPr id="3" name="Content Placeholder 2">
            <a:extLst>
              <a:ext uri="{FF2B5EF4-FFF2-40B4-BE49-F238E27FC236}">
                <a16:creationId xmlns:a16="http://schemas.microsoft.com/office/drawing/2014/main" xmlns="" id="{959B5547-9371-4A24-A035-BBA020B4D8E9}"/>
              </a:ext>
            </a:extLst>
          </p:cNvPr>
          <p:cNvSpPr>
            <a:spLocks noGrp="1"/>
          </p:cNvSpPr>
          <p:nvPr>
            <p:ph idx="1"/>
          </p:nvPr>
        </p:nvSpPr>
        <p:spPr>
          <a:xfrm>
            <a:off x="679054" y="1880584"/>
            <a:ext cx="11097845" cy="4362064"/>
          </a:xfrm>
        </p:spPr>
        <p:txBody>
          <a:bodyPr>
            <a:normAutofit fontScale="92500" lnSpcReduction="20000"/>
          </a:bodyPr>
          <a:lstStyle/>
          <a:p>
            <a:pPr marL="0" indent="0">
              <a:buNone/>
            </a:pPr>
            <a:r>
              <a:rPr lang="en-US" i="1" dirty="0" err="1">
                <a:latin typeface="Times Neue Roman"/>
              </a:rPr>
              <a:t>CBQL</a:t>
            </a:r>
            <a:r>
              <a:rPr lang="en-US" i="1" dirty="0">
                <a:latin typeface="Times Neue Roman"/>
              </a:rPr>
              <a:t>, </a:t>
            </a:r>
            <a:r>
              <a:rPr lang="en-US" i="1" dirty="0" err="1">
                <a:latin typeface="Times Neue Roman"/>
              </a:rPr>
              <a:t>GV</a:t>
            </a:r>
            <a:r>
              <a:rPr lang="en-US" i="1" dirty="0">
                <a:latin typeface="Times Neue Roman"/>
              </a:rPr>
              <a:t>  </a:t>
            </a:r>
            <a:r>
              <a:rPr lang="en-US" b="1" i="1" dirty="0" err="1">
                <a:solidFill>
                  <a:srgbClr val="0000FF"/>
                </a:solidFill>
                <a:latin typeface="Times Neue Roman"/>
              </a:rPr>
              <a:t>VẬN</a:t>
            </a:r>
            <a:r>
              <a:rPr lang="en-US" b="1" i="1" dirty="0">
                <a:solidFill>
                  <a:srgbClr val="0000FF"/>
                </a:solidFill>
                <a:latin typeface="Times Neue Roman"/>
              </a:rPr>
              <a:t> </a:t>
            </a:r>
            <a:r>
              <a:rPr lang="en-US" b="1" i="1" dirty="0" err="1">
                <a:solidFill>
                  <a:srgbClr val="0000FF"/>
                </a:solidFill>
                <a:latin typeface="Times Neue Roman"/>
              </a:rPr>
              <a:t>DỤNG</a:t>
            </a:r>
            <a:r>
              <a:rPr lang="en-US" b="1" i="1" dirty="0">
                <a:solidFill>
                  <a:srgbClr val="0000FF"/>
                </a:solidFill>
                <a:latin typeface="Times Neue Roman"/>
              </a:rPr>
              <a:t> </a:t>
            </a:r>
            <a:r>
              <a:rPr lang="en-US" i="1" dirty="0" err="1">
                <a:latin typeface="Times Neue Roman"/>
              </a:rPr>
              <a:t>sau</a:t>
            </a:r>
            <a:r>
              <a:rPr lang="en-US" i="1" dirty="0">
                <a:latin typeface="Times Neue Roman"/>
              </a:rPr>
              <a:t> </a:t>
            </a:r>
            <a:r>
              <a:rPr lang="en-US" i="1" dirty="0" err="1">
                <a:latin typeface="Times Neue Roman"/>
              </a:rPr>
              <a:t>khi</a:t>
            </a:r>
            <a:r>
              <a:rPr lang="en-US" i="1" dirty="0">
                <a:latin typeface="Times Neue Roman"/>
              </a:rPr>
              <a:t> đ</a:t>
            </a:r>
            <a:r>
              <a:rPr lang="vi-VN" i="1" dirty="0">
                <a:latin typeface="Times Neue Roman"/>
              </a:rPr>
              <a:t>ư</a:t>
            </a:r>
            <a:r>
              <a:rPr lang="en-US" i="1" dirty="0" err="1">
                <a:latin typeface="Times Neue Roman"/>
              </a:rPr>
              <a:t>ợc</a:t>
            </a:r>
            <a:r>
              <a:rPr lang="en-US" i="1" dirty="0">
                <a:latin typeface="Times Neue Roman"/>
              </a:rPr>
              <a:t> h</a:t>
            </a:r>
            <a:r>
              <a:rPr lang="vi-VN" i="1" dirty="0">
                <a:latin typeface="Times Neue Roman"/>
              </a:rPr>
              <a:t>ư</a:t>
            </a:r>
            <a:r>
              <a:rPr lang="en-US" i="1" dirty="0" err="1">
                <a:latin typeface="Times Neue Roman"/>
              </a:rPr>
              <a:t>ớng</a:t>
            </a:r>
            <a:r>
              <a:rPr lang="en-US" i="1" dirty="0">
                <a:latin typeface="Times Neue Roman"/>
              </a:rPr>
              <a:t> </a:t>
            </a:r>
            <a:r>
              <a:rPr lang="en-US" i="1" dirty="0" err="1">
                <a:latin typeface="Times Neue Roman"/>
              </a:rPr>
              <a:t>dẫn</a:t>
            </a:r>
            <a:r>
              <a:rPr lang="en-US" i="1" dirty="0">
                <a:latin typeface="Times Neue Roman"/>
              </a:rPr>
              <a:t> </a:t>
            </a:r>
            <a:r>
              <a:rPr lang="en-US" i="1" dirty="0" err="1">
                <a:latin typeface="Times Neue Roman"/>
              </a:rPr>
              <a:t>tập</a:t>
            </a:r>
            <a:r>
              <a:rPr lang="en-US" i="1" dirty="0">
                <a:latin typeface="Times Neue Roman"/>
              </a:rPr>
              <a:t> </a:t>
            </a:r>
            <a:r>
              <a:rPr lang="en-US" i="1" dirty="0" err="1">
                <a:latin typeface="Times Neue Roman"/>
              </a:rPr>
              <a:t>huấn</a:t>
            </a:r>
            <a:r>
              <a:rPr lang="en-US" i="1" dirty="0">
                <a:latin typeface="Times Neue Roman"/>
              </a:rPr>
              <a:t> </a:t>
            </a:r>
            <a:r>
              <a:rPr lang="en-US" i="1" dirty="0" err="1">
                <a:latin typeface="Times Neue Roman"/>
              </a:rPr>
              <a:t>những</a:t>
            </a:r>
            <a:r>
              <a:rPr lang="en-US" i="1" dirty="0">
                <a:latin typeface="Times Neue Roman"/>
              </a:rPr>
              <a:t> </a:t>
            </a:r>
            <a:r>
              <a:rPr lang="en-US" i="1" dirty="0" err="1">
                <a:latin typeface="Times Neue Roman"/>
              </a:rPr>
              <a:t>nội</a:t>
            </a:r>
            <a:r>
              <a:rPr lang="en-US" i="1" dirty="0">
                <a:latin typeface="Times Neue Roman"/>
              </a:rPr>
              <a:t> dung </a:t>
            </a:r>
            <a:r>
              <a:rPr lang="en-US" i="1" dirty="0" err="1">
                <a:latin typeface="Times Neue Roman"/>
              </a:rPr>
              <a:t>trên</a:t>
            </a:r>
            <a:r>
              <a:rPr lang="en-US" i="1" dirty="0">
                <a:solidFill>
                  <a:srgbClr val="FF0000"/>
                </a:solidFill>
                <a:latin typeface="Times Neue Roman"/>
              </a:rPr>
              <a:t>:</a:t>
            </a:r>
            <a:endParaRPr lang="en-US" dirty="0">
              <a:latin typeface="Times Neue Roman"/>
            </a:endParaRPr>
          </a:p>
          <a:p>
            <a:pPr algn="just"/>
            <a:r>
              <a:rPr lang="en-US" dirty="0" err="1">
                <a:latin typeface="Times Neue Roman"/>
              </a:rPr>
              <a:t>Mục</a:t>
            </a:r>
            <a:r>
              <a:rPr lang="en-US" dirty="0">
                <a:latin typeface="Times Neue Roman"/>
              </a:rPr>
              <a:t> </a:t>
            </a:r>
            <a:r>
              <a:rPr lang="en-US" dirty="0" err="1">
                <a:latin typeface="Times Neue Roman"/>
              </a:rPr>
              <a:t>đích</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solidFill>
                  <a:srgbClr val="0000FF"/>
                </a:solidFill>
                <a:latin typeface="Times Neue Roman"/>
              </a:rPr>
              <a:t>: </a:t>
            </a:r>
            <a:r>
              <a:rPr lang="en-US" dirty="0" err="1">
                <a:solidFill>
                  <a:srgbClr val="0000FF"/>
                </a:solidFill>
                <a:latin typeface="Times Neue Roman"/>
              </a:rPr>
              <a:t>Rút</a:t>
            </a:r>
            <a:r>
              <a:rPr lang="en-US" dirty="0">
                <a:solidFill>
                  <a:srgbClr val="0000FF"/>
                </a:solidFill>
                <a:latin typeface="Times Neue Roman"/>
              </a:rPr>
              <a:t> </a:t>
            </a:r>
            <a:r>
              <a:rPr lang="en-US" dirty="0" err="1">
                <a:solidFill>
                  <a:srgbClr val="0000FF"/>
                </a:solidFill>
                <a:latin typeface="Times Neue Roman"/>
              </a:rPr>
              <a:t>kinh</a:t>
            </a:r>
            <a:r>
              <a:rPr lang="en-US" dirty="0">
                <a:solidFill>
                  <a:srgbClr val="0000FF"/>
                </a:solidFill>
                <a:latin typeface="Times Neue Roman"/>
              </a:rPr>
              <a:t> </a:t>
            </a:r>
            <a:r>
              <a:rPr lang="en-US" dirty="0" err="1">
                <a:solidFill>
                  <a:srgbClr val="0000FF"/>
                </a:solidFill>
                <a:latin typeface="Times Neue Roman"/>
              </a:rPr>
              <a:t>nghiệm</a:t>
            </a:r>
            <a:r>
              <a:rPr lang="en-US" dirty="0">
                <a:solidFill>
                  <a:srgbClr val="0000FF"/>
                </a:solidFill>
                <a:latin typeface="Times Neue Roman"/>
              </a:rPr>
              <a:t>, </a:t>
            </a:r>
            <a:r>
              <a:rPr lang="en-US" dirty="0" err="1">
                <a:solidFill>
                  <a:srgbClr val="FF0000"/>
                </a:solidFill>
                <a:latin typeface="Times Neue Roman"/>
              </a:rPr>
              <a:t>đ</a:t>
            </a:r>
            <a:r>
              <a:rPr lang="en-US" b="1" dirty="0" err="1">
                <a:solidFill>
                  <a:srgbClr val="FF0000"/>
                </a:solidFill>
                <a:latin typeface="Times Neue Roman"/>
              </a:rPr>
              <a:t>iều</a:t>
            </a:r>
            <a:r>
              <a:rPr lang="en-US" b="1" dirty="0">
                <a:solidFill>
                  <a:srgbClr val="FF0000"/>
                </a:solidFill>
                <a:latin typeface="Times Neue Roman"/>
              </a:rPr>
              <a:t> </a:t>
            </a:r>
            <a:r>
              <a:rPr lang="en-US" b="1" dirty="0" err="1">
                <a:solidFill>
                  <a:srgbClr val="FF0000"/>
                </a:solidFill>
                <a:latin typeface="Times Neue Roman"/>
              </a:rPr>
              <a:t>chỉnh</a:t>
            </a:r>
            <a:r>
              <a:rPr lang="en-US" b="1" dirty="0">
                <a:solidFill>
                  <a:srgbClr val="FF0000"/>
                </a:solidFill>
                <a:latin typeface="Times Neue Roman"/>
              </a:rPr>
              <a:t> </a:t>
            </a:r>
            <a:r>
              <a:rPr lang="en-US" b="1" dirty="0" err="1">
                <a:solidFill>
                  <a:srgbClr val="FF0000"/>
                </a:solidFill>
                <a:latin typeface="Times Neue Roman"/>
              </a:rPr>
              <a:t>th</a:t>
            </a:r>
            <a:r>
              <a:rPr lang="vi-VN" b="1" dirty="0">
                <a:solidFill>
                  <a:srgbClr val="FF0000"/>
                </a:solidFill>
                <a:latin typeface="Times Neue Roman"/>
              </a:rPr>
              <a:t>ư</a:t>
            </a:r>
            <a:r>
              <a:rPr lang="en-US" b="1" dirty="0">
                <a:solidFill>
                  <a:srgbClr val="FF0000"/>
                </a:solidFill>
                <a:latin typeface="Times Neue Roman"/>
              </a:rPr>
              <a:t>c </a:t>
            </a:r>
            <a:r>
              <a:rPr lang="en-US" b="1" dirty="0" err="1">
                <a:solidFill>
                  <a:srgbClr val="FF0000"/>
                </a:solidFill>
                <a:latin typeface="Times Neue Roman"/>
              </a:rPr>
              <a:t>hiện</a:t>
            </a:r>
            <a:r>
              <a:rPr lang="en-US" b="1" dirty="0">
                <a:solidFill>
                  <a:srgbClr val="FF0000"/>
                </a:solidFill>
                <a:latin typeface="Times Neue Roman"/>
              </a:rPr>
              <a:t> </a:t>
            </a:r>
            <a:r>
              <a:rPr lang="en-US" dirty="0">
                <a:solidFill>
                  <a:srgbClr val="FF0000"/>
                </a:solidFill>
                <a:latin typeface="Times Neue Roman"/>
              </a:rPr>
              <a:t>(</a:t>
            </a:r>
            <a:r>
              <a:rPr lang="en-US" dirty="0" err="1">
                <a:solidFill>
                  <a:srgbClr val="FF0000"/>
                </a:solidFill>
                <a:latin typeface="Times Neue Roman"/>
              </a:rPr>
              <a:t>XDKH</a:t>
            </a:r>
            <a:r>
              <a:rPr lang="en-US" dirty="0">
                <a:solidFill>
                  <a:srgbClr val="FF0000"/>
                </a:solidFill>
                <a:latin typeface="Times Neue Roman"/>
              </a:rPr>
              <a:t>, </a:t>
            </a:r>
            <a:r>
              <a:rPr lang="en-US" dirty="0" err="1">
                <a:solidFill>
                  <a:srgbClr val="FF0000"/>
                </a:solidFill>
                <a:latin typeface="Times Neue Roman"/>
              </a:rPr>
              <a:t>TCHĐ</a:t>
            </a:r>
            <a:r>
              <a:rPr lang="en-US" dirty="0">
                <a:solidFill>
                  <a:srgbClr val="FF0000"/>
                </a:solidFill>
                <a:latin typeface="Times Neue Roman"/>
              </a:rPr>
              <a:t>, </a:t>
            </a:r>
            <a:r>
              <a:rPr lang="en-US" dirty="0" err="1">
                <a:solidFill>
                  <a:srgbClr val="FF0000"/>
                </a:solidFill>
                <a:latin typeface="Times Neue Roman"/>
              </a:rPr>
              <a:t>ĐGT</a:t>
            </a:r>
            <a:r>
              <a:rPr lang="en-US" dirty="0">
                <a:solidFill>
                  <a:srgbClr val="FF0000"/>
                </a:solidFill>
                <a:latin typeface="Times Neue Roman"/>
              </a:rPr>
              <a:t>; </a:t>
            </a:r>
            <a:r>
              <a:rPr lang="en-US" dirty="0" err="1">
                <a:solidFill>
                  <a:srgbClr val="FF0000"/>
                </a:solidFill>
                <a:latin typeface="Times Neue Roman"/>
              </a:rPr>
              <a:t>các</a:t>
            </a:r>
            <a:r>
              <a:rPr lang="en-US" dirty="0">
                <a:solidFill>
                  <a:srgbClr val="FF0000"/>
                </a:solidFill>
                <a:latin typeface="Times Neue Roman"/>
              </a:rPr>
              <a:t> </a:t>
            </a:r>
            <a:r>
              <a:rPr lang="en-US" dirty="0" err="1">
                <a:solidFill>
                  <a:srgbClr val="FF0000"/>
                </a:solidFill>
                <a:latin typeface="Times Neue Roman"/>
              </a:rPr>
              <a:t>điều</a:t>
            </a:r>
            <a:r>
              <a:rPr lang="en-US" dirty="0">
                <a:solidFill>
                  <a:srgbClr val="FF0000"/>
                </a:solidFill>
                <a:latin typeface="Times Neue Roman"/>
              </a:rPr>
              <a:t> </a:t>
            </a:r>
            <a:r>
              <a:rPr lang="en-US" dirty="0" err="1">
                <a:solidFill>
                  <a:srgbClr val="FF0000"/>
                </a:solidFill>
                <a:latin typeface="Times Neue Roman"/>
              </a:rPr>
              <a:t>kiện</a:t>
            </a:r>
            <a:r>
              <a:rPr lang="en-US" dirty="0">
                <a:solidFill>
                  <a:srgbClr val="FF0000"/>
                </a:solidFill>
                <a:latin typeface="Times Neue Roman"/>
              </a:rPr>
              <a:t> </a:t>
            </a:r>
            <a:r>
              <a:rPr lang="en-US" dirty="0" err="1">
                <a:solidFill>
                  <a:srgbClr val="FF0000"/>
                </a:solidFill>
                <a:latin typeface="Times Neue Roman"/>
              </a:rPr>
              <a:t>thực</a:t>
            </a:r>
            <a:r>
              <a:rPr lang="en-US" dirty="0">
                <a:solidFill>
                  <a:srgbClr val="FF0000"/>
                </a:solidFill>
                <a:latin typeface="Times Neue Roman"/>
              </a:rPr>
              <a:t> </a:t>
            </a:r>
            <a:r>
              <a:rPr lang="en-US" dirty="0" err="1">
                <a:solidFill>
                  <a:srgbClr val="FF0000"/>
                </a:solidFill>
                <a:latin typeface="Times Neue Roman"/>
              </a:rPr>
              <a:t>hiện</a:t>
            </a:r>
            <a:r>
              <a:rPr lang="en-US" dirty="0">
                <a:solidFill>
                  <a:srgbClr val="FF0000"/>
                </a:solidFill>
                <a:latin typeface="Times Neue Roman"/>
              </a:rPr>
              <a:t>: MT, </a:t>
            </a:r>
            <a:r>
              <a:rPr lang="en-US" dirty="0" err="1">
                <a:solidFill>
                  <a:srgbClr val="FF0000"/>
                </a:solidFill>
                <a:latin typeface="Times Neue Roman"/>
              </a:rPr>
              <a:t>Phối</a:t>
            </a:r>
            <a:r>
              <a:rPr lang="en-US" dirty="0">
                <a:solidFill>
                  <a:srgbClr val="FF0000"/>
                </a:solidFill>
                <a:latin typeface="Times Neue Roman"/>
              </a:rPr>
              <a:t> </a:t>
            </a:r>
            <a:r>
              <a:rPr lang="en-US" dirty="0" err="1">
                <a:solidFill>
                  <a:srgbClr val="FF0000"/>
                </a:solidFill>
                <a:latin typeface="Times Neue Roman"/>
              </a:rPr>
              <a:t>hợp</a:t>
            </a:r>
            <a:r>
              <a:rPr lang="en-US" dirty="0">
                <a:solidFill>
                  <a:srgbClr val="FF0000"/>
                </a:solidFill>
                <a:latin typeface="Times Neue Roman"/>
              </a:rPr>
              <a:t>/ </a:t>
            </a:r>
            <a:r>
              <a:rPr lang="en-US" dirty="0" err="1">
                <a:solidFill>
                  <a:srgbClr val="FF0000"/>
                </a:solidFill>
                <a:latin typeface="Times Neue Roman"/>
              </a:rPr>
              <a:t>XHH</a:t>
            </a:r>
            <a:r>
              <a:rPr lang="en-US" dirty="0">
                <a:solidFill>
                  <a:srgbClr val="FF0000"/>
                </a:solidFill>
                <a:latin typeface="Times Neue Roman"/>
              </a:rPr>
              <a:t>, </a:t>
            </a:r>
            <a:r>
              <a:rPr lang="en-US" dirty="0" err="1">
                <a:solidFill>
                  <a:srgbClr val="FF0000"/>
                </a:solidFill>
                <a:latin typeface="Times Neue Roman"/>
              </a:rPr>
              <a:t>Nâng</a:t>
            </a:r>
            <a:r>
              <a:rPr lang="en-US" dirty="0">
                <a:solidFill>
                  <a:srgbClr val="FF0000"/>
                </a:solidFill>
                <a:latin typeface="Times Neue Roman"/>
              </a:rPr>
              <a:t> </a:t>
            </a:r>
            <a:r>
              <a:rPr lang="en-US" dirty="0" err="1">
                <a:solidFill>
                  <a:srgbClr val="FF0000"/>
                </a:solidFill>
                <a:latin typeface="Times Neue Roman"/>
              </a:rPr>
              <a:t>cao</a:t>
            </a:r>
            <a:r>
              <a:rPr lang="en-US" dirty="0">
                <a:solidFill>
                  <a:srgbClr val="FF0000"/>
                </a:solidFill>
                <a:latin typeface="Times Neue Roman"/>
              </a:rPr>
              <a:t> </a:t>
            </a:r>
            <a:r>
              <a:rPr lang="en-US" dirty="0" err="1">
                <a:solidFill>
                  <a:srgbClr val="FF0000"/>
                </a:solidFill>
                <a:latin typeface="Times Neue Roman"/>
              </a:rPr>
              <a:t>năng</a:t>
            </a:r>
            <a:r>
              <a:rPr lang="en-US" dirty="0">
                <a:solidFill>
                  <a:srgbClr val="FF0000"/>
                </a:solidFill>
                <a:latin typeface="Times Neue Roman"/>
              </a:rPr>
              <a:t> </a:t>
            </a:r>
            <a:r>
              <a:rPr lang="en-US" dirty="0" err="1">
                <a:solidFill>
                  <a:srgbClr val="FF0000"/>
                </a:solidFill>
                <a:latin typeface="Times Neue Roman"/>
              </a:rPr>
              <a:t>lực</a:t>
            </a:r>
            <a:r>
              <a:rPr lang="en-US" dirty="0">
                <a:solidFill>
                  <a:srgbClr val="FF0000"/>
                </a:solidFill>
                <a:latin typeface="Times Neue Roman"/>
              </a:rPr>
              <a:t>...)</a:t>
            </a:r>
          </a:p>
          <a:p>
            <a:pPr algn="just"/>
            <a:r>
              <a:rPr lang="en-US" dirty="0" err="1">
                <a:latin typeface="Times Neue Roman"/>
              </a:rPr>
              <a:t>Nội</a:t>
            </a:r>
            <a:r>
              <a:rPr lang="en-US" dirty="0">
                <a:latin typeface="Times Neue Roman"/>
              </a:rPr>
              <a:t> dung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solidFill>
                  <a:srgbClr val="FF0000"/>
                </a:solidFill>
                <a:latin typeface="Times Neue Roman"/>
              </a:rPr>
              <a:t>Đa</a:t>
            </a:r>
            <a:r>
              <a:rPr lang="en-US" dirty="0">
                <a:solidFill>
                  <a:srgbClr val="FF0000"/>
                </a:solidFill>
                <a:latin typeface="Times Neue Roman"/>
              </a:rPr>
              <a:t> </a:t>
            </a:r>
            <a:r>
              <a:rPr lang="en-US" dirty="0" err="1">
                <a:solidFill>
                  <a:srgbClr val="FF0000"/>
                </a:solidFill>
                <a:latin typeface="Times Neue Roman"/>
              </a:rPr>
              <a:t>chiều</a:t>
            </a:r>
            <a:r>
              <a:rPr lang="en-US" dirty="0">
                <a:solidFill>
                  <a:srgbClr val="FF0000"/>
                </a:solidFill>
                <a:latin typeface="Times Neue Roman"/>
              </a:rPr>
              <a:t>, </a:t>
            </a:r>
            <a:r>
              <a:rPr lang="en-US" dirty="0" err="1">
                <a:solidFill>
                  <a:srgbClr val="FF0000"/>
                </a:solidFill>
                <a:latin typeface="Times Neue Roman"/>
              </a:rPr>
              <a:t>toàn</a:t>
            </a:r>
            <a:r>
              <a:rPr lang="en-US" dirty="0">
                <a:solidFill>
                  <a:srgbClr val="FF0000"/>
                </a:solidFill>
                <a:latin typeface="Times Neue Roman"/>
              </a:rPr>
              <a:t> </a:t>
            </a:r>
            <a:r>
              <a:rPr lang="en-US" dirty="0" err="1">
                <a:solidFill>
                  <a:srgbClr val="FF0000"/>
                </a:solidFill>
                <a:latin typeface="Times Neue Roman"/>
              </a:rPr>
              <a:t>diện</a:t>
            </a:r>
            <a:r>
              <a:rPr lang="en-US" dirty="0">
                <a:solidFill>
                  <a:srgbClr val="FF0000"/>
                </a:solidFill>
                <a:latin typeface="Times Neue Roman"/>
              </a:rPr>
              <a:t> (</a:t>
            </a:r>
            <a:r>
              <a:rPr lang="en-US" dirty="0" err="1">
                <a:solidFill>
                  <a:srgbClr val="FF0000"/>
                </a:solidFill>
                <a:latin typeface="Times Neue Roman"/>
              </a:rPr>
              <a:t>XDKH</a:t>
            </a:r>
            <a:r>
              <a:rPr lang="en-US" dirty="0">
                <a:solidFill>
                  <a:srgbClr val="FF0000"/>
                </a:solidFill>
                <a:latin typeface="Times Neue Roman"/>
              </a:rPr>
              <a:t>/ </a:t>
            </a:r>
            <a:r>
              <a:rPr lang="en-US" dirty="0" err="1">
                <a:solidFill>
                  <a:srgbClr val="FF0000"/>
                </a:solidFill>
                <a:latin typeface="Times Neue Roman"/>
              </a:rPr>
              <a:t>phát</a:t>
            </a:r>
            <a:r>
              <a:rPr lang="en-US" dirty="0">
                <a:solidFill>
                  <a:srgbClr val="FF0000"/>
                </a:solidFill>
                <a:latin typeface="Times Neue Roman"/>
              </a:rPr>
              <a:t> </a:t>
            </a:r>
            <a:r>
              <a:rPr lang="en-US" dirty="0" err="1">
                <a:solidFill>
                  <a:srgbClr val="FF0000"/>
                </a:solidFill>
                <a:latin typeface="Times Neue Roman"/>
              </a:rPr>
              <a:t>triển</a:t>
            </a:r>
            <a:r>
              <a:rPr lang="en-US" dirty="0">
                <a:solidFill>
                  <a:srgbClr val="FF0000"/>
                </a:solidFill>
                <a:latin typeface="Times Neue Roman"/>
              </a:rPr>
              <a:t> </a:t>
            </a:r>
            <a:r>
              <a:rPr lang="en-US" dirty="0" err="1">
                <a:solidFill>
                  <a:srgbClr val="FF0000"/>
                </a:solidFill>
                <a:latin typeface="Times Neue Roman"/>
              </a:rPr>
              <a:t>ch</a:t>
            </a:r>
            <a:r>
              <a:rPr lang="vi-VN" dirty="0">
                <a:solidFill>
                  <a:srgbClr val="FF0000"/>
                </a:solidFill>
                <a:latin typeface="Times Neue Roman"/>
              </a:rPr>
              <a:t>ư</a:t>
            </a:r>
            <a:r>
              <a:rPr lang="en-US" dirty="0" err="1">
                <a:solidFill>
                  <a:srgbClr val="FF0000"/>
                </a:solidFill>
                <a:latin typeface="Times Neue Roman"/>
              </a:rPr>
              <a:t>ơng</a:t>
            </a:r>
            <a:r>
              <a:rPr lang="en-US" dirty="0">
                <a:solidFill>
                  <a:srgbClr val="FF0000"/>
                </a:solidFill>
                <a:latin typeface="Times Neue Roman"/>
              </a:rPr>
              <a:t> </a:t>
            </a:r>
            <a:r>
              <a:rPr lang="en-US" dirty="0" err="1">
                <a:solidFill>
                  <a:srgbClr val="FF0000"/>
                </a:solidFill>
                <a:latin typeface="Times Neue Roman"/>
              </a:rPr>
              <a:t>trình</a:t>
            </a:r>
            <a:r>
              <a:rPr lang="en-US" dirty="0">
                <a:solidFill>
                  <a:srgbClr val="FF0000"/>
                </a:solidFill>
                <a:latin typeface="Times Neue Roman"/>
              </a:rPr>
              <a:t>; HT/PP </a:t>
            </a:r>
            <a:r>
              <a:rPr lang="en-US" dirty="0" err="1">
                <a:solidFill>
                  <a:srgbClr val="FF0000"/>
                </a:solidFill>
                <a:latin typeface="Times Neue Roman"/>
              </a:rPr>
              <a:t>TCHĐ</a:t>
            </a:r>
            <a:r>
              <a:rPr lang="en-US" dirty="0">
                <a:solidFill>
                  <a:srgbClr val="FF0000"/>
                </a:solidFill>
                <a:latin typeface="Times Neue Roman"/>
              </a:rPr>
              <a:t>, </a:t>
            </a:r>
            <a:r>
              <a:rPr lang="en-US" dirty="0" err="1">
                <a:solidFill>
                  <a:srgbClr val="FF0000"/>
                </a:solidFill>
                <a:latin typeface="Times Neue Roman"/>
              </a:rPr>
              <a:t>ĐGT</a:t>
            </a:r>
            <a:r>
              <a:rPr lang="en-US" dirty="0">
                <a:solidFill>
                  <a:srgbClr val="FF0000"/>
                </a:solidFill>
                <a:latin typeface="Times Neue Roman"/>
              </a:rPr>
              <a:t>; </a:t>
            </a:r>
            <a:r>
              <a:rPr lang="en-US" dirty="0" err="1">
                <a:solidFill>
                  <a:srgbClr val="FF0000"/>
                </a:solidFill>
                <a:latin typeface="Times Neue Roman"/>
              </a:rPr>
              <a:t>các</a:t>
            </a:r>
            <a:r>
              <a:rPr lang="en-US" dirty="0">
                <a:solidFill>
                  <a:srgbClr val="FF0000"/>
                </a:solidFill>
                <a:latin typeface="Times Neue Roman"/>
              </a:rPr>
              <a:t> </a:t>
            </a:r>
            <a:r>
              <a:rPr lang="en-US" dirty="0" err="1">
                <a:solidFill>
                  <a:srgbClr val="FF0000"/>
                </a:solidFill>
                <a:latin typeface="Times Neue Roman"/>
              </a:rPr>
              <a:t>điều</a:t>
            </a:r>
            <a:r>
              <a:rPr lang="en-US" dirty="0">
                <a:solidFill>
                  <a:srgbClr val="FF0000"/>
                </a:solidFill>
                <a:latin typeface="Times Neue Roman"/>
              </a:rPr>
              <a:t> </a:t>
            </a:r>
            <a:r>
              <a:rPr lang="en-US" dirty="0" err="1">
                <a:solidFill>
                  <a:srgbClr val="FF0000"/>
                </a:solidFill>
                <a:latin typeface="Times Neue Roman"/>
              </a:rPr>
              <a:t>kiện</a:t>
            </a:r>
            <a:r>
              <a:rPr lang="en-US" dirty="0">
                <a:solidFill>
                  <a:srgbClr val="FF0000"/>
                </a:solidFill>
                <a:latin typeface="Times Neue Roman"/>
              </a:rPr>
              <a:t> </a:t>
            </a:r>
            <a:r>
              <a:rPr lang="en-US" dirty="0" err="1">
                <a:solidFill>
                  <a:srgbClr val="FF0000"/>
                </a:solidFill>
                <a:latin typeface="Times Neue Roman"/>
              </a:rPr>
              <a:t>thực</a:t>
            </a:r>
            <a:r>
              <a:rPr lang="en-US" dirty="0">
                <a:solidFill>
                  <a:srgbClr val="FF0000"/>
                </a:solidFill>
                <a:latin typeface="Times Neue Roman"/>
              </a:rPr>
              <a:t> </a:t>
            </a:r>
            <a:r>
              <a:rPr lang="en-US" dirty="0" err="1">
                <a:solidFill>
                  <a:srgbClr val="FF0000"/>
                </a:solidFill>
                <a:latin typeface="Times Neue Roman"/>
              </a:rPr>
              <a:t>hiện</a:t>
            </a:r>
            <a:r>
              <a:rPr lang="en-US" dirty="0">
                <a:solidFill>
                  <a:srgbClr val="FF0000"/>
                </a:solidFill>
                <a:latin typeface="Times Neue Roman"/>
              </a:rPr>
              <a:t>…;</a:t>
            </a:r>
            <a:r>
              <a:rPr lang="en-US" dirty="0" err="1">
                <a:solidFill>
                  <a:srgbClr val="FF0000"/>
                </a:solidFill>
                <a:latin typeface="Times Neue Roman"/>
              </a:rPr>
              <a:t>GV</a:t>
            </a:r>
            <a:r>
              <a:rPr lang="en-US" dirty="0">
                <a:solidFill>
                  <a:srgbClr val="FF0000"/>
                </a:solidFill>
                <a:latin typeface="Times Neue Roman"/>
              </a:rPr>
              <a:t>/</a:t>
            </a:r>
            <a:r>
              <a:rPr lang="en-US" dirty="0" err="1">
                <a:solidFill>
                  <a:srgbClr val="FF0000"/>
                </a:solidFill>
                <a:latin typeface="Times Neue Roman"/>
              </a:rPr>
              <a:t>Kỹ</a:t>
            </a:r>
            <a:r>
              <a:rPr lang="en-US" dirty="0">
                <a:solidFill>
                  <a:srgbClr val="FF0000"/>
                </a:solidFill>
                <a:latin typeface="Times Neue Roman"/>
              </a:rPr>
              <a:t> </a:t>
            </a:r>
            <a:r>
              <a:rPr lang="en-US" dirty="0" err="1">
                <a:solidFill>
                  <a:srgbClr val="FF0000"/>
                </a:solidFill>
                <a:latin typeface="Times Neue Roman"/>
              </a:rPr>
              <a:t>năng</a:t>
            </a:r>
            <a:r>
              <a:rPr lang="en-US" dirty="0">
                <a:solidFill>
                  <a:srgbClr val="FF0000"/>
                </a:solidFill>
                <a:latin typeface="Times Neue Roman"/>
              </a:rPr>
              <a:t> </a:t>
            </a:r>
            <a:r>
              <a:rPr lang="en-US" dirty="0" err="1">
                <a:solidFill>
                  <a:srgbClr val="FF0000"/>
                </a:solidFill>
                <a:latin typeface="Times Neue Roman"/>
              </a:rPr>
              <a:t>CMNV</a:t>
            </a:r>
            <a:r>
              <a:rPr lang="en-US" dirty="0">
                <a:solidFill>
                  <a:srgbClr val="FF0000"/>
                </a:solidFill>
                <a:latin typeface="Times Neue Roman"/>
              </a:rPr>
              <a:t>….;)</a:t>
            </a:r>
            <a:r>
              <a:rPr lang="en-US" dirty="0">
                <a:latin typeface="Times Neue Roman"/>
              </a:rPr>
              <a:t> </a:t>
            </a:r>
          </a:p>
          <a:p>
            <a:pPr algn="just"/>
            <a:r>
              <a:rPr lang="en-US" dirty="0">
                <a:latin typeface="Times Neue Roman"/>
              </a:rPr>
              <a:t>Ai </a:t>
            </a:r>
            <a:r>
              <a:rPr lang="en-US" dirty="0" err="1">
                <a:latin typeface="Times Neue Roman"/>
              </a:rPr>
              <a:t>thực</a:t>
            </a:r>
            <a:r>
              <a:rPr lang="en-US" dirty="0">
                <a:latin typeface="Times Neue Roman"/>
              </a:rPr>
              <a:t> </a:t>
            </a:r>
            <a:r>
              <a:rPr lang="en-US" dirty="0" err="1">
                <a:latin typeface="Times Neue Roman"/>
              </a:rPr>
              <a:t>hiện</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solidFill>
                  <a:srgbClr val="FF0000"/>
                </a:solidFill>
                <a:latin typeface="Times Neue Roman"/>
              </a:rPr>
              <a:t>CBQL</a:t>
            </a:r>
            <a:r>
              <a:rPr lang="en-US" dirty="0">
                <a:solidFill>
                  <a:srgbClr val="FF0000"/>
                </a:solidFill>
                <a:latin typeface="Times Neue Roman"/>
              </a:rPr>
              <a:t> </a:t>
            </a:r>
            <a:r>
              <a:rPr lang="en-US" dirty="0" err="1">
                <a:solidFill>
                  <a:srgbClr val="FF0000"/>
                </a:solidFill>
                <a:latin typeface="Times Neue Roman"/>
              </a:rPr>
              <a:t>đánh</a:t>
            </a:r>
            <a:r>
              <a:rPr lang="en-US" dirty="0">
                <a:solidFill>
                  <a:srgbClr val="FF0000"/>
                </a:solidFill>
                <a:latin typeface="Times Neue Roman"/>
              </a:rPr>
              <a:t> </a:t>
            </a:r>
            <a:r>
              <a:rPr lang="en-US" dirty="0" err="1">
                <a:solidFill>
                  <a:srgbClr val="FF0000"/>
                </a:solidFill>
                <a:latin typeface="Times Neue Roman"/>
              </a:rPr>
              <a:t>giá</a:t>
            </a:r>
            <a:r>
              <a:rPr lang="en-US" dirty="0">
                <a:solidFill>
                  <a:srgbClr val="FF0000"/>
                </a:solidFill>
                <a:latin typeface="Times Neue Roman"/>
              </a:rPr>
              <a:t> </a:t>
            </a:r>
            <a:r>
              <a:rPr lang="en-US" dirty="0" err="1">
                <a:solidFill>
                  <a:srgbClr val="FF0000"/>
                </a:solidFill>
                <a:latin typeface="Times Neue Roman"/>
              </a:rPr>
              <a:t>GV</a:t>
            </a:r>
            <a:r>
              <a:rPr lang="en-US" dirty="0">
                <a:solidFill>
                  <a:srgbClr val="FF0000"/>
                </a:solidFill>
                <a:latin typeface="Times Neue Roman"/>
              </a:rPr>
              <a:t> </a:t>
            </a:r>
            <a:r>
              <a:rPr lang="en-US" dirty="0" err="1">
                <a:solidFill>
                  <a:srgbClr val="FF0000"/>
                </a:solidFill>
                <a:latin typeface="Times Neue Roman"/>
              </a:rPr>
              <a:t>và</a:t>
            </a:r>
            <a:r>
              <a:rPr lang="en-US" dirty="0">
                <a:solidFill>
                  <a:srgbClr val="FF0000"/>
                </a:solidFill>
                <a:latin typeface="Times Neue Roman"/>
              </a:rPr>
              <a:t> </a:t>
            </a:r>
            <a:r>
              <a:rPr lang="en-US" dirty="0" err="1">
                <a:solidFill>
                  <a:srgbClr val="FF0000"/>
                </a:solidFill>
                <a:latin typeface="Times Neue Roman"/>
              </a:rPr>
              <a:t>GVMN</a:t>
            </a:r>
            <a:r>
              <a:rPr lang="en-US" dirty="0">
                <a:solidFill>
                  <a:srgbClr val="FF0000"/>
                </a:solidFill>
                <a:latin typeface="Times Neue Roman"/>
              </a:rPr>
              <a:t> </a:t>
            </a:r>
            <a:r>
              <a:rPr lang="en-US" dirty="0" err="1">
                <a:solidFill>
                  <a:srgbClr val="FF0000"/>
                </a:solidFill>
                <a:latin typeface="Times Neue Roman"/>
              </a:rPr>
              <a:t>tự</a:t>
            </a:r>
            <a:r>
              <a:rPr lang="en-US" dirty="0">
                <a:solidFill>
                  <a:srgbClr val="FF0000"/>
                </a:solidFill>
                <a:latin typeface="Times Neue Roman"/>
              </a:rPr>
              <a:t> </a:t>
            </a:r>
            <a:r>
              <a:rPr lang="en-US" dirty="0" err="1">
                <a:solidFill>
                  <a:srgbClr val="FF0000"/>
                </a:solidFill>
                <a:latin typeface="Times Neue Roman"/>
              </a:rPr>
              <a:t>đánh</a:t>
            </a:r>
            <a:r>
              <a:rPr lang="en-US" dirty="0">
                <a:solidFill>
                  <a:srgbClr val="FF0000"/>
                </a:solidFill>
                <a:latin typeface="Times Neue Roman"/>
              </a:rPr>
              <a:t> </a:t>
            </a:r>
            <a:r>
              <a:rPr lang="en-US" dirty="0" err="1">
                <a:solidFill>
                  <a:srgbClr val="FF0000"/>
                </a:solidFill>
                <a:latin typeface="Times Neue Roman"/>
              </a:rPr>
              <a:t>giá</a:t>
            </a:r>
            <a:r>
              <a:rPr lang="en-US" dirty="0">
                <a:solidFill>
                  <a:srgbClr val="FF0000"/>
                </a:solidFill>
                <a:latin typeface="Times Neue Roman"/>
              </a:rPr>
              <a:t>…</a:t>
            </a:r>
          </a:p>
          <a:p>
            <a:pPr algn="just"/>
            <a:r>
              <a:rPr lang="en-US" dirty="0" err="1">
                <a:latin typeface="Times Neue Roman"/>
              </a:rPr>
              <a:t>Thời</a:t>
            </a:r>
            <a:r>
              <a:rPr lang="en-US" dirty="0">
                <a:latin typeface="Times Neue Roman"/>
              </a:rPr>
              <a:t> </a:t>
            </a:r>
            <a:r>
              <a:rPr lang="en-US" dirty="0" err="1">
                <a:latin typeface="Times Neue Roman"/>
              </a:rPr>
              <a:t>điểm</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solidFill>
                  <a:srgbClr val="FF0000"/>
                </a:solidFill>
                <a:latin typeface="Times Neue Roman"/>
              </a:rPr>
              <a:t>Trong</a:t>
            </a:r>
            <a:r>
              <a:rPr lang="en-US" dirty="0">
                <a:solidFill>
                  <a:srgbClr val="FF0000"/>
                </a:solidFill>
                <a:latin typeface="Times Neue Roman"/>
              </a:rPr>
              <a:t> </a:t>
            </a:r>
            <a:r>
              <a:rPr lang="en-US" dirty="0" err="1">
                <a:solidFill>
                  <a:srgbClr val="FF0000"/>
                </a:solidFill>
                <a:latin typeface="Times Neue Roman"/>
              </a:rPr>
              <a:t>suốt</a:t>
            </a:r>
            <a:r>
              <a:rPr lang="en-US" dirty="0">
                <a:solidFill>
                  <a:srgbClr val="FF0000"/>
                </a:solidFill>
                <a:latin typeface="Times Neue Roman"/>
              </a:rPr>
              <a:t> </a:t>
            </a:r>
            <a:r>
              <a:rPr lang="en-US" dirty="0" err="1">
                <a:solidFill>
                  <a:srgbClr val="FF0000"/>
                </a:solidFill>
                <a:latin typeface="Times Neue Roman"/>
              </a:rPr>
              <a:t>quá</a:t>
            </a:r>
            <a:r>
              <a:rPr lang="en-US" dirty="0">
                <a:solidFill>
                  <a:srgbClr val="FF0000"/>
                </a:solidFill>
                <a:latin typeface="Times Neue Roman"/>
              </a:rPr>
              <a:t> </a:t>
            </a:r>
            <a:r>
              <a:rPr lang="en-US" dirty="0" err="1">
                <a:solidFill>
                  <a:srgbClr val="FF0000"/>
                </a:solidFill>
                <a:latin typeface="Times Neue Roman"/>
              </a:rPr>
              <a:t>trình</a:t>
            </a:r>
            <a:r>
              <a:rPr lang="en-US" dirty="0">
                <a:solidFill>
                  <a:srgbClr val="FF0000"/>
                </a:solidFill>
                <a:latin typeface="Times Neue Roman"/>
              </a:rPr>
              <a:t> </a:t>
            </a:r>
            <a:r>
              <a:rPr lang="en-US" dirty="0" err="1">
                <a:solidFill>
                  <a:srgbClr val="FF0000"/>
                </a:solidFill>
                <a:latin typeface="Times Neue Roman"/>
              </a:rPr>
              <a:t>thực</a:t>
            </a:r>
            <a:r>
              <a:rPr lang="en-US" dirty="0">
                <a:solidFill>
                  <a:srgbClr val="FF0000"/>
                </a:solidFill>
                <a:latin typeface="Times Neue Roman"/>
              </a:rPr>
              <a:t> </a:t>
            </a:r>
            <a:r>
              <a:rPr lang="en-US" dirty="0" err="1">
                <a:solidFill>
                  <a:srgbClr val="FF0000"/>
                </a:solidFill>
                <a:latin typeface="Times Neue Roman"/>
              </a:rPr>
              <a:t>hiện</a:t>
            </a:r>
            <a:r>
              <a:rPr lang="en-US" dirty="0">
                <a:solidFill>
                  <a:srgbClr val="FF0000"/>
                </a:solidFill>
                <a:latin typeface="Times Neue Roman"/>
              </a:rPr>
              <a:t> Ch</a:t>
            </a:r>
            <a:r>
              <a:rPr lang="vi-VN" dirty="0">
                <a:solidFill>
                  <a:srgbClr val="FF0000"/>
                </a:solidFill>
                <a:latin typeface="Times Neue Roman"/>
              </a:rPr>
              <a:t>ư</a:t>
            </a:r>
            <a:r>
              <a:rPr lang="en-US" dirty="0" err="1">
                <a:solidFill>
                  <a:srgbClr val="FF0000"/>
                </a:solidFill>
                <a:latin typeface="Times Neue Roman"/>
              </a:rPr>
              <a:t>ơng</a:t>
            </a:r>
            <a:r>
              <a:rPr lang="en-US" dirty="0">
                <a:solidFill>
                  <a:srgbClr val="FF0000"/>
                </a:solidFill>
                <a:latin typeface="Times Neue Roman"/>
              </a:rPr>
              <a:t> </a:t>
            </a:r>
            <a:r>
              <a:rPr lang="en-US" dirty="0" err="1">
                <a:solidFill>
                  <a:srgbClr val="FF0000"/>
                </a:solidFill>
                <a:latin typeface="Times Neue Roman"/>
              </a:rPr>
              <a:t>trình</a:t>
            </a:r>
            <a:r>
              <a:rPr lang="en-US" dirty="0">
                <a:solidFill>
                  <a:srgbClr val="FF0000"/>
                </a:solidFill>
                <a:latin typeface="Times Neue Roman"/>
              </a:rPr>
              <a:t>, </a:t>
            </a:r>
            <a:r>
              <a:rPr lang="en-US" dirty="0" err="1">
                <a:solidFill>
                  <a:srgbClr val="FF0000"/>
                </a:solidFill>
                <a:latin typeface="Times Neue Roman"/>
              </a:rPr>
              <a:t>theo</a:t>
            </a:r>
            <a:r>
              <a:rPr lang="en-US" dirty="0">
                <a:solidFill>
                  <a:srgbClr val="FF0000"/>
                </a:solidFill>
                <a:latin typeface="Times Neue Roman"/>
              </a:rPr>
              <a:t> </a:t>
            </a:r>
            <a:r>
              <a:rPr lang="en-US" dirty="0" err="1">
                <a:solidFill>
                  <a:srgbClr val="FF0000"/>
                </a:solidFill>
                <a:latin typeface="Times Neue Roman"/>
              </a:rPr>
              <a:t>mục</a:t>
            </a:r>
            <a:r>
              <a:rPr lang="en-US" dirty="0">
                <a:solidFill>
                  <a:srgbClr val="FF0000"/>
                </a:solidFill>
                <a:latin typeface="Times Neue Roman"/>
              </a:rPr>
              <a:t> </a:t>
            </a:r>
            <a:r>
              <a:rPr lang="en-US" dirty="0" err="1">
                <a:solidFill>
                  <a:srgbClr val="FF0000"/>
                </a:solidFill>
                <a:latin typeface="Times Neue Roman"/>
              </a:rPr>
              <a:t>đích</a:t>
            </a:r>
            <a:r>
              <a:rPr lang="en-US" dirty="0">
                <a:solidFill>
                  <a:srgbClr val="FF0000"/>
                </a:solidFill>
                <a:latin typeface="Times Neue Roman"/>
              </a:rPr>
              <a:t>, </a:t>
            </a:r>
            <a:r>
              <a:rPr lang="en-US" dirty="0" err="1">
                <a:solidFill>
                  <a:srgbClr val="FF0000"/>
                </a:solidFill>
                <a:latin typeface="Times Neue Roman"/>
              </a:rPr>
              <a:t>nội</a:t>
            </a:r>
            <a:r>
              <a:rPr lang="en-US" dirty="0">
                <a:solidFill>
                  <a:srgbClr val="FF0000"/>
                </a:solidFill>
                <a:latin typeface="Times Neue Roman"/>
              </a:rPr>
              <a:t> dung </a:t>
            </a:r>
            <a:r>
              <a:rPr lang="en-US" dirty="0" err="1">
                <a:solidFill>
                  <a:srgbClr val="FF0000"/>
                </a:solidFill>
                <a:latin typeface="Times Neue Roman"/>
              </a:rPr>
              <a:t>đánh</a:t>
            </a:r>
            <a:r>
              <a:rPr lang="en-US" dirty="0">
                <a:solidFill>
                  <a:srgbClr val="FF0000"/>
                </a:solidFill>
                <a:latin typeface="Times Neue Roman"/>
              </a:rPr>
              <a:t> </a:t>
            </a:r>
            <a:r>
              <a:rPr lang="en-US" dirty="0" err="1">
                <a:solidFill>
                  <a:srgbClr val="FF0000"/>
                </a:solidFill>
                <a:latin typeface="Times Neue Roman"/>
              </a:rPr>
              <a:t>giá</a:t>
            </a:r>
            <a:endParaRPr lang="en-US" dirty="0">
              <a:solidFill>
                <a:srgbClr val="FF0000"/>
              </a:solidFill>
              <a:latin typeface="Times Neue Roman"/>
            </a:endParaRPr>
          </a:p>
          <a:p>
            <a:pPr algn="just"/>
            <a:r>
              <a:rPr lang="en-US" dirty="0" err="1">
                <a:latin typeface="Times Neue Roman"/>
              </a:rPr>
              <a:t>Hình</a:t>
            </a:r>
            <a:r>
              <a:rPr lang="en-US" dirty="0">
                <a:latin typeface="Times Neue Roman"/>
              </a:rPr>
              <a:t> </a:t>
            </a:r>
            <a:r>
              <a:rPr lang="en-US" dirty="0" err="1">
                <a:latin typeface="Times Neue Roman"/>
              </a:rPr>
              <a:t>thức</a:t>
            </a:r>
            <a:r>
              <a:rPr lang="en-US" dirty="0">
                <a:latin typeface="Times Neue Roman"/>
              </a:rPr>
              <a:t>, </a:t>
            </a:r>
            <a:r>
              <a:rPr lang="en-US" dirty="0" err="1">
                <a:latin typeface="Times Neue Roman"/>
              </a:rPr>
              <a:t>ph</a:t>
            </a:r>
            <a:r>
              <a:rPr lang="vi-VN" dirty="0">
                <a:latin typeface="Times Neue Roman"/>
              </a:rPr>
              <a:t>ư</a:t>
            </a:r>
            <a:r>
              <a:rPr lang="en-US" dirty="0" err="1">
                <a:latin typeface="Times Neue Roman"/>
              </a:rPr>
              <a:t>ơng</a:t>
            </a:r>
            <a:r>
              <a:rPr lang="en-US" dirty="0">
                <a:latin typeface="Times Neue Roman"/>
              </a:rPr>
              <a:t> </a:t>
            </a:r>
            <a:r>
              <a:rPr lang="en-US" dirty="0" err="1">
                <a:latin typeface="Times Neue Roman"/>
              </a:rPr>
              <a:t>pháp</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solidFill>
                  <a:srgbClr val="FF0000"/>
                </a:solidFill>
                <a:latin typeface="Times Neue Roman"/>
              </a:rPr>
              <a:t>Phối</a:t>
            </a:r>
            <a:r>
              <a:rPr lang="en-US" dirty="0">
                <a:solidFill>
                  <a:srgbClr val="FF0000"/>
                </a:solidFill>
                <a:latin typeface="Times Neue Roman"/>
              </a:rPr>
              <a:t> </a:t>
            </a:r>
            <a:r>
              <a:rPr lang="en-US" dirty="0" err="1">
                <a:solidFill>
                  <a:srgbClr val="FF0000"/>
                </a:solidFill>
                <a:latin typeface="Times Neue Roman"/>
              </a:rPr>
              <a:t>hợp</a:t>
            </a:r>
            <a:r>
              <a:rPr lang="en-US" dirty="0">
                <a:solidFill>
                  <a:srgbClr val="FF0000"/>
                </a:solidFill>
                <a:latin typeface="Times Neue Roman"/>
              </a:rPr>
              <a:t> </a:t>
            </a:r>
            <a:r>
              <a:rPr lang="en-US" dirty="0" err="1">
                <a:solidFill>
                  <a:srgbClr val="FF0000"/>
                </a:solidFill>
                <a:latin typeface="Times Neue Roman"/>
              </a:rPr>
              <a:t>các</a:t>
            </a:r>
            <a:r>
              <a:rPr lang="en-US" dirty="0">
                <a:solidFill>
                  <a:srgbClr val="FF0000"/>
                </a:solidFill>
                <a:latin typeface="Times Neue Roman"/>
              </a:rPr>
              <a:t> </a:t>
            </a:r>
            <a:r>
              <a:rPr lang="en-US" dirty="0" err="1">
                <a:solidFill>
                  <a:srgbClr val="FF0000"/>
                </a:solidFill>
                <a:latin typeface="Times Neue Roman"/>
              </a:rPr>
              <a:t>hình</a:t>
            </a:r>
            <a:r>
              <a:rPr lang="en-US" dirty="0">
                <a:solidFill>
                  <a:srgbClr val="FF0000"/>
                </a:solidFill>
                <a:latin typeface="Times Neue Roman"/>
              </a:rPr>
              <a:t> </a:t>
            </a:r>
            <a:r>
              <a:rPr lang="en-US" dirty="0" err="1">
                <a:solidFill>
                  <a:srgbClr val="FF0000"/>
                </a:solidFill>
                <a:latin typeface="Times Neue Roman"/>
              </a:rPr>
              <a:t>thức</a:t>
            </a:r>
            <a:r>
              <a:rPr lang="en-US" dirty="0">
                <a:solidFill>
                  <a:srgbClr val="FF0000"/>
                </a:solidFill>
                <a:latin typeface="Times Neue Roman"/>
              </a:rPr>
              <a:t>, </a:t>
            </a:r>
            <a:r>
              <a:rPr lang="en-US" dirty="0" err="1">
                <a:solidFill>
                  <a:srgbClr val="FF0000"/>
                </a:solidFill>
                <a:latin typeface="Times Neue Roman"/>
              </a:rPr>
              <a:t>ph</a:t>
            </a:r>
            <a:r>
              <a:rPr lang="vi-VN" dirty="0">
                <a:solidFill>
                  <a:srgbClr val="FF0000"/>
                </a:solidFill>
                <a:latin typeface="Times Neue Roman"/>
              </a:rPr>
              <a:t>ư</a:t>
            </a:r>
            <a:r>
              <a:rPr lang="en-US" dirty="0" err="1">
                <a:solidFill>
                  <a:srgbClr val="FF0000"/>
                </a:solidFill>
                <a:latin typeface="Times Neue Roman"/>
              </a:rPr>
              <a:t>ơng</a:t>
            </a:r>
            <a:r>
              <a:rPr lang="en-US" dirty="0">
                <a:solidFill>
                  <a:srgbClr val="FF0000"/>
                </a:solidFill>
                <a:latin typeface="Times Neue Roman"/>
              </a:rPr>
              <a:t> </a:t>
            </a:r>
            <a:r>
              <a:rPr lang="en-US" dirty="0" err="1">
                <a:solidFill>
                  <a:srgbClr val="FF0000"/>
                </a:solidFill>
                <a:latin typeface="Times Neue Roman"/>
              </a:rPr>
              <a:t>pháp</a:t>
            </a:r>
            <a:endParaRPr lang="en-US" dirty="0">
              <a:solidFill>
                <a:srgbClr val="FF0000"/>
              </a:solidFill>
              <a:latin typeface="Times Neue Roman"/>
            </a:endParaRPr>
          </a:p>
          <a:p>
            <a:pPr algn="just"/>
            <a:r>
              <a:rPr lang="en-US" dirty="0" err="1">
                <a:latin typeface="Times Neue Roman"/>
              </a:rPr>
              <a:t>Tiêu</a:t>
            </a:r>
            <a:r>
              <a:rPr lang="en-US" dirty="0">
                <a:latin typeface="Times Neue Roman"/>
              </a:rPr>
              <a:t> </a:t>
            </a:r>
            <a:r>
              <a:rPr lang="en-US" dirty="0" err="1">
                <a:latin typeface="Times Neue Roman"/>
              </a:rPr>
              <a:t>chí</a:t>
            </a:r>
            <a:r>
              <a:rPr lang="en-US" dirty="0">
                <a:latin typeface="Times Neue Roman"/>
              </a:rPr>
              <a:t>, </a:t>
            </a:r>
            <a:r>
              <a:rPr lang="en-US" dirty="0" err="1">
                <a:latin typeface="Times Neue Roman"/>
              </a:rPr>
              <a:t>chứng</a:t>
            </a:r>
            <a:r>
              <a:rPr lang="en-US" dirty="0">
                <a:latin typeface="Times Neue Roman"/>
              </a:rPr>
              <a:t> </a:t>
            </a:r>
            <a:r>
              <a:rPr lang="en-US" dirty="0" err="1">
                <a:latin typeface="Times Neue Roman"/>
              </a:rPr>
              <a:t>đánh</a:t>
            </a:r>
            <a:r>
              <a:rPr lang="en-US" dirty="0">
                <a:latin typeface="Times Neue Roman"/>
              </a:rPr>
              <a:t> </a:t>
            </a:r>
            <a:r>
              <a:rPr lang="en-US" dirty="0" err="1">
                <a:latin typeface="Times Neue Roman"/>
              </a:rPr>
              <a:t>giá</a:t>
            </a:r>
            <a:r>
              <a:rPr lang="en-US" dirty="0">
                <a:latin typeface="Times Neue Roman"/>
              </a:rPr>
              <a:t>: </a:t>
            </a:r>
            <a:r>
              <a:rPr lang="en-US" dirty="0" err="1">
                <a:solidFill>
                  <a:srgbClr val="FF0000"/>
                </a:solidFill>
                <a:latin typeface="Times Neue Roman"/>
              </a:rPr>
              <a:t>Có</a:t>
            </a:r>
            <a:r>
              <a:rPr lang="en-US" dirty="0">
                <a:solidFill>
                  <a:srgbClr val="FF0000"/>
                </a:solidFill>
                <a:latin typeface="Times Neue Roman"/>
              </a:rPr>
              <a:t> </a:t>
            </a:r>
            <a:r>
              <a:rPr lang="en-US" dirty="0" err="1">
                <a:solidFill>
                  <a:srgbClr val="FF0000"/>
                </a:solidFill>
                <a:latin typeface="Times Neue Roman"/>
              </a:rPr>
              <a:t>tiêu</a:t>
            </a:r>
            <a:r>
              <a:rPr lang="en-US" dirty="0">
                <a:solidFill>
                  <a:srgbClr val="FF0000"/>
                </a:solidFill>
                <a:latin typeface="Times Neue Roman"/>
              </a:rPr>
              <a:t> </a:t>
            </a:r>
            <a:r>
              <a:rPr lang="en-US" dirty="0" err="1">
                <a:solidFill>
                  <a:srgbClr val="FF0000"/>
                </a:solidFill>
                <a:latin typeface="Times Neue Roman"/>
              </a:rPr>
              <a:t>chí</a:t>
            </a:r>
            <a:r>
              <a:rPr lang="en-US" dirty="0">
                <a:solidFill>
                  <a:srgbClr val="FF0000"/>
                </a:solidFill>
                <a:latin typeface="Times Neue Roman"/>
              </a:rPr>
              <a:t>, </a:t>
            </a:r>
            <a:r>
              <a:rPr lang="en-US" dirty="0" err="1">
                <a:solidFill>
                  <a:srgbClr val="FF0000"/>
                </a:solidFill>
                <a:latin typeface="Times Neue Roman"/>
              </a:rPr>
              <a:t>minh</a:t>
            </a:r>
            <a:r>
              <a:rPr lang="en-US" dirty="0">
                <a:solidFill>
                  <a:srgbClr val="FF0000"/>
                </a:solidFill>
                <a:latin typeface="Times Neue Roman"/>
              </a:rPr>
              <a:t> </a:t>
            </a:r>
            <a:r>
              <a:rPr lang="en-US" dirty="0" err="1">
                <a:solidFill>
                  <a:srgbClr val="FF0000"/>
                </a:solidFill>
                <a:latin typeface="Times Neue Roman"/>
              </a:rPr>
              <a:t>chứng</a:t>
            </a:r>
            <a:r>
              <a:rPr lang="en-US" dirty="0">
                <a:solidFill>
                  <a:srgbClr val="FF0000"/>
                </a:solidFill>
                <a:latin typeface="Times Neue Roman"/>
              </a:rPr>
              <a:t>, </a:t>
            </a:r>
            <a:r>
              <a:rPr lang="en-US" dirty="0" err="1">
                <a:solidFill>
                  <a:srgbClr val="FF0000"/>
                </a:solidFill>
                <a:latin typeface="Times Neue Roman"/>
              </a:rPr>
              <a:t>không</a:t>
            </a:r>
            <a:r>
              <a:rPr lang="en-US" dirty="0">
                <a:solidFill>
                  <a:srgbClr val="FF0000"/>
                </a:solidFill>
                <a:latin typeface="Times Neue Roman"/>
              </a:rPr>
              <a:t> </a:t>
            </a:r>
            <a:r>
              <a:rPr lang="en-US" dirty="0" err="1">
                <a:solidFill>
                  <a:srgbClr val="FF0000"/>
                </a:solidFill>
                <a:latin typeface="Times Neue Roman"/>
              </a:rPr>
              <a:t>áp</a:t>
            </a:r>
            <a:r>
              <a:rPr lang="en-US" dirty="0">
                <a:solidFill>
                  <a:srgbClr val="FF0000"/>
                </a:solidFill>
                <a:latin typeface="Times Neue Roman"/>
              </a:rPr>
              <a:t> </a:t>
            </a:r>
            <a:r>
              <a:rPr lang="en-US" dirty="0" err="1">
                <a:solidFill>
                  <a:srgbClr val="FF0000"/>
                </a:solidFill>
                <a:latin typeface="Times Neue Roman"/>
              </a:rPr>
              <a:t>lực</a:t>
            </a:r>
            <a:r>
              <a:rPr lang="en-US" dirty="0">
                <a:solidFill>
                  <a:srgbClr val="FF0000"/>
                </a:solidFill>
                <a:latin typeface="Times Neue Roman"/>
              </a:rPr>
              <a:t> </a:t>
            </a:r>
            <a:r>
              <a:rPr lang="en-US" dirty="0" err="1">
                <a:solidFill>
                  <a:srgbClr val="FF0000"/>
                </a:solidFill>
                <a:latin typeface="Times Neue Roman"/>
              </a:rPr>
              <a:t>hồ</a:t>
            </a:r>
            <a:r>
              <a:rPr lang="en-US" dirty="0">
                <a:solidFill>
                  <a:srgbClr val="FF0000"/>
                </a:solidFill>
                <a:latin typeface="Times Neue Roman"/>
              </a:rPr>
              <a:t> s</a:t>
            </a:r>
            <a:r>
              <a:rPr lang="vi-VN" dirty="0">
                <a:solidFill>
                  <a:srgbClr val="FF0000"/>
                </a:solidFill>
                <a:latin typeface="Times Neue Roman"/>
              </a:rPr>
              <a:t>ơ</a:t>
            </a:r>
            <a:r>
              <a:rPr lang="en-US" dirty="0">
                <a:solidFill>
                  <a:srgbClr val="FF0000"/>
                </a:solidFill>
                <a:latin typeface="Times Neue Roman"/>
              </a:rPr>
              <a:t> </a:t>
            </a:r>
            <a:r>
              <a:rPr lang="en-US" dirty="0" err="1">
                <a:solidFill>
                  <a:srgbClr val="FF0000"/>
                </a:solidFill>
                <a:latin typeface="Times Neue Roman"/>
              </a:rPr>
              <a:t>sổ</a:t>
            </a:r>
            <a:r>
              <a:rPr lang="en-US" dirty="0">
                <a:solidFill>
                  <a:srgbClr val="FF0000"/>
                </a:solidFill>
                <a:latin typeface="Times Neue Roman"/>
              </a:rPr>
              <a:t> </a:t>
            </a:r>
            <a:r>
              <a:rPr lang="en-US" dirty="0" err="1">
                <a:solidFill>
                  <a:srgbClr val="FF0000"/>
                </a:solidFill>
                <a:latin typeface="Times Neue Roman"/>
              </a:rPr>
              <a:t>sách</a:t>
            </a:r>
            <a:endParaRPr lang="en-US" dirty="0">
              <a:solidFill>
                <a:srgbClr val="FF0000"/>
              </a:solidFill>
              <a:latin typeface="Times Neue Roman"/>
            </a:endParaRPr>
          </a:p>
          <a:p>
            <a:pPr algn="just"/>
            <a:r>
              <a:rPr lang="en-US" dirty="0" err="1">
                <a:latin typeface="Times Neue Roman"/>
              </a:rPr>
              <a:t>Một</a:t>
            </a:r>
            <a:r>
              <a:rPr lang="en-US" dirty="0">
                <a:latin typeface="Times Neue Roman"/>
              </a:rPr>
              <a:t> </a:t>
            </a:r>
            <a:r>
              <a:rPr lang="en-US" dirty="0" err="1">
                <a:latin typeface="Times Neue Roman"/>
              </a:rPr>
              <a:t>số</a:t>
            </a:r>
            <a:r>
              <a:rPr lang="en-US" dirty="0">
                <a:latin typeface="Times Neue Roman"/>
              </a:rPr>
              <a:t> l</a:t>
            </a:r>
            <a:r>
              <a:rPr lang="vi-VN" dirty="0">
                <a:latin typeface="Times Neue Roman"/>
              </a:rPr>
              <a:t>ư</a:t>
            </a:r>
            <a:r>
              <a:rPr lang="en-US" dirty="0">
                <a:latin typeface="Times Neue Roman"/>
              </a:rPr>
              <a:t>u ý: </a:t>
            </a:r>
            <a:r>
              <a:rPr lang="en-US" dirty="0" err="1">
                <a:solidFill>
                  <a:srgbClr val="FF0000"/>
                </a:solidFill>
                <a:latin typeface="Times Neue Roman"/>
              </a:rPr>
              <a:t>Lồng</a:t>
            </a:r>
            <a:r>
              <a:rPr lang="en-US" dirty="0">
                <a:solidFill>
                  <a:srgbClr val="FF0000"/>
                </a:solidFill>
                <a:latin typeface="Times Neue Roman"/>
              </a:rPr>
              <a:t> </a:t>
            </a:r>
            <a:r>
              <a:rPr lang="en-US" dirty="0" err="1">
                <a:solidFill>
                  <a:srgbClr val="FF0000"/>
                </a:solidFill>
                <a:latin typeface="Times Neue Roman"/>
              </a:rPr>
              <a:t>ghép</a:t>
            </a:r>
            <a:r>
              <a:rPr lang="en-US" dirty="0">
                <a:solidFill>
                  <a:srgbClr val="FF0000"/>
                </a:solidFill>
                <a:latin typeface="Times Neue Roman"/>
              </a:rPr>
              <a:t>, </a:t>
            </a:r>
            <a:r>
              <a:rPr lang="en-US" dirty="0" err="1">
                <a:solidFill>
                  <a:srgbClr val="FF0000"/>
                </a:solidFill>
                <a:latin typeface="Times Neue Roman"/>
              </a:rPr>
              <a:t>tích</a:t>
            </a:r>
            <a:r>
              <a:rPr lang="en-US" dirty="0">
                <a:solidFill>
                  <a:srgbClr val="FF0000"/>
                </a:solidFill>
                <a:latin typeface="Times Neue Roman"/>
              </a:rPr>
              <a:t> </a:t>
            </a:r>
            <a:r>
              <a:rPr lang="en-US" dirty="0" err="1">
                <a:solidFill>
                  <a:srgbClr val="FF0000"/>
                </a:solidFill>
                <a:latin typeface="Times Neue Roman"/>
              </a:rPr>
              <a:t>hợp</a:t>
            </a:r>
            <a:r>
              <a:rPr lang="en-US" dirty="0">
                <a:solidFill>
                  <a:srgbClr val="FF0000"/>
                </a:solidFill>
                <a:latin typeface="Times Neue Roman"/>
              </a:rPr>
              <a:t> </a:t>
            </a:r>
            <a:r>
              <a:rPr lang="en-US" dirty="0" err="1">
                <a:solidFill>
                  <a:srgbClr val="FF0000"/>
                </a:solidFill>
                <a:latin typeface="Times Neue Roman"/>
              </a:rPr>
              <a:t>trong</a:t>
            </a:r>
            <a:r>
              <a:rPr lang="en-US" dirty="0">
                <a:solidFill>
                  <a:srgbClr val="FF0000"/>
                </a:solidFill>
                <a:latin typeface="Times Neue Roman"/>
              </a:rPr>
              <a:t> </a:t>
            </a:r>
            <a:r>
              <a:rPr lang="en-US" dirty="0" err="1">
                <a:solidFill>
                  <a:srgbClr val="FF0000"/>
                </a:solidFill>
                <a:latin typeface="Times Neue Roman"/>
              </a:rPr>
              <a:t>kiểm</a:t>
            </a:r>
            <a:r>
              <a:rPr lang="en-US" dirty="0">
                <a:solidFill>
                  <a:srgbClr val="FF0000"/>
                </a:solidFill>
                <a:latin typeface="Times Neue Roman"/>
              </a:rPr>
              <a:t> </a:t>
            </a:r>
            <a:r>
              <a:rPr lang="en-US" dirty="0" err="1">
                <a:solidFill>
                  <a:srgbClr val="FF0000"/>
                </a:solidFill>
                <a:latin typeface="Times Neue Roman"/>
              </a:rPr>
              <a:t>tra</a:t>
            </a:r>
            <a:r>
              <a:rPr lang="en-US" dirty="0">
                <a:solidFill>
                  <a:srgbClr val="FF0000"/>
                </a:solidFill>
                <a:latin typeface="Times Neue Roman"/>
              </a:rPr>
              <a:t>, </a:t>
            </a:r>
            <a:r>
              <a:rPr lang="en-US" dirty="0" err="1">
                <a:solidFill>
                  <a:srgbClr val="FF0000"/>
                </a:solidFill>
                <a:latin typeface="Times Neue Roman"/>
              </a:rPr>
              <a:t>đánh</a:t>
            </a:r>
            <a:r>
              <a:rPr lang="en-US" dirty="0">
                <a:solidFill>
                  <a:srgbClr val="FF0000"/>
                </a:solidFill>
                <a:latin typeface="Times Neue Roman"/>
              </a:rPr>
              <a:t> </a:t>
            </a:r>
            <a:r>
              <a:rPr lang="en-US" dirty="0" err="1">
                <a:solidFill>
                  <a:srgbClr val="FF0000"/>
                </a:solidFill>
                <a:latin typeface="Times Neue Roman"/>
              </a:rPr>
              <a:t>giá</a:t>
            </a:r>
            <a:endParaRPr lang="en-US" dirty="0">
              <a:solidFill>
                <a:srgbClr val="FF0000"/>
              </a:solidFill>
              <a:latin typeface="Times Neue Roman"/>
            </a:endParaRPr>
          </a:p>
          <a:p>
            <a:pPr marL="0" indent="0" algn="just">
              <a:buNone/>
            </a:pPr>
            <a:endParaRPr lang="en-US" dirty="0">
              <a:solidFill>
                <a:srgbClr val="FF0000"/>
              </a:solidFill>
              <a:latin typeface="Times Neue Roman"/>
            </a:endParaRPr>
          </a:p>
        </p:txBody>
      </p:sp>
    </p:spTree>
    <p:extLst>
      <p:ext uri="{BB962C8B-B14F-4D97-AF65-F5344CB8AC3E}">
        <p14:creationId xmlns:p14="http://schemas.microsoft.com/office/powerpoint/2010/main" val="1584113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400" y="329119"/>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1168400" y="1397000"/>
            <a:ext cx="9855200" cy="2421112"/>
          </a:xfrm>
          <a:prstGeom prst="rect">
            <a:avLst/>
          </a:prstGeom>
          <a:noFill/>
        </p:spPr>
        <p:txBody>
          <a:bodyPr wrap="square">
            <a:spAutoFit/>
          </a:bodyPr>
          <a:lstStyle/>
          <a:p>
            <a:pPr algn="ctr"/>
            <a:endParaRPr lang="en-US" sz="4000" b="1" dirty="0"/>
          </a:p>
          <a:p>
            <a:pPr algn="ctr"/>
            <a:endParaRPr lang="en-US" sz="4000" b="1" dirty="0"/>
          </a:p>
          <a:p>
            <a:pPr algn="ctr"/>
            <a:endParaRPr lang="en-US" sz="2933" b="1" dirty="0"/>
          </a:p>
          <a:p>
            <a:pPr algn="ctr"/>
            <a:r>
              <a:rPr lang="en-US" sz="2200" b="1" dirty="0">
                <a:solidFill>
                  <a:srgbClr val="FF0000"/>
                </a:solidFill>
                <a:latin typeface="Times Neue Roman" panose="020B0604020202020204" charset="0"/>
              </a:rPr>
              <a:t>III. ĐÁNH </a:t>
            </a:r>
            <a:r>
              <a:rPr lang="en-US" sz="2200" b="1" dirty="0" err="1">
                <a:solidFill>
                  <a:srgbClr val="FF0000"/>
                </a:solidFill>
                <a:latin typeface="Times Neue Roman" panose="020B0604020202020204" charset="0"/>
              </a:rPr>
              <a:t>GIÁ</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TỔ</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CHỨC</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MÔI</a:t>
            </a:r>
            <a:r>
              <a:rPr lang="en-US" sz="2200" b="1" dirty="0">
                <a:solidFill>
                  <a:srgbClr val="FF0000"/>
                </a:solidFill>
                <a:latin typeface="Times Neue Roman" panose="020B0604020202020204" charset="0"/>
              </a:rPr>
              <a:t> TR</a:t>
            </a:r>
            <a:r>
              <a:rPr lang="vi-VN" sz="2200" b="1" dirty="0">
                <a:solidFill>
                  <a:srgbClr val="FF0000"/>
                </a:solidFill>
                <a:latin typeface="Times Neue Roman" panose="020B0604020202020204" charset="0"/>
              </a:rPr>
              <a:t>Ư</a:t>
            </a:r>
            <a:r>
              <a:rPr lang="en-US" sz="2200" b="1" dirty="0" err="1">
                <a:solidFill>
                  <a:srgbClr val="FF0000"/>
                </a:solidFill>
                <a:latin typeface="Times Neue Roman" panose="020B0604020202020204" charset="0"/>
              </a:rPr>
              <a:t>ỜNG</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GIÁO</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DỤC</a:t>
            </a:r>
            <a:endParaRPr lang="en-US" sz="2200" dirty="0">
              <a:solidFill>
                <a:srgbClr val="FF0000"/>
              </a:solidFill>
              <a:latin typeface="Times Neue Roman" panose="020B0604020202020204" charset="0"/>
            </a:endParaRPr>
          </a:p>
          <a:p>
            <a:pPr algn="ctr"/>
            <a:r>
              <a:rPr lang="en-US" sz="2000" i="1" dirty="0">
                <a:latin typeface="Times Neue Roman" panose="020B0604020202020204" charset="0"/>
              </a:rPr>
              <a:t> </a:t>
            </a:r>
            <a:endParaRPr lang="en-US" sz="2933" dirty="0"/>
          </a:p>
        </p:txBody>
      </p:sp>
      <p:sp>
        <p:nvSpPr>
          <p:cNvPr id="21" name="TextBox 20">
            <a:extLst>
              <a:ext uri="{FF2B5EF4-FFF2-40B4-BE49-F238E27FC236}">
                <a16:creationId xmlns:a16="http://schemas.microsoft.com/office/drawing/2014/main" xmlns="" id="{1A17548B-84E9-4DFB-9F0D-E186DFCA3CB3}"/>
              </a:ext>
            </a:extLst>
          </p:cNvPr>
          <p:cNvSpPr txBox="1"/>
          <p:nvPr/>
        </p:nvSpPr>
        <p:spPr>
          <a:xfrm>
            <a:off x="5192927" y="4842447"/>
            <a:ext cx="6491073" cy="525850"/>
          </a:xfrm>
          <a:prstGeom prst="rect">
            <a:avLst/>
          </a:prstGeom>
          <a:noFill/>
        </p:spPr>
        <p:txBody>
          <a:bodyPr wrap="square">
            <a:spAutoFit/>
          </a:bodyPr>
          <a:lstStyle/>
          <a:p>
            <a:pPr algn="ctr">
              <a:lnSpc>
                <a:spcPts val="3920"/>
              </a:lnSpc>
            </a:pPr>
            <a:r>
              <a:rPr lang="en-US" sz="2000" dirty="0">
                <a:solidFill>
                  <a:srgbClr val="000000"/>
                </a:solidFill>
                <a:latin typeface="Open Sans Bold"/>
              </a:rPr>
              <a:t> </a:t>
            </a: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41089916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36" y="2027384"/>
            <a:ext cx="3816598" cy="49414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NỘI DUNG </a:t>
            </a:r>
            <a:r>
              <a:rPr lang="en-US" sz="3100" b="1" dirty="0" err="1">
                <a:latin typeface="Times New Roman" panose="02020603050405020304" pitchFamily="18" charset="0"/>
                <a:cs typeface="Times New Roman" panose="02020603050405020304" pitchFamily="18" charset="0"/>
              </a:rPr>
              <a:t>CHÍNH</a:t>
            </a:r>
            <a:endParaRPr lang="en-US" sz="3100" b="1"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a:xfrm>
            <a:off x="4165601" y="683491"/>
            <a:ext cx="7767782" cy="4980445"/>
          </a:xfrm>
        </p:spPr>
        <p:txBody>
          <a:bodyPr>
            <a:normAutofit/>
          </a:bodyPr>
          <a:lstStyle/>
          <a:p>
            <a:pPr marL="457200" indent="-457200">
              <a:buAutoNum type="arabicPeriod"/>
            </a:pPr>
            <a:r>
              <a:rPr lang="en-US" sz="2400" b="1" dirty="0" err="1">
                <a:solidFill>
                  <a:schemeClr val="tx1"/>
                </a:solidFill>
                <a:latin typeface="Times New Roman" panose="02020603050405020304" pitchFamily="18" charset="0"/>
                <a:cs typeface="Times New Roman" panose="02020603050405020304" pitchFamily="18" charset="0"/>
              </a:rPr>
              <a:t>Mục</a:t>
            </a:r>
            <a:r>
              <a:rPr lang="en-US" sz="2400" b="1" dirty="0">
                <a:solidFill>
                  <a:schemeClr val="tx1"/>
                </a:solidFill>
                <a:latin typeface="Times New Roman" panose="02020603050405020304" pitchFamily="18" charset="0"/>
                <a:cs typeface="Times New Roman" panose="02020603050405020304" pitchFamily="18" charset="0"/>
              </a:rPr>
              <a:t> tiêu </a:t>
            </a:r>
            <a:r>
              <a:rPr lang="en-US" sz="2400" b="1" dirty="0" err="1">
                <a:solidFill>
                  <a:schemeClr val="tx1"/>
                </a:solidFill>
                <a:latin typeface="Times New Roman" panose="02020603050405020304" pitchFamily="18" charset="0"/>
                <a:cs typeface="Times New Roman" panose="02020603050405020304" pitchFamily="18" charset="0"/>
              </a:rPr>
              <a:t>đánh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giá</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việc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tổ</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chức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MTGD</a:t>
            </a:r>
            <a:endParaRPr lang="en-US" sz="2400" b="1"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b="1" dirty="0">
                <a:solidFill>
                  <a:schemeClr val="tx1"/>
                </a:solidFill>
                <a:latin typeface="Times New Roman" panose="02020603050405020304" pitchFamily="18" charset="0"/>
                <a:cs typeface="Times New Roman" panose="02020603050405020304" pitchFamily="18" charset="0"/>
              </a:rPr>
              <a:t>2. Nội dung </a:t>
            </a:r>
            <a:r>
              <a:rPr lang="en-US" sz="2400" b="1" dirty="0" err="1">
                <a:solidFill>
                  <a:schemeClr val="tx1"/>
                </a:solidFill>
                <a:latin typeface="Times New Roman" panose="02020603050405020304" pitchFamily="18" charset="0"/>
                <a:cs typeface="Times New Roman" panose="02020603050405020304" pitchFamily="18" charset="0"/>
              </a:rPr>
              <a:t>đánh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giá</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việc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tổ</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chức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MTGD</a:t>
            </a:r>
            <a:endParaRPr lang="en-US" sz="2400" b="1"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b="1" dirty="0">
                <a:solidFill>
                  <a:schemeClr val="tx1"/>
                </a:solidFill>
                <a:latin typeface="Times New Roman" panose="02020603050405020304" pitchFamily="18" charset="0"/>
                <a:cs typeface="Times New Roman" panose="02020603050405020304" pitchFamily="18" charset="0"/>
              </a:rPr>
              <a:t>3. </a:t>
            </a:r>
            <a:r>
              <a:rPr lang="en-US" sz="2400" b="1" dirty="0" err="1">
                <a:solidFill>
                  <a:schemeClr val="tx1"/>
                </a:solidFill>
                <a:latin typeface="Times New Roman" panose="02020603050405020304" pitchFamily="18" charset="0"/>
                <a:cs typeface="Times New Roman" panose="02020603050405020304" pitchFamily="18" charset="0"/>
              </a:rPr>
              <a:t>Phương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pháp</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hình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thức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đánh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giá</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việc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tổ</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chức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MTGD</a:t>
            </a:r>
            <a:endParaRPr lang="en-US" sz="2400" b="1"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b="1" dirty="0">
                <a:solidFill>
                  <a:schemeClr val="tx1"/>
                </a:solidFill>
                <a:latin typeface="Times New Roman" panose="02020603050405020304" pitchFamily="18" charset="0"/>
                <a:cs typeface="Times New Roman" panose="02020603050405020304" pitchFamily="18" charset="0"/>
              </a:rPr>
              <a:t>4. Hướng </a:t>
            </a:r>
            <a:r>
              <a:rPr lang="en-US" sz="2400" b="1" dirty="0" err="1">
                <a:solidFill>
                  <a:schemeClr val="tx1"/>
                </a:solidFill>
                <a:latin typeface="Times New Roman" panose="02020603050405020304" pitchFamily="18" charset="0"/>
                <a:cs typeface="Times New Roman" panose="02020603050405020304" pitchFamily="18" charset="0"/>
              </a:rPr>
              <a:t>dẫn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cách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xác</a:t>
            </a:r>
            <a:r>
              <a:rPr lang="en-US" sz="2400" b="1" dirty="0">
                <a:solidFill>
                  <a:schemeClr val="tx1"/>
                </a:solidFill>
                <a:latin typeface="Times New Roman" panose="02020603050405020304" pitchFamily="18" charset="0"/>
                <a:cs typeface="Times New Roman" panose="02020603050405020304" pitchFamily="18" charset="0"/>
              </a:rPr>
              <a:t> định minh </a:t>
            </a:r>
            <a:r>
              <a:rPr lang="en-US" sz="2400" b="1" dirty="0" err="1">
                <a:solidFill>
                  <a:schemeClr val="tx1"/>
                </a:solidFill>
                <a:latin typeface="Times New Roman" panose="02020603050405020304" pitchFamily="18" charset="0"/>
                <a:cs typeface="Times New Roman" panose="02020603050405020304" pitchFamily="18" charset="0"/>
              </a:rPr>
              <a:t>chứng</a:t>
            </a:r>
            <a:r>
              <a:rPr lang="en-US" sz="2400" b="1" dirty="0">
                <a:solidFill>
                  <a:schemeClr val="tx1"/>
                </a:solidFill>
                <a:latin typeface="Times New Roman" panose="02020603050405020304" pitchFamily="18" charset="0"/>
                <a:cs typeface="Times New Roman" panose="02020603050405020304" pitchFamily="18" charset="0"/>
              </a:rPr>
              <a:t> và </a:t>
            </a:r>
            <a:r>
              <a:rPr lang="en-US" sz="2400" b="1" dirty="0" err="1">
                <a:solidFill>
                  <a:schemeClr val="tx1"/>
                </a:solidFill>
                <a:latin typeface="Times New Roman" panose="02020603050405020304" pitchFamily="18" charset="0"/>
                <a:cs typeface="Times New Roman" panose="02020603050405020304" pitchFamily="18" charset="0"/>
              </a:rPr>
              <a:t>đánh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giá</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MTGD</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7807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593979" cy="2893100"/>
          </a:xfrm>
          <a:prstGeom prst="rect">
            <a:avLst/>
          </a:prstGeom>
        </p:spPr>
        <p:txBody>
          <a:bodyPr wrap="square">
            <a:spAutoFit/>
          </a:bodyPr>
          <a:lstStyle/>
          <a:p>
            <a:pPr marL="342900" indent="-342900">
              <a:buFontTx/>
              <a:buChar char="-"/>
            </a:pPr>
            <a:r>
              <a:rPr lang="en-US" sz="2600" dirty="0" err="1">
                <a:solidFill>
                  <a:srgbClr val="000000"/>
                </a:solidFill>
                <a:latin typeface="Times New Roman" panose="02020603050405020304" pitchFamily="18" charset="0"/>
                <a:cs typeface="Times New Roman" panose="02020603050405020304" pitchFamily="18" charset="0"/>
              </a:rPr>
              <a:t>X</a:t>
            </a:r>
            <a:r>
              <a:rPr lang="en-US" sz="2600" dirty="0" err="1">
                <a:latin typeface="Times New Roman" panose="02020603050405020304" pitchFamily="18" charset="0"/>
                <a:cs typeface="Times New Roman" panose="02020603050405020304" pitchFamily="18" charset="0"/>
              </a:rPr>
              <a:t>ác</a:t>
            </a:r>
            <a:r>
              <a:rPr lang="en-US" sz="2600" dirty="0">
                <a:latin typeface="Times New Roman" panose="02020603050405020304" pitchFamily="18" charset="0"/>
                <a:cs typeface="Times New Roman" panose="02020603050405020304" pitchFamily="18" charset="0"/>
              </a:rPr>
              <a:t> định được </a:t>
            </a:r>
            <a:r>
              <a:rPr lang="en-US" sz="2600" dirty="0" err="1">
                <a:latin typeface="Times New Roman" panose="02020603050405020304" pitchFamily="18" charset="0"/>
                <a:cs typeface="Times New Roman" panose="02020603050405020304" pitchFamily="18" charset="0"/>
              </a:rPr>
              <a:t>mức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đạt</a:t>
            </a:r>
            <a:r>
              <a:rPr lang="en-US" sz="2600" dirty="0">
                <a:latin typeface="Times New Roman" panose="02020603050405020304" pitchFamily="18" charset="0"/>
                <a:cs typeface="Times New Roman" panose="02020603050405020304" pitchFamily="18" charset="0"/>
              </a:rPr>
              <a:t> được, </a:t>
            </a:r>
            <a:r>
              <a:rPr lang="en-US" sz="2600" dirty="0" err="1">
                <a:latin typeface="Times New Roman" panose="02020603050405020304" pitchFamily="18" charset="0"/>
                <a:cs typeface="Times New Roman" panose="02020603050405020304" pitchFamily="18" charset="0"/>
              </a:rPr>
              <a:t>hiệu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cs typeface="Times New Roman" panose="02020603050405020304" pitchFamily="18" charset="0"/>
              </a:rPr>
              <a:t> trong nhóm/</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và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mầm non </a:t>
            </a:r>
            <a:r>
              <a:rPr lang="en-US" sz="2600" dirty="0" err="1">
                <a:latin typeface="Times New Roman" panose="02020603050405020304" pitchFamily="18" charset="0"/>
                <a:cs typeface="Times New Roman" panose="02020603050405020304" pitchFamily="18" charset="0"/>
              </a:rPr>
              <a:t>cũng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như</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hội</a:t>
            </a:r>
            <a:r>
              <a:rPr lang="en-US" sz="2600" dirty="0">
                <a:latin typeface="Times New Roman" panose="02020603050405020304" pitchFamily="18" charset="0"/>
                <a:cs typeface="Times New Roman" panose="02020603050405020304" pitchFamily="18" charset="0"/>
              </a:rPr>
              <a:t> trong quá trình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động </a:t>
            </a:r>
            <a:r>
              <a:rPr lang="en-US" sz="2600" dirty="0" err="1">
                <a:latin typeface="Times New Roman" panose="02020603050405020304" pitchFamily="18" charset="0"/>
                <a:cs typeface="Times New Roman" panose="02020603050405020304" pitchFamily="18" charset="0"/>
              </a:rPr>
              <a:t>nuôi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dưỡng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sóc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a:t>
            </a:r>
          </a:p>
          <a:p>
            <a:pPr marL="342900" indent="-342900">
              <a:buFontTx/>
              <a:buChar char="-"/>
            </a:pPr>
            <a:r>
              <a:rPr lang="en-US" sz="2600" dirty="0" err="1">
                <a:latin typeface="Times New Roman" panose="02020603050405020304" pitchFamily="18" charset="0"/>
                <a:cs typeface="Times New Roman" panose="02020603050405020304" pitchFamily="18" charset="0"/>
              </a:rPr>
              <a:t>Xác</a:t>
            </a:r>
            <a:r>
              <a:rPr lang="en-US" sz="2600" dirty="0">
                <a:latin typeface="Times New Roman" panose="02020603050405020304" pitchFamily="18" charset="0"/>
                <a:cs typeface="Times New Roman" panose="02020603050405020304" pitchFamily="18" charset="0"/>
              </a:rPr>
              <a:t> định </a:t>
            </a:r>
            <a:r>
              <a:rPr lang="en-US" sz="2600" dirty="0" err="1">
                <a:latin typeface="Times New Roman" panose="02020603050405020304" pitchFamily="18" charset="0"/>
                <a:cs typeface="Times New Roman" panose="02020603050405020304" pitchFamily="18" charset="0"/>
              </a:rPr>
              <a:t>những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hạn</a:t>
            </a:r>
            <a:r>
              <a:rPr lang="en-US" sz="2600" dirty="0">
                <a:latin typeface="Times New Roman" panose="02020603050405020304" pitchFamily="18" charset="0"/>
                <a:cs typeface="Times New Roman" panose="02020603050405020304" pitchFamily="18" charset="0"/>
              </a:rPr>
              <a:t> chế, </a:t>
            </a:r>
            <a:r>
              <a:rPr lang="en-US" sz="2600" dirty="0" err="1">
                <a:latin typeface="Times New Roman" panose="02020603050405020304" pitchFamily="18" charset="0"/>
                <a:cs typeface="Times New Roman" panose="02020603050405020304" pitchFamily="18" charset="0"/>
              </a:rPr>
              <a:t>khó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khăn</a:t>
            </a:r>
            <a:r>
              <a:rPr lang="en-US" sz="2600" dirty="0">
                <a:latin typeface="Times New Roman" panose="02020603050405020304" pitchFamily="18" charset="0"/>
                <a:cs typeface="Times New Roman" panose="02020603050405020304" pitchFamily="18" charset="0"/>
              </a:rPr>
              <a:t> trong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a:t>
            </a:r>
          </a:p>
          <a:p>
            <a:pPr marL="342900" indent="-342900">
              <a:buFontTx/>
              <a:buChar char="-"/>
            </a:pPr>
            <a:r>
              <a:rPr lang="en-US" sz="2600" dirty="0" err="1">
                <a:latin typeface="Times New Roman" panose="02020603050405020304" pitchFamily="18" charset="0"/>
                <a:cs typeface="Times New Roman" panose="02020603050405020304" pitchFamily="18" charset="0"/>
              </a:rPr>
              <a:t>Đưa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giải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cs typeface="Times New Roman" panose="02020603050405020304" pitchFamily="18" charset="0"/>
              </a:rPr>
              <a:t>, định hướng và </a:t>
            </a:r>
            <a:r>
              <a:rPr lang="en-US" sz="2600" dirty="0" err="1">
                <a:latin typeface="Times New Roman" panose="02020603050405020304" pitchFamily="18" charset="0"/>
                <a:cs typeface="Times New Roman" panose="02020603050405020304" pitchFamily="18" charset="0"/>
              </a:rPr>
              <a:t>cải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và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trong nhóm/</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mầm non. </a:t>
            </a:r>
          </a:p>
        </p:txBody>
      </p:sp>
      <p:sp>
        <p:nvSpPr>
          <p:cNvPr id="2" name="Rectangle 1"/>
          <p:cNvSpPr/>
          <p:nvPr/>
        </p:nvSpPr>
        <p:spPr>
          <a:xfrm>
            <a:off x="1737359" y="283548"/>
            <a:ext cx="8268789" cy="584775"/>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Mục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MTGT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537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959476" cy="2492990"/>
          </a:xfrm>
          <a:prstGeom prst="rect">
            <a:avLst/>
          </a:prstGeom>
        </p:spPr>
        <p:txBody>
          <a:bodyPr wrap="square">
            <a:spAutoFit/>
          </a:bodyPr>
          <a:lstStyle/>
          <a:p>
            <a:pPr marL="457200" indent="-457200">
              <a:buFontTx/>
              <a:buChar char="-"/>
            </a:pPr>
            <a:endParaRPr lang="en-US" sz="2600" dirty="0">
              <a:latin typeface="Times New Roman" panose="02020603050405020304" pitchFamily="18" charset="0"/>
              <a:cs typeface="Times New Roman" panose="02020603050405020304" pitchFamily="18" charset="0"/>
            </a:endParaRPr>
          </a:p>
          <a:p>
            <a:pPr marL="457200" indent="-457200">
              <a:buFontTx/>
              <a:buChar char="-"/>
            </a:pP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cs typeface="Times New Roman" panose="02020603050405020304" pitchFamily="18" charset="0"/>
              </a:rPr>
              <a:t> trong nhóm/</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mầm non</a:t>
            </a:r>
          </a:p>
          <a:p>
            <a:pPr marL="457200" indent="-457200">
              <a:buFontTx/>
              <a:buChar char="-"/>
            </a:pPr>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hội</a:t>
            </a:r>
            <a:r>
              <a:rPr lang="en-US" sz="2600" dirty="0">
                <a:latin typeface="Times New Roman" panose="02020603050405020304" pitchFamily="18" charset="0"/>
                <a:cs typeface="Times New Roman" panose="02020603050405020304" pitchFamily="18" charset="0"/>
              </a:rPr>
              <a:t> trong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động </a:t>
            </a:r>
            <a:r>
              <a:rPr lang="en-US" sz="2600" dirty="0" err="1">
                <a:latin typeface="Times New Roman" panose="02020603050405020304" pitchFamily="18" charset="0"/>
                <a:cs typeface="Times New Roman" panose="02020603050405020304" pitchFamily="18" charset="0"/>
              </a:rPr>
              <a:t>nuôi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dưỡng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sóc</a:t>
            </a:r>
            <a:r>
              <a:rPr lang="en-US" sz="2600" dirty="0">
                <a:latin typeface="Times New Roman" panose="02020603050405020304" pitchFamily="18" charset="0"/>
                <a:cs typeface="Times New Roman" panose="02020603050405020304" pitchFamily="18" charset="0"/>
              </a:rPr>
              <a:t> và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p>
          <a:p>
            <a:pPr marL="342900" indent="-342900">
              <a:buFontTx/>
              <a:buChar char="-"/>
            </a:pPr>
            <a:endParaRPr lang="en-US" sz="2600" dirty="0">
              <a:latin typeface="Times New Roman" panose="02020603050405020304" pitchFamily="18" charset="0"/>
              <a:cs typeface="Times New Roman" panose="02020603050405020304" pitchFamily="18" charset="0"/>
            </a:endParaRPr>
          </a:p>
        </p:txBody>
      </p:sp>
      <p:sp>
        <p:nvSpPr>
          <p:cNvPr id="2" name="Rectangle 1"/>
          <p:cNvSpPr/>
          <p:nvPr/>
        </p:nvSpPr>
        <p:spPr>
          <a:xfrm>
            <a:off x="1737359" y="283548"/>
            <a:ext cx="8268789" cy="584775"/>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2. Nội dung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MTGT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732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959476" cy="2893100"/>
          </a:xfrm>
          <a:prstGeom prst="rect">
            <a:avLst/>
          </a:prstGeom>
        </p:spPr>
        <p:txBody>
          <a:bodyPr wrap="square">
            <a:spAutoFit/>
          </a:bodyPr>
          <a:lstStyle/>
          <a:p>
            <a:pPr marL="457200" indent="-457200">
              <a:buFontTx/>
              <a:buChar char="-"/>
            </a:pPr>
            <a:endParaRPr lang="en-US" sz="2600" dirty="0">
              <a:latin typeface="Times New Roman" panose="02020603050405020304" pitchFamily="18" charset="0"/>
              <a:cs typeface="Times New Roman" panose="02020603050405020304" pitchFamily="18" charset="0"/>
            </a:endParaRPr>
          </a:p>
          <a:p>
            <a:pPr marL="457200" indent="-457200">
              <a:buFontTx/>
              <a:buChar char="-"/>
            </a:pPr>
            <a:r>
              <a:rPr lang="en-US" sz="2600" dirty="0">
                <a:latin typeface="Times New Roman" panose="02020603050405020304" pitchFamily="18" charset="0"/>
                <a:cs typeface="Times New Roman" panose="02020603050405020304" pitchFamily="18" charset="0"/>
              </a:rPr>
              <a:t>Cán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và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nhóm/</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Cán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qua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sát</a:t>
            </a:r>
            <a:r>
              <a:rPr lang="en-US" sz="2600" dirty="0">
                <a:latin typeface="Times New Roman" panose="02020603050405020304" pitchFamily="18" charset="0"/>
                <a:cs typeface="Times New Roman" panose="02020603050405020304" pitchFamily="18" charset="0"/>
              </a:rPr>
              <a:t>, dự </a:t>
            </a:r>
            <a:r>
              <a:rPr lang="en-US" sz="2600" dirty="0" err="1">
                <a:latin typeface="Times New Roman" panose="02020603050405020304" pitchFamily="18" charset="0"/>
                <a:cs typeface="Times New Roman" panose="02020603050405020304" pitchFamily="18" charset="0"/>
              </a:rPr>
              <a:t>giờ</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hội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a:t>
            </a:r>
            <a:r>
              <a:rPr lang="en-US" sz="2600" dirty="0">
                <a:latin typeface="Times New Roman" panose="02020603050405020304" pitchFamily="18" charset="0"/>
                <a:cs typeface="Times New Roman" panose="02020603050405020304" pitchFamily="18" charset="0"/>
              </a:rPr>
              <a:t>…</a:t>
            </a:r>
          </a:p>
          <a:p>
            <a:pPr marL="342900" indent="-342900">
              <a:buFontTx/>
              <a:buChar char="-"/>
            </a:pPr>
            <a:endParaRPr lang="en-US" sz="2600" dirty="0">
              <a:latin typeface="Times New Roman" panose="02020603050405020304" pitchFamily="18" charset="0"/>
              <a:cs typeface="Times New Roman" panose="02020603050405020304" pitchFamily="18" charset="0"/>
            </a:endParaRPr>
          </a:p>
        </p:txBody>
      </p:sp>
      <p:sp>
        <p:nvSpPr>
          <p:cNvPr id="2" name="Rectangle 1"/>
          <p:cNvSpPr/>
          <p:nvPr/>
        </p:nvSpPr>
        <p:spPr>
          <a:xfrm>
            <a:off x="1737359" y="283548"/>
            <a:ext cx="8268789" cy="584775"/>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3.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MTGT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174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959476" cy="2092881"/>
          </a:xfrm>
          <a:prstGeom prst="rect">
            <a:avLst/>
          </a:prstGeom>
        </p:spPr>
        <p:txBody>
          <a:bodyPr wrap="square">
            <a:spAutoFit/>
          </a:bodyPr>
          <a:lstStyle/>
          <a:p>
            <a:pPr marL="457200" indent="-457200">
              <a:buFontTx/>
              <a:buChar char="-"/>
            </a:pPr>
            <a:endParaRPr lang="en-US" sz="2600" dirty="0">
              <a:latin typeface="Times New Roman" panose="02020603050405020304" pitchFamily="18" charset="0"/>
              <a:cs typeface="Times New Roman" panose="02020603050405020304" pitchFamily="18" charset="0"/>
            </a:endParaRPr>
          </a:p>
          <a:p>
            <a:pPr marL="457200" indent="-457200">
              <a:buFontTx/>
              <a:buChar char="-"/>
            </a:pP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chính</a:t>
            </a:r>
            <a:r>
              <a:rPr lang="en-US" sz="2600" dirty="0">
                <a:latin typeface="Times New Roman" panose="02020603050405020304" pitchFamily="18" charset="0"/>
                <a:cs typeface="Times New Roman" panose="02020603050405020304" pitchFamily="18" charset="0"/>
              </a:rPr>
              <a:t>). </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trao</a:t>
            </a:r>
            <a:r>
              <a:rPr lang="en-US" sz="2600" dirty="0">
                <a:latin typeface="Times New Roman" panose="02020603050405020304" pitchFamily="18" charset="0"/>
                <a:cs typeface="Times New Roman" panose="02020603050405020304" pitchFamily="18" charset="0"/>
              </a:rPr>
              <a:t> đổi </a:t>
            </a:r>
            <a:r>
              <a:rPr lang="en-US" sz="2600" dirty="0" err="1">
                <a:latin typeface="Times New Roman" panose="02020603050405020304" pitchFamily="18" charset="0"/>
                <a:cs typeface="Times New Roman" panose="02020603050405020304" pitchFamily="18" charset="0"/>
              </a:rPr>
              <a:t>thảo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luận</a:t>
            </a:r>
            <a:endParaRPr lang="en-US" sz="2600" dirty="0">
              <a:latin typeface="Times New Roman" panose="02020603050405020304" pitchFamily="18" charset="0"/>
              <a:cs typeface="Times New Roman" panose="02020603050405020304" pitchFamily="18" charset="0"/>
            </a:endParaRPr>
          </a:p>
          <a:p>
            <a:pPr marL="342900" indent="-342900">
              <a:buFontTx/>
              <a:buChar char="-"/>
            </a:pPr>
            <a:endParaRPr lang="en-US" sz="2600" dirty="0">
              <a:latin typeface="Times New Roman" panose="02020603050405020304" pitchFamily="18" charset="0"/>
              <a:cs typeface="Times New Roman" panose="02020603050405020304" pitchFamily="18" charset="0"/>
            </a:endParaRPr>
          </a:p>
        </p:txBody>
      </p:sp>
      <p:sp>
        <p:nvSpPr>
          <p:cNvPr id="2" name="Rectangle 1"/>
          <p:cNvSpPr/>
          <p:nvPr/>
        </p:nvSpPr>
        <p:spPr>
          <a:xfrm>
            <a:off x="1737359" y="283548"/>
            <a:ext cx="8268789" cy="584775"/>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3. </a:t>
            </a:r>
            <a:r>
              <a:rPr lang="en-US" sz="3200" b="1" dirty="0" err="1">
                <a:latin typeface="Times New Roman" panose="02020603050405020304" pitchFamily="18" charset="0"/>
                <a:cs typeface="Times New Roman" panose="02020603050405020304" pitchFamily="18" charset="0"/>
              </a:rPr>
              <a:t>Phương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MTGD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89417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959476" cy="4847481"/>
          </a:xfrm>
          <a:prstGeom prst="rect">
            <a:avLst/>
          </a:prstGeom>
        </p:spPr>
        <p:txBody>
          <a:bodyPr wrap="square">
            <a:spAutoFit/>
          </a:bodyPr>
          <a:lstStyle/>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đích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nội</a:t>
            </a:r>
            <a:r>
              <a:rPr lang="en-US" sz="2600" dirty="0">
                <a:latin typeface="Times New Roman" panose="02020603050405020304" pitchFamily="18" charset="0"/>
                <a:cs typeface="Times New Roman" panose="02020603050405020304" pitchFamily="18" charset="0"/>
              </a:rPr>
              <a:t> dung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cs typeface="Times New Roman" panose="02020603050405020304" pitchFamily="18" charset="0"/>
              </a:rPr>
              <a:t>/</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đề</a:t>
            </a:r>
            <a:r>
              <a:rPr lang="en-US" sz="2600" dirty="0">
                <a:latin typeface="Times New Roman" panose="02020603050405020304" pitchFamily="18" charset="0"/>
                <a:cs typeface="Times New Roman" panose="02020603050405020304" pitchFamily="18" charset="0"/>
              </a:rPr>
              <a:t> ở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hóa</a:t>
            </a:r>
            <a:r>
              <a:rPr lang="en-US" sz="2600" dirty="0">
                <a:latin typeface="Times New Roman" panose="02020603050405020304" pitchFamily="18" charset="0"/>
                <a:cs typeface="Times New Roman" panose="02020603050405020304" pitchFamily="18" charset="0"/>
              </a:rPr>
              <a:t> ở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ở </a:t>
            </a:r>
            <a:r>
              <a:rPr lang="en-US" sz="2600" dirty="0" err="1">
                <a:latin typeface="Times New Roman" panose="02020603050405020304" pitchFamily="18" charset="0"/>
                <a:cs typeface="Times New Roman" panose="02020603050405020304" pitchFamily="18" charset="0"/>
              </a:rPr>
              <a:t>sản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phẩm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p>
          <a:p>
            <a:pPr algn="just">
              <a:spcBef>
                <a:spcPts val="600"/>
              </a:spcBef>
              <a:spcAft>
                <a:spcPts val="600"/>
              </a:spcAft>
            </a:pPr>
            <a:r>
              <a:rPr lang="en-US" sz="2600" i="1" dirty="0" err="1">
                <a:solidFill>
                  <a:srgbClr val="0000FF"/>
                </a:solidFill>
                <a:latin typeface="Times New Roman" panose="02020603050405020304" pitchFamily="18" charset="0"/>
                <a:cs typeface="Times New Roman" panose="02020603050405020304" pitchFamily="18" charset="0"/>
              </a:rPr>
              <a:t>Ví</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dụ</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tiêu</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chí</a:t>
            </a:r>
            <a:r>
              <a:rPr lang="en-US" sz="2600" i="1" dirty="0">
                <a:solidFill>
                  <a:srgbClr val="0000FF"/>
                </a:solidFill>
                <a:latin typeface="Times New Roman" panose="02020603050405020304" pitchFamily="18" charset="0"/>
                <a:cs typeface="Times New Roman" panose="02020603050405020304" pitchFamily="18" charset="0"/>
              </a:rPr>
              <a:t> “1.1. </a:t>
            </a:r>
            <a:r>
              <a:rPr lang="en-US" sz="2600" i="1" dirty="0" err="1">
                <a:solidFill>
                  <a:srgbClr val="0000FF"/>
                </a:solidFill>
                <a:latin typeface="Times New Roman" panose="02020603050405020304" pitchFamily="18" charset="0"/>
                <a:cs typeface="Times New Roman" panose="02020603050405020304" pitchFamily="18" charset="0"/>
              </a:rPr>
              <a:t>Môi</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trường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giáo</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dục</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đảm</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bảo</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các</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điều</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kiện</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về</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vệ</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sinh</a:t>
            </a:r>
            <a:r>
              <a:rPr lang="en-US" sz="2600" i="1" dirty="0">
                <a:solidFill>
                  <a:srgbClr val="0000FF"/>
                </a:solidFill>
                <a:latin typeface="Times New Roman" panose="02020603050405020304" pitchFamily="18" charset="0"/>
                <a:cs typeface="Times New Roman" panose="02020603050405020304" pitchFamily="18" charset="0"/>
              </a:rPr>
              <a:t>, an </a:t>
            </a:r>
            <a:r>
              <a:rPr lang="en-US" sz="2600" i="1" dirty="0" err="1">
                <a:solidFill>
                  <a:srgbClr val="0000FF"/>
                </a:solidFill>
                <a:latin typeface="Times New Roman" panose="02020603050405020304" pitchFamily="18" charset="0"/>
                <a:cs typeface="Times New Roman" panose="02020603050405020304" pitchFamily="18" charset="0"/>
              </a:rPr>
              <a:t>toàn</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không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gây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nguy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hiểm</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các</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minh</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chứng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là</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môi</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trường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vật</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chất</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trong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lớp</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ngoài</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lớp</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thể</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hiện</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không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các</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vật</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dụng</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nơi</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có</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nguy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cơ</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gây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nguy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hiểm</a:t>
            </a:r>
            <a:r>
              <a:rPr lang="en-US" sz="2600" i="1" dirty="0">
                <a:solidFill>
                  <a:srgbClr val="0000FF"/>
                </a:solidFill>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Tùy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hướng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nâng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cao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lượng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GDMN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hóa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p>
          <a:p>
            <a:endParaRPr lang="en-US" sz="2400" b="1" i="1"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461818" y="283548"/>
            <a:ext cx="10447481" cy="584775"/>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4. </a:t>
            </a:r>
            <a:r>
              <a:rPr lang="en-US" sz="3200" b="1" dirty="0" err="1">
                <a:latin typeface="Times New Roman" panose="02020603050405020304" pitchFamily="18" charset="0"/>
                <a:cs typeface="Times New Roman" panose="02020603050405020304" pitchFamily="18" charset="0"/>
              </a:rPr>
              <a:t>Gợi</a:t>
            </a:r>
            <a:r>
              <a:rPr lang="en-US" sz="3200" b="1" dirty="0">
                <a:latin typeface="Times New Roman" panose="02020603050405020304" pitchFamily="18" charset="0"/>
                <a:cs typeface="Times New Roman" panose="02020603050405020304" pitchFamily="18" charset="0"/>
              </a:rPr>
              <a:t> ý </a:t>
            </a:r>
            <a:r>
              <a:rPr lang="en-US" sz="3200" b="1" dirty="0" err="1">
                <a:latin typeface="Times New Roman" panose="02020603050405020304" pitchFamily="18" charset="0"/>
                <a:cs typeface="Times New Roman" panose="02020603050405020304" pitchFamily="18" charset="0"/>
              </a:rPr>
              <a:t>tiêu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minh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MTGD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5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540DB-AF9E-4176-9F3A-9C67C9982271}"/>
              </a:ext>
            </a:extLst>
          </p:cNvPr>
          <p:cNvSpPr>
            <a:spLocks noGrp="1"/>
          </p:cNvSpPr>
          <p:nvPr>
            <p:ph type="title"/>
          </p:nvPr>
        </p:nvSpPr>
        <p:spPr>
          <a:xfrm>
            <a:off x="838200" y="365125"/>
            <a:ext cx="10515600" cy="1779977"/>
          </a:xfrm>
        </p:spPr>
        <p:txBody>
          <a:bodyPr>
            <a:normAutofit/>
          </a:bodyPr>
          <a:lstStyle/>
          <a:p>
            <a:r>
              <a:rPr lang="en-US" b="1" dirty="0">
                <a:latin typeface="Times Neue Roman"/>
              </a:rPr>
              <a:t>I –</a:t>
            </a:r>
            <a:r>
              <a:rPr lang="en-US" dirty="0">
                <a:latin typeface="Times Neue Roman"/>
              </a:rPr>
              <a:t> </a:t>
            </a:r>
            <a:r>
              <a:rPr lang="en-US" b="1" dirty="0" err="1">
                <a:latin typeface="Times Neue Roman"/>
              </a:rPr>
              <a:t>ĐÁNH</a:t>
            </a:r>
            <a:r>
              <a:rPr lang="en-US" b="1" dirty="0">
                <a:latin typeface="Times Neue Roman"/>
              </a:rPr>
              <a:t> </a:t>
            </a:r>
            <a:r>
              <a:rPr lang="en-US" b="1" dirty="0" err="1">
                <a:latin typeface="Times Neue Roman"/>
              </a:rPr>
              <a:t>GIÁ</a:t>
            </a:r>
            <a:r>
              <a:rPr lang="en-US" b="1" dirty="0">
                <a:latin typeface="Times Neue Roman"/>
              </a:rPr>
              <a:t> </a:t>
            </a:r>
            <a:r>
              <a:rPr lang="en-US" b="1" dirty="0" err="1">
                <a:latin typeface="Times Neue Roman"/>
              </a:rPr>
              <a:t>THỰC</a:t>
            </a:r>
            <a:r>
              <a:rPr lang="en-US" b="1" dirty="0">
                <a:latin typeface="Times Neue Roman"/>
              </a:rPr>
              <a:t> </a:t>
            </a:r>
            <a:r>
              <a:rPr lang="en-US" b="1" dirty="0" err="1">
                <a:latin typeface="Times Neue Roman"/>
              </a:rPr>
              <a:t>HIỆN</a:t>
            </a:r>
            <a:r>
              <a:rPr lang="en-US" b="1" dirty="0">
                <a:latin typeface="Times Neue Roman"/>
              </a:rPr>
              <a:t> </a:t>
            </a:r>
            <a:r>
              <a:rPr lang="en-US" b="1" dirty="0" err="1">
                <a:latin typeface="Times Neue Roman"/>
              </a:rPr>
              <a:t>CHƯƠNG</a:t>
            </a:r>
            <a:r>
              <a:rPr lang="en-US" b="1" dirty="0">
                <a:latin typeface="Times Neue Roman"/>
              </a:rPr>
              <a:t> </a:t>
            </a:r>
            <a:r>
              <a:rPr lang="en-US" b="1" dirty="0" err="1">
                <a:latin typeface="Times Neue Roman"/>
              </a:rPr>
              <a:t>TRÌNH</a:t>
            </a:r>
            <a:r>
              <a:rPr lang="en-US" b="1" dirty="0">
                <a:latin typeface="Times Neue Roman"/>
              </a:rPr>
              <a:t> </a:t>
            </a:r>
            <a:r>
              <a:rPr lang="en-US" b="1" dirty="0" err="1">
                <a:latin typeface="Times Neue Roman"/>
              </a:rPr>
              <a:t>TRONG</a:t>
            </a:r>
            <a:r>
              <a:rPr lang="en-US" b="1" dirty="0">
                <a:latin typeface="Times Neue Roman"/>
              </a:rPr>
              <a:t> </a:t>
            </a:r>
            <a:r>
              <a:rPr lang="en-US" b="1" dirty="0" err="1">
                <a:latin typeface="Times Neue Roman"/>
              </a:rPr>
              <a:t>CƠ</a:t>
            </a:r>
            <a:r>
              <a:rPr lang="en-US" b="1" dirty="0">
                <a:latin typeface="Times Neue Roman"/>
              </a:rPr>
              <a:t> </a:t>
            </a:r>
            <a:r>
              <a:rPr lang="en-US" b="1" dirty="0" err="1">
                <a:latin typeface="Times Neue Roman"/>
              </a:rPr>
              <a:t>SỞ</a:t>
            </a:r>
            <a:r>
              <a:rPr lang="en-US" b="1" dirty="0">
                <a:latin typeface="Times Neue Roman"/>
              </a:rPr>
              <a:t> </a:t>
            </a:r>
            <a:r>
              <a:rPr lang="en-US" b="1" dirty="0" err="1">
                <a:latin typeface="Times Neue Roman"/>
              </a:rPr>
              <a:t>GIÁO</a:t>
            </a:r>
            <a:r>
              <a:rPr lang="en-US" b="1" dirty="0">
                <a:latin typeface="Times Neue Roman"/>
              </a:rPr>
              <a:t> </a:t>
            </a:r>
            <a:r>
              <a:rPr lang="en-US" b="1" dirty="0" err="1">
                <a:latin typeface="Times Neue Roman"/>
              </a:rPr>
              <a:t>DỤC</a:t>
            </a:r>
            <a:r>
              <a:rPr lang="en-US" b="1" dirty="0">
                <a:latin typeface="Times Neue Roman"/>
              </a:rPr>
              <a:t> </a:t>
            </a:r>
            <a:r>
              <a:rPr lang="en-US" b="1" dirty="0" err="1">
                <a:latin typeface="Times Neue Roman"/>
              </a:rPr>
              <a:t>MẦM</a:t>
            </a:r>
            <a:r>
              <a:rPr lang="en-US" b="1" dirty="0">
                <a:latin typeface="Times Neue Roman"/>
              </a:rPr>
              <a:t> NON</a:t>
            </a:r>
            <a:r>
              <a:rPr lang="en-US" dirty="0"/>
              <a:t/>
            </a:r>
            <a:br>
              <a:rPr lang="en-US" dirty="0"/>
            </a:br>
            <a:endParaRPr lang="en-US" dirty="0"/>
          </a:p>
        </p:txBody>
      </p:sp>
    </p:spTree>
    <p:extLst>
      <p:ext uri="{BB962C8B-B14F-4D97-AF65-F5344CB8AC3E}">
        <p14:creationId xmlns:p14="http://schemas.microsoft.com/office/powerpoint/2010/main" val="36247760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706" y="1010420"/>
            <a:ext cx="10959476" cy="4524315"/>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sở, hướng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sở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đồ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đồ </a:t>
            </a:r>
            <a:r>
              <a:rPr lang="en-US" sz="2400" dirty="0" err="1">
                <a:latin typeface="Times New Roman" panose="02020603050405020304" pitchFamily="18" charset="0"/>
                <a:cs typeface="Times New Roman" panose="02020603050405020304" pitchFamily="18" charset="0"/>
              </a:rPr>
              <a:t>chơi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liệu, tài liệu hiện có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sở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mầm non.</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chủ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thực hiện qua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phát hiện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hiện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hệ trong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sở. </a:t>
            </a:r>
          </a:p>
          <a:p>
            <a:pPr algn="just"/>
            <a:r>
              <a:rPr lang="en-US" sz="2400" dirty="0">
                <a:latin typeface="Times New Roman" panose="02020603050405020304" pitchFamily="18" charset="0"/>
                <a:cs typeface="Times New Roman" panose="02020603050405020304" pitchFamily="18" charset="0"/>
              </a:rPr>
              <a:t>- Cán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có thể sử dụng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vào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chuyên </a:t>
            </a:r>
            <a:r>
              <a:rPr lang="en-US" sz="2400" dirty="0" err="1">
                <a:latin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chuyên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nhằm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nâng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làm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Cán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vững</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p>
          <a:p>
            <a:pPr marL="457200" indent="-457200" algn="just">
              <a:buFontTx/>
              <a:buChar char="-"/>
            </a:pPr>
            <a:endParaRPr lang="en-U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1737359" y="283548"/>
            <a:ext cx="8268789" cy="430887"/>
          </a:xfrm>
          <a:prstGeom prst="rect">
            <a:avLst/>
          </a:prstGeom>
        </p:spPr>
        <p:txBody>
          <a:bodyPr wrap="square">
            <a:spAutoFit/>
          </a:bodyPr>
          <a:lstStyle/>
          <a:p>
            <a:r>
              <a:rPr lang="en-US" sz="2200" b="1" dirty="0" err="1">
                <a:latin typeface="Times Neue Roman" panose="020B0604020202020204" charset="0"/>
              </a:rPr>
              <a:t>Một</a:t>
            </a:r>
            <a:r>
              <a:rPr lang="en-US" sz="2200" b="1" dirty="0">
                <a:latin typeface="Times Neue Roman" panose="020B0604020202020204" charset="0"/>
              </a:rPr>
              <a:t> </a:t>
            </a:r>
            <a:r>
              <a:rPr lang="en-US" sz="2200" b="1" dirty="0" err="1">
                <a:latin typeface="Times Neue Roman" panose="020B0604020202020204" charset="0"/>
              </a:rPr>
              <a:t>số</a:t>
            </a:r>
            <a:r>
              <a:rPr lang="en-US" sz="2200" b="1" dirty="0">
                <a:latin typeface="Times Neue Roman" panose="020B0604020202020204" charset="0"/>
              </a:rPr>
              <a:t> </a:t>
            </a:r>
            <a:r>
              <a:rPr lang="en-US" sz="2200" b="1" dirty="0" err="1">
                <a:latin typeface="Times Neue Roman" panose="020B0604020202020204" charset="0"/>
              </a:rPr>
              <a:t>lưu</a:t>
            </a:r>
            <a:r>
              <a:rPr lang="en-US" sz="2200" b="1" dirty="0">
                <a:latin typeface="Times Neue Roman" panose="020B0604020202020204" charset="0"/>
              </a:rPr>
              <a:t> ý </a:t>
            </a:r>
            <a:endParaRPr lang="en-US" sz="2200" dirty="0">
              <a:latin typeface="Times Neue Roman" panose="020B0604020202020204" charset="0"/>
              <a:cs typeface="Times New Roman" panose="02020603050405020304" pitchFamily="18" charset="0"/>
            </a:endParaRPr>
          </a:p>
        </p:txBody>
      </p:sp>
    </p:spTree>
    <p:extLst>
      <p:ext uri="{BB962C8B-B14F-4D97-AF65-F5344CB8AC3E}">
        <p14:creationId xmlns:p14="http://schemas.microsoft.com/office/powerpoint/2010/main" val="32100248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400" y="329119"/>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1168400" y="1397000"/>
            <a:ext cx="9855200" cy="2421112"/>
          </a:xfrm>
          <a:prstGeom prst="rect">
            <a:avLst/>
          </a:prstGeom>
          <a:noFill/>
        </p:spPr>
        <p:txBody>
          <a:bodyPr wrap="square">
            <a:spAutoFit/>
          </a:bodyPr>
          <a:lstStyle/>
          <a:p>
            <a:pPr algn="ctr"/>
            <a:endParaRPr lang="en-US" sz="4000" b="1" dirty="0"/>
          </a:p>
          <a:p>
            <a:pPr algn="ctr"/>
            <a:endParaRPr lang="en-US" sz="4000" b="1" dirty="0"/>
          </a:p>
          <a:p>
            <a:pPr algn="ctr"/>
            <a:endParaRPr lang="en-US" sz="2933" b="1" dirty="0"/>
          </a:p>
          <a:p>
            <a:pPr algn="ctr"/>
            <a:r>
              <a:rPr lang="en-US" sz="2200" b="1" dirty="0">
                <a:solidFill>
                  <a:srgbClr val="FF0000"/>
                </a:solidFill>
                <a:latin typeface="Times Neue Roman" panose="020B0604020202020204" charset="0"/>
              </a:rPr>
              <a:t>III. ĐÁNH GIÁ ĐỘI </a:t>
            </a:r>
            <a:r>
              <a:rPr lang="en-US" sz="2200" b="1" dirty="0" err="1">
                <a:solidFill>
                  <a:srgbClr val="FF0000"/>
                </a:solidFill>
                <a:latin typeface="Times Neue Roman" panose="020B0604020202020204" charset="0"/>
              </a:rPr>
              <a:t>NGŨ</a:t>
            </a:r>
            <a:r>
              <a:rPr lang="en-US" sz="2200" b="1" dirty="0">
                <a:solidFill>
                  <a:srgbClr val="FF0000"/>
                </a:solidFill>
                <a:latin typeface="Times Neue Roman" panose="020B0604020202020204" charset="0"/>
              </a:rPr>
              <a:t> </a:t>
            </a:r>
            <a:r>
              <a:rPr lang="en-US" sz="2200" b="1" dirty="0" err="1">
                <a:solidFill>
                  <a:srgbClr val="FF0000"/>
                </a:solidFill>
                <a:latin typeface="Times Neue Roman" panose="020B0604020202020204" charset="0"/>
              </a:rPr>
              <a:t>THỰC</a:t>
            </a:r>
            <a:r>
              <a:rPr lang="en-US" sz="2200" b="1" dirty="0">
                <a:solidFill>
                  <a:srgbClr val="FF0000"/>
                </a:solidFill>
                <a:latin typeface="Times Neue Roman" panose="020B0604020202020204" charset="0"/>
              </a:rPr>
              <a:t> HIỆN CHƯƠNG TRÌNH </a:t>
            </a:r>
            <a:endParaRPr lang="en-US" sz="2200" dirty="0">
              <a:solidFill>
                <a:srgbClr val="FF0000"/>
              </a:solidFill>
              <a:latin typeface="Times Neue Roman" panose="020B0604020202020204" charset="0"/>
            </a:endParaRPr>
          </a:p>
          <a:p>
            <a:pPr algn="ctr"/>
            <a:r>
              <a:rPr lang="en-US" sz="2000" i="1" dirty="0">
                <a:latin typeface="Times Neue Roman" panose="020B0604020202020204" charset="0"/>
              </a:rPr>
              <a:t> </a:t>
            </a:r>
            <a:endParaRPr lang="en-US" sz="2933" dirty="0"/>
          </a:p>
        </p:txBody>
      </p:sp>
      <p:sp>
        <p:nvSpPr>
          <p:cNvPr id="21" name="TextBox 20">
            <a:extLst>
              <a:ext uri="{FF2B5EF4-FFF2-40B4-BE49-F238E27FC236}">
                <a16:creationId xmlns:a16="http://schemas.microsoft.com/office/drawing/2014/main" xmlns="" id="{1A17548B-84E9-4DFB-9F0D-E186DFCA3CB3}"/>
              </a:ext>
            </a:extLst>
          </p:cNvPr>
          <p:cNvSpPr txBox="1"/>
          <p:nvPr/>
        </p:nvSpPr>
        <p:spPr>
          <a:xfrm>
            <a:off x="5192927" y="4842447"/>
            <a:ext cx="6491073" cy="525850"/>
          </a:xfrm>
          <a:prstGeom prst="rect">
            <a:avLst/>
          </a:prstGeom>
          <a:noFill/>
        </p:spPr>
        <p:txBody>
          <a:bodyPr wrap="square">
            <a:spAutoFit/>
          </a:bodyPr>
          <a:lstStyle/>
          <a:p>
            <a:pPr algn="ctr">
              <a:lnSpc>
                <a:spcPts val="3920"/>
              </a:lnSpc>
            </a:pPr>
            <a:r>
              <a:rPr lang="en-US" sz="2000" dirty="0">
                <a:solidFill>
                  <a:srgbClr val="000000"/>
                </a:solidFill>
                <a:latin typeface="Open Sans Bold"/>
              </a:rPr>
              <a:t> </a:t>
            </a: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16577572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400" y="329119"/>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1168400" y="1397000"/>
            <a:ext cx="9855200" cy="3149452"/>
          </a:xfrm>
          <a:prstGeom prst="rect">
            <a:avLst/>
          </a:prstGeom>
          <a:noFill/>
        </p:spPr>
        <p:txBody>
          <a:bodyPr wrap="square">
            <a:spAutoFit/>
          </a:bodyPr>
          <a:lstStyle/>
          <a:p>
            <a:pPr algn="ctr"/>
            <a:endParaRPr lang="en-US" sz="4000" b="1" dirty="0"/>
          </a:p>
          <a:p>
            <a:pPr algn="ctr"/>
            <a:endParaRPr lang="en-US" sz="4000" b="1" dirty="0"/>
          </a:p>
          <a:p>
            <a:pPr algn="ctr"/>
            <a:endParaRPr lang="en-US" sz="2933" b="1" dirty="0"/>
          </a:p>
          <a:p>
            <a:pPr algn="ctr"/>
            <a:r>
              <a:rPr lang="en-US" sz="2200" b="1" dirty="0">
                <a:solidFill>
                  <a:srgbClr val="FF0000"/>
                </a:solidFill>
                <a:latin typeface="Times Neue Roman" panose="020B0604020202020204" charset="0"/>
              </a:rPr>
              <a:t>IV. ĐÁNH GIÁ CÔNG TÁC PHỐI </a:t>
            </a:r>
            <a:r>
              <a:rPr lang="en-US" sz="2200" b="1" dirty="0" err="1">
                <a:solidFill>
                  <a:srgbClr val="FF0000"/>
                </a:solidFill>
                <a:latin typeface="Times Neue Roman" panose="020B0604020202020204" charset="0"/>
              </a:rPr>
              <a:t>HỢP</a:t>
            </a:r>
            <a:r>
              <a:rPr lang="en-US" sz="2200" b="1" dirty="0">
                <a:solidFill>
                  <a:srgbClr val="FF0000"/>
                </a:solidFill>
                <a:latin typeface="Times Neue Roman" panose="020B0604020202020204" charset="0"/>
              </a:rPr>
              <a:t> </a:t>
            </a:r>
          </a:p>
          <a:p>
            <a:pPr algn="ctr"/>
            <a:r>
              <a:rPr lang="en-US" sz="2200" b="1" dirty="0" err="1">
                <a:solidFill>
                  <a:srgbClr val="FF0000"/>
                </a:solidFill>
                <a:latin typeface="Times Neue Roman" panose="020B0604020202020204" charset="0"/>
              </a:rPr>
              <a:t>NHÀ</a:t>
            </a:r>
            <a:r>
              <a:rPr lang="en-US" sz="2200" b="1" dirty="0">
                <a:solidFill>
                  <a:srgbClr val="FF0000"/>
                </a:solidFill>
                <a:latin typeface="Times Neue Roman" panose="020B0604020202020204" charset="0"/>
              </a:rPr>
              <a:t> TRƯỜNG, GIA ĐÌNH, CỘNG ĐỒNG</a:t>
            </a:r>
          </a:p>
          <a:p>
            <a:pPr algn="ctr"/>
            <a:r>
              <a:rPr lang="en-US" sz="1600" i="1" dirty="0">
                <a:latin typeface="Times Neue Roman" panose="020B0604020202020204" charset="0"/>
              </a:rPr>
              <a:t> </a:t>
            </a:r>
            <a:endParaRPr lang="en-US" sz="1600" dirty="0">
              <a:latin typeface="Times Neue Roman" panose="020B0604020202020204" charset="0"/>
            </a:endParaRPr>
          </a:p>
          <a:p>
            <a:pPr algn="ctr"/>
            <a:r>
              <a:rPr lang="en-US" sz="2933" b="1" dirty="0"/>
              <a:t> </a:t>
            </a:r>
            <a:endParaRPr lang="en-US" sz="2933" dirty="0"/>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32523581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400" y="329119"/>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2692400" y="3124201"/>
            <a:ext cx="7518400" cy="800219"/>
          </a:xfrm>
          <a:prstGeom prst="rect">
            <a:avLst/>
          </a:prstGeom>
          <a:noFill/>
        </p:spPr>
        <p:txBody>
          <a:bodyPr wrap="square">
            <a:spAutoFit/>
          </a:bodyPr>
          <a:lstStyle/>
          <a:p>
            <a:pPr algn="ctr"/>
            <a:r>
              <a:rPr lang="en-US" sz="2667" b="1" dirty="0"/>
              <a:t> </a:t>
            </a:r>
            <a:r>
              <a:rPr lang="en-US" sz="1933" b="1" dirty="0">
                <a:solidFill>
                  <a:srgbClr val="FF0000"/>
                </a:solidFill>
                <a:latin typeface="Times Neue Roman" panose="020B0604020202020204" charset="0"/>
              </a:rPr>
              <a:t>V. ĐÁNH GIÁ  THỰC HIỆN GIÁO DỤC </a:t>
            </a:r>
            <a:r>
              <a:rPr lang="en-US" sz="1933" b="1" dirty="0" err="1">
                <a:solidFill>
                  <a:srgbClr val="FF0000"/>
                </a:solidFill>
                <a:latin typeface="Times Neue Roman" panose="020B0604020202020204" charset="0"/>
              </a:rPr>
              <a:t>HÒA</a:t>
            </a:r>
            <a:r>
              <a:rPr lang="en-US" sz="1933" b="1" dirty="0">
                <a:solidFill>
                  <a:srgbClr val="FF0000"/>
                </a:solidFill>
                <a:latin typeface="Times Neue Roman" panose="020B0604020202020204" charset="0"/>
              </a:rPr>
              <a:t> </a:t>
            </a:r>
            <a:r>
              <a:rPr lang="en-US" sz="1933" b="1" dirty="0" err="1">
                <a:solidFill>
                  <a:srgbClr val="FF0000"/>
                </a:solidFill>
                <a:latin typeface="Times Neue Roman" panose="020B0604020202020204" charset="0"/>
              </a:rPr>
              <a:t>NHẬP</a:t>
            </a:r>
            <a:endParaRPr lang="en-US" sz="1933" b="1" dirty="0">
              <a:solidFill>
                <a:srgbClr val="FF0000"/>
              </a:solidFill>
              <a:latin typeface="Times Neue Roman" panose="020B0604020202020204" charset="0"/>
            </a:endParaRPr>
          </a:p>
          <a:p>
            <a:pPr algn="ctr"/>
            <a:r>
              <a:rPr lang="en-US" sz="1933" b="1" dirty="0">
                <a:solidFill>
                  <a:srgbClr val="FF0000"/>
                </a:solidFill>
                <a:latin typeface="Times Neue Roman" panose="020B0604020202020204" charset="0"/>
              </a:rPr>
              <a:t> ĐỐI VỚI TRẺ CÓ NHU CẦU </a:t>
            </a:r>
            <a:r>
              <a:rPr lang="en-US" sz="1933" b="1" dirty="0" err="1">
                <a:solidFill>
                  <a:srgbClr val="FF0000"/>
                </a:solidFill>
                <a:latin typeface="Times Neue Roman" panose="020B0604020202020204" charset="0"/>
              </a:rPr>
              <a:t>ĐẶC</a:t>
            </a:r>
            <a:r>
              <a:rPr lang="en-US" sz="1933" b="1" dirty="0">
                <a:solidFill>
                  <a:srgbClr val="FF0000"/>
                </a:solidFill>
                <a:latin typeface="Times Neue Roman" panose="020B0604020202020204" charset="0"/>
              </a:rPr>
              <a:t> </a:t>
            </a:r>
            <a:r>
              <a:rPr lang="en-US" sz="1933" b="1" dirty="0" err="1">
                <a:solidFill>
                  <a:srgbClr val="FF0000"/>
                </a:solidFill>
                <a:latin typeface="Times Neue Roman" panose="020B0604020202020204" charset="0"/>
              </a:rPr>
              <a:t>BIỆT</a:t>
            </a:r>
            <a:endParaRPr lang="en-US" sz="1933" b="1" dirty="0">
              <a:solidFill>
                <a:srgbClr val="FF0000"/>
              </a:solidFill>
              <a:latin typeface="Times Neue Roman" panose="020B0604020202020204" charset="0"/>
            </a:endParaRP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27476784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xmlns="" id="{E399CF40-5D8F-4782-B989-1F9AD8750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50" y="381000"/>
            <a:ext cx="9956800" cy="5181600"/>
          </a:xfrm>
          <a:prstGeom prst="rect">
            <a:avLst/>
          </a:prstGeom>
        </p:spPr>
      </p:pic>
      <p:sp>
        <p:nvSpPr>
          <p:cNvPr id="20" name="TextBox 19">
            <a:extLst>
              <a:ext uri="{FF2B5EF4-FFF2-40B4-BE49-F238E27FC236}">
                <a16:creationId xmlns:a16="http://schemas.microsoft.com/office/drawing/2014/main" xmlns="" id="{AE14080E-9DD4-4A98-885E-2E9A2319D628}"/>
              </a:ext>
            </a:extLst>
          </p:cNvPr>
          <p:cNvSpPr txBox="1"/>
          <p:nvPr/>
        </p:nvSpPr>
        <p:spPr>
          <a:xfrm>
            <a:off x="2032000" y="3048000"/>
            <a:ext cx="9093200" cy="1015663"/>
          </a:xfrm>
          <a:prstGeom prst="rect">
            <a:avLst/>
          </a:prstGeom>
          <a:noFill/>
        </p:spPr>
        <p:txBody>
          <a:bodyPr wrap="square">
            <a:spAutoFit/>
          </a:bodyPr>
          <a:lstStyle/>
          <a:p>
            <a:pPr algn="ctr"/>
            <a:r>
              <a:rPr lang="en-US" sz="3000" b="1" dirty="0">
                <a:solidFill>
                  <a:srgbClr val="CE0600"/>
                </a:solidFill>
                <a:latin typeface="Times New Roman" panose="02020603050405020304" pitchFamily="18" charset="0"/>
                <a:cs typeface="Times New Roman" panose="02020603050405020304" pitchFamily="18" charset="0"/>
              </a:rPr>
              <a:t>VI. </a:t>
            </a:r>
            <a:r>
              <a:rPr lang="en-US" sz="3000" b="1" dirty="0" err="1">
                <a:solidFill>
                  <a:srgbClr val="CE0600"/>
                </a:solidFill>
                <a:latin typeface="Times New Roman" panose="02020603050405020304" pitchFamily="18" charset="0"/>
                <a:cs typeface="Times New Roman" panose="02020603050405020304" pitchFamily="18" charset="0"/>
              </a:rPr>
              <a:t>ĐÁNH</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GIÁ</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HOẠT</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ĐỘNG</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KIỂM</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TRA</a:t>
            </a:r>
            <a:r>
              <a:rPr lang="en-US" sz="3000" b="1" dirty="0">
                <a:solidFill>
                  <a:srgbClr val="CE0600"/>
                </a:solidFill>
                <a:latin typeface="Times New Roman" panose="02020603050405020304" pitchFamily="18" charset="0"/>
                <a:cs typeface="Times New Roman" panose="02020603050405020304" pitchFamily="18" charset="0"/>
              </a:rPr>
              <a:t>,</a:t>
            </a:r>
          </a:p>
          <a:p>
            <a:pPr algn="ct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ĐÁNH</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GIÁ</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THỰC</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HIỆN</a:t>
            </a:r>
            <a:r>
              <a:rPr lang="en-US" sz="3000" b="1" dirty="0">
                <a:solidFill>
                  <a:srgbClr val="CE0600"/>
                </a:solidFill>
                <a:latin typeface="Times New Roman" panose="02020603050405020304" pitchFamily="18" charset="0"/>
                <a:cs typeface="Times New Roman" panose="02020603050405020304" pitchFamily="18" charset="0"/>
              </a:rPr>
              <a:t> CH</a:t>
            </a:r>
            <a:r>
              <a:rPr lang="vi-VN" sz="3000" b="1" dirty="0">
                <a:solidFill>
                  <a:srgbClr val="CE0600"/>
                </a:solidFill>
                <a:latin typeface="Times New Roman" panose="02020603050405020304" pitchFamily="18" charset="0"/>
                <a:cs typeface="Times New Roman" panose="02020603050405020304" pitchFamily="18" charset="0"/>
              </a:rPr>
              <a:t>Ư</a:t>
            </a:r>
            <a:r>
              <a:rPr lang="en-US" sz="3000" b="1" dirty="0" err="1">
                <a:solidFill>
                  <a:srgbClr val="CE0600"/>
                </a:solidFill>
                <a:latin typeface="Times New Roman" panose="02020603050405020304" pitchFamily="18" charset="0"/>
                <a:cs typeface="Times New Roman" panose="02020603050405020304" pitchFamily="18" charset="0"/>
              </a:rPr>
              <a:t>ƠNG</a:t>
            </a:r>
            <a:r>
              <a:rPr lang="en-US" sz="3000" b="1" dirty="0">
                <a:solidFill>
                  <a:srgbClr val="CE0600"/>
                </a:solidFill>
                <a:latin typeface="Times New Roman" panose="02020603050405020304" pitchFamily="18" charset="0"/>
                <a:cs typeface="Times New Roman" panose="02020603050405020304" pitchFamily="18" charset="0"/>
              </a:rPr>
              <a:t> </a:t>
            </a:r>
            <a:r>
              <a:rPr lang="en-US" sz="3000" b="1" dirty="0" err="1">
                <a:solidFill>
                  <a:srgbClr val="CE0600"/>
                </a:solidFill>
                <a:latin typeface="Times New Roman" panose="02020603050405020304" pitchFamily="18" charset="0"/>
                <a:cs typeface="Times New Roman" panose="02020603050405020304" pitchFamily="18" charset="0"/>
              </a:rPr>
              <a:t>TRÌNH</a:t>
            </a:r>
            <a:endParaRPr lang="en-US" sz="3000" b="1" dirty="0">
              <a:latin typeface="Times New Roman" panose="02020603050405020304" pitchFamily="18" charset="0"/>
              <a:cs typeface="Times New Roman" panose="02020603050405020304" pitchFamily="18" charset="0"/>
            </a:endParaRPr>
          </a:p>
        </p:txBody>
      </p:sp>
      <p:pic>
        <p:nvPicPr>
          <p:cNvPr id="22" name="Picture 14">
            <a:extLst>
              <a:ext uri="{FF2B5EF4-FFF2-40B4-BE49-F238E27FC236}">
                <a16:creationId xmlns:a16="http://schemas.microsoft.com/office/drawing/2014/main" xmlns="" id="{B1EFBD51-B8B6-4675-8065-36AD1AC39D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4165600" y="5458204"/>
            <a:ext cx="1039589" cy="1018796"/>
          </a:xfrm>
          <a:prstGeom prst="rect">
            <a:avLst/>
          </a:prstGeom>
        </p:spPr>
      </p:pic>
    </p:spTree>
    <p:extLst>
      <p:ext uri="{BB962C8B-B14F-4D97-AF65-F5344CB8AC3E}">
        <p14:creationId xmlns:p14="http://schemas.microsoft.com/office/powerpoint/2010/main" val="13216402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8AECB09-1580-4497-9BA4-32F0FD1B022C}"/>
              </a:ext>
            </a:extLst>
          </p:cNvPr>
          <p:cNvSpPr/>
          <p:nvPr/>
        </p:nvSpPr>
        <p:spPr>
          <a:xfrm>
            <a:off x="1265207" y="785821"/>
            <a:ext cx="8494143" cy="3016210"/>
          </a:xfrm>
          <a:prstGeom prst="rect">
            <a:avLst/>
          </a:prstGeom>
        </p:spPr>
        <p:txBody>
          <a:bodyPr wrap="square">
            <a:spAutoFit/>
          </a:bodyPr>
          <a:lstStyle/>
          <a:p>
            <a:r>
              <a:rPr lang="en-US" sz="2200" dirty="0" err="1">
                <a:solidFill>
                  <a:srgbClr val="FF0000"/>
                </a:solidFill>
                <a:latin typeface="Times Neue Roman" panose="020B0604020202020204"/>
              </a:rPr>
              <a:t>CBQL</a:t>
            </a:r>
            <a:r>
              <a:rPr lang="en-US" sz="2200" dirty="0">
                <a:solidFill>
                  <a:srgbClr val="FF0000"/>
                </a:solidFill>
                <a:latin typeface="Times Neue Roman" panose="020B0604020202020204"/>
              </a:rPr>
              <a:t>, </a:t>
            </a:r>
            <a:r>
              <a:rPr lang="en-US" sz="2200" dirty="0" err="1">
                <a:solidFill>
                  <a:srgbClr val="FF0000"/>
                </a:solidFill>
                <a:latin typeface="Times Neue Roman" panose="020B0604020202020204"/>
              </a:rPr>
              <a:t>GV</a:t>
            </a:r>
            <a:r>
              <a:rPr lang="en-US" sz="2200" dirty="0">
                <a:solidFill>
                  <a:srgbClr val="FF0000"/>
                </a:solidFill>
                <a:latin typeface="Times Neue Roman" panose="020B0604020202020204"/>
              </a:rPr>
              <a:t> </a:t>
            </a:r>
            <a:r>
              <a:rPr lang="en-US" sz="2200" dirty="0" err="1">
                <a:solidFill>
                  <a:srgbClr val="FF0000"/>
                </a:solidFill>
                <a:latin typeface="Times Neue Roman" panose="020B0604020202020204"/>
              </a:rPr>
              <a:t>CẦN</a:t>
            </a:r>
            <a:r>
              <a:rPr lang="en-US" sz="2200" dirty="0">
                <a:solidFill>
                  <a:srgbClr val="FF0000"/>
                </a:solidFill>
                <a:latin typeface="Times Neue Roman" panose="020B0604020202020204"/>
              </a:rPr>
              <a:t> </a:t>
            </a:r>
            <a:r>
              <a:rPr lang="en-US" sz="2200" dirty="0" err="1">
                <a:solidFill>
                  <a:srgbClr val="FF0000"/>
                </a:solidFill>
                <a:latin typeface="Times Neue Roman" panose="020B0604020202020204"/>
              </a:rPr>
              <a:t>NẮM</a:t>
            </a:r>
            <a:r>
              <a:rPr lang="en-US" sz="2200" dirty="0">
                <a:solidFill>
                  <a:srgbClr val="FF0000"/>
                </a:solidFill>
                <a:latin typeface="Times Neue Roman" panose="020B0604020202020204"/>
              </a:rPr>
              <a:t> Đ</a:t>
            </a:r>
            <a:r>
              <a:rPr lang="vi-VN" sz="2200" dirty="0">
                <a:solidFill>
                  <a:srgbClr val="FF0000"/>
                </a:solidFill>
                <a:latin typeface="Times Neue Roman" panose="020B0604020202020204"/>
              </a:rPr>
              <a:t>Ư</a:t>
            </a:r>
            <a:r>
              <a:rPr lang="en-US" sz="2200" dirty="0" err="1">
                <a:solidFill>
                  <a:srgbClr val="FF0000"/>
                </a:solidFill>
                <a:latin typeface="Times Neue Roman" panose="020B0604020202020204"/>
              </a:rPr>
              <a:t>ỢC</a:t>
            </a:r>
            <a:r>
              <a:rPr lang="en-US" sz="2200" dirty="0">
                <a:solidFill>
                  <a:srgbClr val="FF0000"/>
                </a:solidFill>
                <a:latin typeface="Times Neue Roman" panose="020B0604020202020204"/>
              </a:rPr>
              <a:t>:</a:t>
            </a:r>
          </a:p>
          <a:p>
            <a:endParaRPr lang="en-US" sz="2900" dirty="0">
              <a:latin typeface="Times Neue Roman" panose="020B0604020202020204"/>
            </a:endParaRPr>
          </a:p>
          <a:p>
            <a:r>
              <a:rPr lang="en-US" sz="2200" dirty="0">
                <a:latin typeface="Times Neue Roman" panose="020B0604020202020204"/>
              </a:rPr>
              <a:t>1- </a:t>
            </a:r>
            <a:r>
              <a:rPr lang="en-US" sz="2200" dirty="0" err="1">
                <a:latin typeface="Times Neue Roman" panose="020B0604020202020204"/>
              </a:rPr>
              <a:t>Mục</a:t>
            </a:r>
            <a:r>
              <a:rPr lang="en-US" sz="2200" dirty="0">
                <a:latin typeface="Times Neue Roman" panose="020B0604020202020204"/>
              </a:rPr>
              <a:t> </a:t>
            </a:r>
            <a:r>
              <a:rPr lang="en-US" sz="2200" dirty="0" err="1">
                <a:latin typeface="Times Neue Roman" panose="020B0604020202020204"/>
              </a:rPr>
              <a:t>đích</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HĐ</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endParaRPr lang="en-US" sz="2200" dirty="0">
              <a:latin typeface="Times Neue Roman" panose="020B0604020202020204"/>
            </a:endParaRPr>
          </a:p>
          <a:p>
            <a:r>
              <a:rPr lang="en-US" sz="2200" dirty="0">
                <a:latin typeface="Times Neue Roman" panose="020B0604020202020204"/>
              </a:rPr>
              <a:t>2- </a:t>
            </a:r>
            <a:r>
              <a:rPr lang="en-US" sz="2200" dirty="0" err="1">
                <a:latin typeface="Times Neue Roman" panose="020B0604020202020204"/>
              </a:rPr>
              <a:t>Nội</a:t>
            </a:r>
            <a:r>
              <a:rPr lang="en-US" sz="2200" dirty="0">
                <a:latin typeface="Times Neue Roman" panose="020B0604020202020204"/>
              </a:rPr>
              <a:t> dung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p>
          <a:p>
            <a:r>
              <a:rPr lang="en-US" sz="2200" dirty="0">
                <a:latin typeface="Times Neue Roman" panose="020B0604020202020204"/>
              </a:rPr>
              <a:t>3- </a:t>
            </a:r>
            <a:r>
              <a:rPr lang="en-US" sz="2200" dirty="0" err="1">
                <a:latin typeface="Times Neue Roman" panose="020B0604020202020204"/>
              </a:rPr>
              <a:t>Hình</a:t>
            </a:r>
            <a:r>
              <a:rPr lang="en-US" sz="2200" dirty="0">
                <a:latin typeface="Times Neue Roman" panose="020B0604020202020204"/>
              </a:rPr>
              <a:t> </a:t>
            </a:r>
            <a:r>
              <a:rPr lang="en-US" sz="2200" dirty="0" err="1">
                <a:latin typeface="Times Neue Roman" panose="020B0604020202020204"/>
              </a:rPr>
              <a:t>thức</a:t>
            </a:r>
            <a:r>
              <a:rPr lang="en-US" sz="2200" dirty="0">
                <a:latin typeface="Times Neue Roman" panose="020B0604020202020204"/>
              </a:rPr>
              <a:t>, </a:t>
            </a:r>
            <a:r>
              <a:rPr lang="en-US" sz="2200" dirty="0" err="1">
                <a:latin typeface="Times Neue Roman" panose="020B0604020202020204"/>
              </a:rPr>
              <a:t>ph</a:t>
            </a:r>
            <a:r>
              <a:rPr lang="vi-VN" sz="2200" dirty="0">
                <a:latin typeface="Times Neue Roman" panose="020B0604020202020204"/>
              </a:rPr>
              <a:t>ư</a:t>
            </a:r>
            <a:r>
              <a:rPr lang="en-US" sz="2200" dirty="0" err="1">
                <a:latin typeface="Times Neue Roman" panose="020B0604020202020204"/>
              </a:rPr>
              <a:t>ơng</a:t>
            </a:r>
            <a:r>
              <a:rPr lang="en-US" sz="2200" dirty="0">
                <a:latin typeface="Times Neue Roman" panose="020B0604020202020204"/>
              </a:rPr>
              <a:t> </a:t>
            </a:r>
            <a:r>
              <a:rPr lang="en-US" sz="2200" dirty="0" err="1">
                <a:latin typeface="Times Neue Roman" panose="020B0604020202020204"/>
              </a:rPr>
              <a:t>pháp</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p>
          <a:p>
            <a:r>
              <a:rPr lang="en-US" sz="2200" dirty="0">
                <a:latin typeface="Times Neue Roman" panose="020B0604020202020204"/>
              </a:rPr>
              <a:t>4. </a:t>
            </a:r>
            <a:r>
              <a:rPr lang="en-US" sz="2200" dirty="0" err="1">
                <a:latin typeface="Times Neue Roman" panose="020B0604020202020204"/>
              </a:rPr>
              <a:t>Gợi</a:t>
            </a:r>
            <a:r>
              <a:rPr lang="en-US" sz="2200" dirty="0">
                <a:latin typeface="Times Neue Roman" panose="020B0604020202020204"/>
              </a:rPr>
              <a:t> ý </a:t>
            </a:r>
            <a:r>
              <a:rPr lang="en-US" sz="2200" dirty="0" err="1">
                <a:latin typeface="Times Neue Roman" panose="020B0604020202020204"/>
              </a:rPr>
              <a:t>minh</a:t>
            </a:r>
            <a:r>
              <a:rPr lang="en-US" sz="2200" dirty="0">
                <a:latin typeface="Times Neue Roman" panose="020B0604020202020204"/>
              </a:rPr>
              <a:t> </a:t>
            </a:r>
            <a:r>
              <a:rPr lang="en-US" sz="2200" dirty="0" err="1">
                <a:latin typeface="Times Neue Roman" panose="020B0604020202020204"/>
              </a:rPr>
              <a:t>chứng</a:t>
            </a:r>
            <a:r>
              <a:rPr lang="en-US" sz="2200" dirty="0">
                <a:latin typeface="Times Neue Roman" panose="020B0604020202020204"/>
              </a:rPr>
              <a:t>, </a:t>
            </a:r>
            <a:r>
              <a:rPr lang="en-US" sz="2200" dirty="0" err="1">
                <a:latin typeface="Times Neue Roman" panose="020B0604020202020204"/>
              </a:rPr>
              <a:t>tiêu</a:t>
            </a:r>
            <a:r>
              <a:rPr lang="en-US" sz="2200" dirty="0">
                <a:latin typeface="Times Neue Roman" panose="020B0604020202020204"/>
              </a:rPr>
              <a:t> </a:t>
            </a:r>
            <a:r>
              <a:rPr lang="en-US" sz="2200" dirty="0" err="1">
                <a:latin typeface="Times Neue Roman" panose="020B0604020202020204"/>
              </a:rPr>
              <a:t>chí</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p>
          <a:p>
            <a:r>
              <a:rPr lang="en-US" sz="2200" dirty="0">
                <a:latin typeface="Times Neue Roman" panose="020B0604020202020204"/>
              </a:rPr>
              <a:t>5. </a:t>
            </a:r>
            <a:r>
              <a:rPr lang="en-US" sz="2200" dirty="0" err="1">
                <a:latin typeface="Times Neue Roman" panose="020B0604020202020204"/>
              </a:rPr>
              <a:t>Gợi</a:t>
            </a:r>
            <a:r>
              <a:rPr lang="en-US" sz="2200" dirty="0">
                <a:latin typeface="Times Neue Roman" panose="020B0604020202020204"/>
              </a:rPr>
              <a:t> ý </a:t>
            </a:r>
            <a:r>
              <a:rPr lang="en-US" sz="2200" dirty="0" err="1">
                <a:latin typeface="Times Neue Roman" panose="020B0604020202020204"/>
              </a:rPr>
              <a:t>tổng</a:t>
            </a:r>
            <a:r>
              <a:rPr lang="en-US" sz="2200" dirty="0">
                <a:latin typeface="Times Neue Roman" panose="020B0604020202020204"/>
              </a:rPr>
              <a:t> </a:t>
            </a:r>
            <a:r>
              <a:rPr lang="en-US" sz="2200" dirty="0" err="1">
                <a:latin typeface="Times Neue Roman" panose="020B0604020202020204"/>
              </a:rPr>
              <a:t>hợp</a:t>
            </a:r>
            <a:r>
              <a:rPr lang="en-US" sz="2200" dirty="0">
                <a:latin typeface="Times Neue Roman" panose="020B0604020202020204"/>
              </a:rPr>
              <a:t>, </a:t>
            </a:r>
            <a:r>
              <a:rPr lang="en-US" sz="2200" dirty="0" err="1">
                <a:latin typeface="Times Neue Roman" panose="020B0604020202020204"/>
              </a:rPr>
              <a:t>đề</a:t>
            </a:r>
            <a:r>
              <a:rPr lang="en-US" sz="2200" dirty="0">
                <a:latin typeface="Times Neue Roman" panose="020B0604020202020204"/>
              </a:rPr>
              <a:t> </a:t>
            </a:r>
            <a:r>
              <a:rPr lang="en-US" sz="2200" dirty="0" err="1">
                <a:latin typeface="Times Neue Roman" panose="020B0604020202020204"/>
              </a:rPr>
              <a:t>xuất</a:t>
            </a:r>
            <a:r>
              <a:rPr lang="en-US" sz="2200" dirty="0">
                <a:latin typeface="Times Neue Roman" panose="020B0604020202020204"/>
              </a:rPr>
              <a:t> </a:t>
            </a:r>
            <a:r>
              <a:rPr lang="en-US" sz="2200" dirty="0" err="1">
                <a:latin typeface="Times Neue Roman" panose="020B0604020202020204"/>
              </a:rPr>
              <a:t>trong</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endParaRPr lang="en-US" sz="2200" dirty="0">
              <a:latin typeface="Times Neue Roman" panose="020B0604020202020204"/>
            </a:endParaRPr>
          </a:p>
          <a:p>
            <a:r>
              <a:rPr lang="en-US" sz="2200" dirty="0">
                <a:latin typeface="Times Neue Roman" panose="020B0604020202020204"/>
              </a:rPr>
              <a:t>6. </a:t>
            </a:r>
            <a:r>
              <a:rPr lang="en-US" sz="2200" dirty="0" err="1">
                <a:latin typeface="Times Neue Roman" panose="020B0604020202020204"/>
              </a:rPr>
              <a:t>Một</a:t>
            </a:r>
            <a:r>
              <a:rPr lang="en-US" sz="2200" dirty="0">
                <a:latin typeface="Times Neue Roman" panose="020B0604020202020204"/>
              </a:rPr>
              <a:t> </a:t>
            </a:r>
            <a:r>
              <a:rPr lang="en-US" sz="2200" dirty="0" err="1">
                <a:latin typeface="Times Neue Roman" panose="020B0604020202020204"/>
              </a:rPr>
              <a:t>số</a:t>
            </a:r>
            <a:r>
              <a:rPr lang="en-US" sz="2200" dirty="0">
                <a:latin typeface="Times Neue Roman" panose="020B0604020202020204"/>
              </a:rPr>
              <a:t> l</a:t>
            </a:r>
            <a:r>
              <a:rPr lang="vi-VN" sz="2200" dirty="0">
                <a:latin typeface="Times Neue Roman" panose="020B0604020202020204"/>
              </a:rPr>
              <a:t>ư</a:t>
            </a:r>
            <a:r>
              <a:rPr lang="en-US" sz="2200" dirty="0">
                <a:latin typeface="Times Neue Roman" panose="020B0604020202020204"/>
              </a:rPr>
              <a:t>u ý  </a:t>
            </a:r>
          </a:p>
        </p:txBody>
      </p:sp>
    </p:spTree>
    <p:extLst>
      <p:ext uri="{BB962C8B-B14F-4D97-AF65-F5344CB8AC3E}">
        <p14:creationId xmlns:p14="http://schemas.microsoft.com/office/powerpoint/2010/main" val="30322622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54516D-1116-481D-9444-E88BB0B3778B}"/>
              </a:ext>
            </a:extLst>
          </p:cNvPr>
          <p:cNvSpPr>
            <a:spLocks noGrp="1"/>
          </p:cNvSpPr>
          <p:nvPr>
            <p:ph type="title"/>
          </p:nvPr>
        </p:nvSpPr>
        <p:spPr>
          <a:xfrm>
            <a:off x="838200" y="382378"/>
            <a:ext cx="10515600" cy="1325563"/>
          </a:xfrm>
        </p:spPr>
        <p:txBody>
          <a:bodyPr/>
          <a:lstStyle/>
          <a:p>
            <a:r>
              <a:rPr lang="en-US" sz="3300" dirty="0">
                <a:latin typeface="Times New Roman" panose="02020603050405020304" pitchFamily="18" charset="0"/>
                <a:cs typeface="Times New Roman" panose="02020603050405020304" pitchFamily="18" charset="0"/>
              </a:rPr>
              <a:t>1. </a:t>
            </a:r>
            <a:r>
              <a:rPr lang="en-US" sz="3300" dirty="0" err="1">
                <a:latin typeface="Times New Roman" panose="02020603050405020304" pitchFamily="18" charset="0"/>
                <a:cs typeface="Times New Roman" panose="02020603050405020304" pitchFamily="18" charset="0"/>
              </a:rPr>
              <a:t>Mục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đích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HĐ</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r>
              <a:rPr lang="en-US" sz="3300" dirty="0">
                <a:latin typeface="Times New Roman" panose="02020603050405020304" pitchFamily="18"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xmlns="" id="{E926C195-4C4D-4161-AE97-EDF94CFAF75E}"/>
              </a:ext>
            </a:extLst>
          </p:cNvPr>
          <p:cNvSpPr>
            <a:spLocks noGrp="1"/>
          </p:cNvSpPr>
          <p:nvPr>
            <p:ph idx="1"/>
          </p:nvPr>
        </p:nvSpPr>
        <p:spPr>
          <a:xfrm>
            <a:off x="253042" y="1707941"/>
            <a:ext cx="11100758" cy="4307546"/>
          </a:xfrm>
        </p:spPr>
        <p:txBody>
          <a:bodyPr>
            <a:normAutofit/>
          </a:bodyPr>
          <a:lstStyle/>
          <a:p>
            <a:pPr marL="457200" lvl="1" indent="0" algn="just">
              <a:buNone/>
            </a:pPr>
            <a:endParaRPr lang="en-US" sz="2400" dirty="0">
              <a:latin typeface="Times New Roman" panose="02020603050405020304" pitchFamily="18" charset="0"/>
              <a:cs typeface="Times New Roman" panose="02020603050405020304" pitchFamily="18" charset="0"/>
            </a:endParaRPr>
          </a:p>
          <a:p>
            <a:pPr marL="457200" lvl="1" indent="0" algn="just">
              <a:buNone/>
            </a:pP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nhằm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giúp</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cho</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bộ</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quản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lí</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giáo</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viên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nhân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viên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trong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nhà</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trường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nhìn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nhận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lại</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được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tác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kiểm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đánh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giá</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cùng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những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khó</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khăn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hạn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chế</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của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tác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kiểm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đánh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giá</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trong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nhà</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trường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đẩy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phận</a:t>
            </a:r>
            <a:r>
              <a:rPr lang="en-US" sz="2400" dirty="0">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điều</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chỉnh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kế</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hoạch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của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hoạt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động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kiểm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đánh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giá</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hướng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đến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đạt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mục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đích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nhiệm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vụ</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của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hoạt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động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kiểm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tra</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đánh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giá</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thực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hiện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chương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trình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trong</a:t>
            </a:r>
            <a:r>
              <a:rPr lang="en-US" sz="2400" dirty="0">
                <a:solidFill>
                  <a:srgbClr val="0000FF"/>
                </a:solidFill>
                <a:latin typeface="Times New Roman" panose="02020603050405020304" pitchFamily="18" charset="0"/>
                <a:cs typeface="Times New Roman" panose="02020603050405020304" pitchFamily="18" charset="0"/>
              </a:rPr>
              <a:t> c</a:t>
            </a:r>
            <a:r>
              <a:rPr lang="vi-VN" sz="2400" dirty="0">
                <a:solidFill>
                  <a:srgbClr val="0000FF"/>
                </a:solidFill>
                <a:latin typeface="Times New Roman" panose="02020603050405020304" pitchFamily="18" charset="0"/>
                <a:cs typeface="Times New Roman" panose="02020603050405020304" pitchFamily="18" charset="0"/>
              </a:rPr>
              <a:t>ơ</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sở</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GDMN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đạt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được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tốt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hơn</a:t>
            </a:r>
            <a:r>
              <a:rPr lang="en-US" sz="4500" dirty="0">
                <a:solidFill>
                  <a:srgbClr val="0000FF"/>
                </a:solidFill>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816710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D4993D-62AB-4DD2-A613-3BFE28B21721}"/>
              </a:ext>
            </a:extLst>
          </p:cNvPr>
          <p:cNvSpPr>
            <a:spLocks noGrp="1"/>
          </p:cNvSpPr>
          <p:nvPr>
            <p:ph type="title"/>
          </p:nvPr>
        </p:nvSpPr>
        <p:spPr>
          <a:xfrm>
            <a:off x="402566" y="120771"/>
            <a:ext cx="10951234" cy="1569918"/>
          </a:xfrm>
        </p:spPr>
        <p:txBody>
          <a:bodyPr>
            <a:normAutofit/>
          </a:bodyPr>
          <a:lstStyle/>
          <a:p>
            <a:r>
              <a:rPr lang="en-US" sz="3300" dirty="0">
                <a:latin typeface="Times New Roman" panose="02020603050405020304" pitchFamily="18" charset="0"/>
                <a:cs typeface="Times New Roman" panose="02020603050405020304" pitchFamily="18" charset="0"/>
              </a:rPr>
              <a:t>2. </a:t>
            </a:r>
            <a:r>
              <a:rPr lang="en-US" sz="3300" dirty="0" err="1">
                <a:latin typeface="Times New Roman" panose="02020603050405020304" pitchFamily="18" charset="0"/>
                <a:cs typeface="Times New Roman" panose="02020603050405020304" pitchFamily="18" charset="0"/>
              </a:rPr>
              <a:t>Nội</a:t>
            </a:r>
            <a:r>
              <a:rPr lang="en-US" sz="3300" dirty="0">
                <a:latin typeface="Times New Roman" panose="02020603050405020304" pitchFamily="18" charset="0"/>
                <a:cs typeface="Times New Roman" panose="02020603050405020304" pitchFamily="18" charset="0"/>
              </a:rPr>
              <a:t> dung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endParaRPr lang="en-US" sz="33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52B4439-80D6-40DD-A746-373649903D74}"/>
              </a:ext>
            </a:extLst>
          </p:cNvPr>
          <p:cNvSpPr>
            <a:spLocks noGrp="1"/>
          </p:cNvSpPr>
          <p:nvPr>
            <p:ph idx="1"/>
          </p:nvPr>
        </p:nvSpPr>
        <p:spPr>
          <a:xfrm>
            <a:off x="838200" y="1426234"/>
            <a:ext cx="10515600" cy="4750729"/>
          </a:xfrm>
        </p:spPr>
        <p:txBody>
          <a:bodyPr>
            <a:normAutofit/>
          </a:bodyPr>
          <a:lstStyle/>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b="1" dirty="0" err="1">
                <a:latin typeface="Times New Roman" panose="02020603050405020304" pitchFamily="18" charset="0"/>
                <a:cs typeface="Times New Roman" panose="02020603050405020304" pitchFamily="18" charset="0"/>
              </a:rPr>
              <a:t>Đánh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về</a:t>
            </a:r>
            <a:r>
              <a:rPr lang="en-US" sz="3000" b="1" dirty="0">
                <a:latin typeface="Times New Roman" panose="02020603050405020304" pitchFamily="18" charset="0"/>
                <a:cs typeface="Times New Roman" panose="02020603050405020304" pitchFamily="18" charset="0"/>
              </a:rPr>
              <a:t>:</a:t>
            </a:r>
          </a:p>
          <a:p>
            <a:pPr marL="0" indent="0" algn="just">
              <a:buNone/>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hoạch</a:t>
            </a:r>
            <a:r>
              <a:rPr lang="en-US" sz="3000" dirty="0">
                <a:latin typeface="Times New Roman" panose="02020603050405020304" pitchFamily="18" charset="0"/>
                <a:cs typeface="Times New Roman" panose="02020603050405020304" pitchFamily="18" charset="0"/>
              </a:rPr>
              <a:t>, </a:t>
            </a:r>
          </a:p>
          <a:p>
            <a:pPr marL="0" indent="0" algn="just">
              <a:buNone/>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nội</a:t>
            </a:r>
            <a:r>
              <a:rPr lang="en-US" sz="3000" dirty="0">
                <a:latin typeface="Times New Roman" panose="02020603050405020304" pitchFamily="18" charset="0"/>
                <a:cs typeface="Times New Roman" panose="02020603050405020304" pitchFamily="18" charset="0"/>
              </a:rPr>
              <a:t> dung, </a:t>
            </a:r>
          </a:p>
          <a:p>
            <a:pPr marL="0" indent="0" algn="just">
              <a:buNone/>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a:t>
            </a:r>
          </a:p>
          <a:p>
            <a:pPr marL="0" indent="0" algn="just">
              <a:buNone/>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nhiệm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vụ</a:t>
            </a:r>
            <a:r>
              <a:rPr lang="en-US" sz="3000" dirty="0">
                <a:latin typeface="Times New Roman" panose="02020603050405020304" pitchFamily="18" charset="0"/>
                <a:cs typeface="Times New Roman" panose="02020603050405020304" pitchFamily="18" charset="0"/>
              </a:rPr>
              <a:t>, </a:t>
            </a:r>
          </a:p>
          <a:p>
            <a:pPr marL="0" indent="0" algn="just">
              <a:buNone/>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lưu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trữ</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thông</a:t>
            </a:r>
            <a:r>
              <a:rPr lang="en-US" sz="3000" dirty="0">
                <a:latin typeface="Times New Roman" panose="02020603050405020304" pitchFamily="18" charset="0"/>
                <a:cs typeface="Times New Roman" panose="02020603050405020304" pitchFamily="18" charset="0"/>
              </a:rPr>
              <a:t> tin, </a:t>
            </a:r>
            <a:r>
              <a:rPr lang="en-US" sz="3000" dirty="0" err="1">
                <a:latin typeface="Times New Roman" panose="02020603050405020304" pitchFamily="18" charset="0"/>
                <a:cs typeface="Times New Roman" panose="02020603050405020304" pitchFamily="18" charset="0"/>
              </a:rPr>
              <a:t>minh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chứng</a:t>
            </a:r>
            <a:endParaRPr lang="en-US" sz="3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47045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FC0B56-D615-4808-9373-A36F909E2E69}"/>
              </a:ext>
            </a:extLst>
          </p:cNvPr>
          <p:cNvSpPr>
            <a:spLocks noGrp="1"/>
          </p:cNvSpPr>
          <p:nvPr>
            <p:ph type="title"/>
          </p:nvPr>
        </p:nvSpPr>
        <p:spPr/>
        <p:txBody>
          <a:bodyPr>
            <a:normAutofit/>
          </a:bodyPr>
          <a:lstStyle/>
          <a:p>
            <a:r>
              <a:rPr lang="en-US" sz="3300" dirty="0">
                <a:latin typeface="Times New Roman" panose="02020603050405020304" pitchFamily="18" charset="0"/>
                <a:cs typeface="Times New Roman" panose="02020603050405020304" pitchFamily="18" charset="0"/>
              </a:rPr>
              <a:t>3. </a:t>
            </a:r>
            <a:r>
              <a:rPr lang="en-US" sz="3300" dirty="0" err="1">
                <a:latin typeface="Times New Roman" panose="02020603050405020304" pitchFamily="18" charset="0"/>
                <a:cs typeface="Times New Roman" panose="02020603050405020304" pitchFamily="18" charset="0"/>
              </a:rPr>
              <a:t>Hình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thức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phương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pháp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r>
              <a:rPr lang="en-US" sz="3300" dirty="0">
                <a:latin typeface="Times New Roman" panose="02020603050405020304" pitchFamily="18" charset="0"/>
                <a:cs typeface="Times New Roman" panose="02020603050405020304" pitchFamily="18" charset="0"/>
              </a:rPr>
              <a:t/>
            </a:r>
            <a:br>
              <a:rPr lang="en-US" sz="3300" dirty="0">
                <a:latin typeface="Times New Roman" panose="02020603050405020304" pitchFamily="18" charset="0"/>
                <a:cs typeface="Times New Roman" panose="02020603050405020304" pitchFamily="18" charset="0"/>
              </a:rPr>
            </a:br>
            <a:r>
              <a:rPr lang="en-US" sz="3300" dirty="0">
                <a:latin typeface="Times New Roman" panose="02020603050405020304" pitchFamily="18" charset="0"/>
                <a:cs typeface="Times New Roman" panose="02020603050405020304" pitchFamily="18" charset="0"/>
              </a:rPr>
              <a:t>3.1. </a:t>
            </a:r>
            <a:r>
              <a:rPr lang="en-US" sz="3300" dirty="0" err="1">
                <a:latin typeface="Times New Roman" panose="02020603050405020304" pitchFamily="18" charset="0"/>
                <a:cs typeface="Times New Roman" panose="02020603050405020304" pitchFamily="18" charset="0"/>
              </a:rPr>
              <a:t>Hình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thức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endParaRPr lang="en-US" sz="33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8954A7C5-3B5E-453B-9F90-F2BE611C56EC}"/>
              </a:ext>
            </a:extLst>
          </p:cNvPr>
          <p:cNvSpPr>
            <a:spLocks noGrp="1"/>
          </p:cNvSpPr>
          <p:nvPr>
            <p:ph idx="1"/>
          </p:nvPr>
        </p:nvSpPr>
        <p:spPr/>
        <p:txBody>
          <a:bodyPr>
            <a:normAutofit/>
          </a:bodyPr>
          <a:lstStyle/>
          <a:p>
            <a:pPr lvl="0" algn="just"/>
            <a:r>
              <a:rPr lang="en-US" b="1" dirty="0" err="1">
                <a:solidFill>
                  <a:srgbClr val="0000FF"/>
                </a:solidFill>
                <a:latin typeface="Times New Roman" panose="02020603050405020304" pitchFamily="18" charset="0"/>
                <a:cs typeface="Times New Roman" panose="02020603050405020304" pitchFamily="18" charset="0"/>
              </a:rPr>
              <a:t>Đánh</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giá</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đột</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xuất</a:t>
            </a:r>
            <a:r>
              <a:rPr lang="en-US" b="1"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kịp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hỗ</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đẩy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kịp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a:t>
            </a:r>
          </a:p>
          <a:p>
            <a:pPr lvl="0" algn="just"/>
            <a:r>
              <a:rPr lang="en-US" b="1" dirty="0" err="1">
                <a:solidFill>
                  <a:srgbClr val="0000FF"/>
                </a:solidFill>
                <a:latin typeface="Times New Roman" panose="02020603050405020304" pitchFamily="18" charset="0"/>
                <a:cs typeface="Times New Roman" panose="02020603050405020304" pitchFamily="18" charset="0"/>
              </a:rPr>
              <a:t>Đánh</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giá</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định</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kì</a:t>
            </a:r>
            <a:r>
              <a:rPr lang="en-US" b="1"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 </a:t>
            </a:r>
            <a:r>
              <a:rPr lang="en-US" dirty="0" err="1">
                <a:latin typeface="Times New Roman" panose="02020603050405020304" pitchFamily="18" charset="0"/>
                <a:cs typeface="Times New Roman" panose="02020603050405020304" pitchFamily="18" charset="0"/>
              </a:rPr>
              <a:t>cán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a:t>
            </a:r>
          </a:p>
          <a:p>
            <a:pPr lvl="0" algn="just"/>
            <a:r>
              <a:rPr lang="en-US" b="1" dirty="0" err="1">
                <a:solidFill>
                  <a:srgbClr val="0000FF"/>
                </a:solidFill>
                <a:latin typeface="Times New Roman" panose="02020603050405020304" pitchFamily="18" charset="0"/>
                <a:cs typeface="Times New Roman" panose="02020603050405020304" pitchFamily="18" charset="0"/>
              </a:rPr>
              <a:t>Gián</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tiếp</a:t>
            </a:r>
            <a:r>
              <a:rPr lang="en-US" b="1"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hồi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a:t>
            </a:r>
          </a:p>
          <a:p>
            <a:endParaRPr lang="en-US" dirty="0"/>
          </a:p>
        </p:txBody>
      </p:sp>
    </p:spTree>
    <p:extLst>
      <p:ext uri="{BB962C8B-B14F-4D97-AF65-F5344CB8AC3E}">
        <p14:creationId xmlns:p14="http://schemas.microsoft.com/office/powerpoint/2010/main" val="26411390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D9E77-D897-4D73-9E82-5282E1B76222}"/>
              </a:ext>
            </a:extLst>
          </p:cNvPr>
          <p:cNvSpPr>
            <a:spLocks noGrp="1"/>
          </p:cNvSpPr>
          <p:nvPr>
            <p:ph type="title"/>
          </p:nvPr>
        </p:nvSpPr>
        <p:spPr/>
        <p:txBody>
          <a:bodyPr/>
          <a:lstStyle/>
          <a:p>
            <a:r>
              <a:rPr lang="en-US" sz="3300" dirty="0">
                <a:latin typeface="Times New Roman" panose="02020603050405020304" pitchFamily="18" charset="0"/>
                <a:cs typeface="Times New Roman" panose="02020603050405020304" pitchFamily="18" charset="0"/>
              </a:rPr>
              <a:t>3.2. Ph</a:t>
            </a:r>
            <a:r>
              <a:rPr lang="vi-VN" sz="3300" dirty="0">
                <a:latin typeface="Times New Roman" panose="02020603050405020304" pitchFamily="18" charset="0"/>
                <a:cs typeface="Times New Roman" panose="02020603050405020304" pitchFamily="18" charset="0"/>
              </a:rPr>
              <a:t>ương pháp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endParaRPr lang="en-US" dirty="0"/>
          </a:p>
        </p:txBody>
      </p:sp>
      <p:sp>
        <p:nvSpPr>
          <p:cNvPr id="3" name="Content Placeholder 2">
            <a:extLst>
              <a:ext uri="{FF2B5EF4-FFF2-40B4-BE49-F238E27FC236}">
                <a16:creationId xmlns:a16="http://schemas.microsoft.com/office/drawing/2014/main" xmlns="" id="{8E9378E7-5FFB-47FA-8983-201279457F8D}"/>
              </a:ext>
            </a:extLst>
          </p:cNvPr>
          <p:cNvSpPr>
            <a:spLocks noGrp="1"/>
          </p:cNvSpPr>
          <p:nvPr>
            <p:ph idx="1"/>
          </p:nvPr>
        </p:nvSpPr>
        <p:spPr/>
        <p:txBody>
          <a:bodyPr>
            <a:normAutofit fontScale="70000" lnSpcReduction="20000"/>
          </a:bodyPr>
          <a:lstStyle/>
          <a:p>
            <a:pPr marL="0" indent="0" algn="just">
              <a:buNone/>
            </a:pPr>
            <a:r>
              <a:rPr lang="en-US" sz="3300" dirty="0" err="1">
                <a:latin typeface="Times New Roman" panose="02020603050405020304" pitchFamily="18" charset="0"/>
                <a:cs typeface="Times New Roman" panose="02020603050405020304" pitchFamily="18" charset="0"/>
              </a:rPr>
              <a:t>Phối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kết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hợp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a:t>
            </a:r>
            <a:r>
              <a:rPr lang="vi-VN" sz="3300" dirty="0">
                <a:latin typeface="Times New Roman" panose="02020603050405020304" pitchFamily="18" charset="0"/>
                <a:cs typeface="Times New Roman" panose="02020603050405020304" pitchFamily="18" charset="0"/>
              </a:rPr>
              <a:t>ương pháp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sau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đây</a:t>
            </a:r>
            <a:r>
              <a:rPr lang="en-US" sz="3300" dirty="0">
                <a:latin typeface="Times New Roman" panose="02020603050405020304" pitchFamily="18" charset="0"/>
                <a:cs typeface="Times New Roman" panose="02020603050405020304" pitchFamily="18" charset="0"/>
              </a:rPr>
              <a:t>:</a:t>
            </a:r>
          </a:p>
          <a:p>
            <a:pPr lvl="1" algn="just"/>
            <a:r>
              <a:rPr lang="en-US" sz="3300" dirty="0" err="1">
                <a:latin typeface="Times New Roman" panose="02020603050405020304" pitchFamily="18" charset="0"/>
                <a:cs typeface="Times New Roman" panose="02020603050405020304" pitchFamily="18" charset="0"/>
              </a:rPr>
              <a:t>Phương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pháp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quan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sát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và</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nghiên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cứu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văn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bản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tài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liệu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thông</a:t>
            </a:r>
            <a:r>
              <a:rPr lang="en-US" sz="3300" dirty="0">
                <a:latin typeface="Times New Roman" panose="02020603050405020304" pitchFamily="18" charset="0"/>
                <a:cs typeface="Times New Roman" panose="02020603050405020304" pitchFamily="18" charset="0"/>
              </a:rPr>
              <a:t> tin </a:t>
            </a:r>
            <a:r>
              <a:rPr lang="en-US" sz="3300" dirty="0" err="1">
                <a:latin typeface="Times New Roman" panose="02020603050405020304" pitchFamily="18" charset="0"/>
                <a:cs typeface="Times New Roman" panose="02020603050405020304" pitchFamily="18" charset="0"/>
              </a:rPr>
              <a:t>liên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quan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hoạt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động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kiểm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đánh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giá</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của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nhà</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trường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có</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thể</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phân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tích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nhiều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loại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tài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liệu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sản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phẩm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khác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nhau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liên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quan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đến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hoạt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động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kiểm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như</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kế</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hoạch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văn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bản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tài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liệu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biên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bản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kiểm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kết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quả</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kiểm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việc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thực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hiện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kiến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nghị</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đề</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xuất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của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người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được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kiểm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a:t>
            </a:r>
          </a:p>
          <a:p>
            <a:pPr lvl="1" algn="just"/>
            <a:r>
              <a:rPr lang="en-US" sz="3300" dirty="0" err="1">
                <a:latin typeface="Times New Roman" panose="02020603050405020304" pitchFamily="18" charset="0"/>
                <a:cs typeface="Times New Roman" panose="02020603050405020304" pitchFamily="18" charset="0"/>
              </a:rPr>
              <a:t>Các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phương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pháp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động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trực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tiếp</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đối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tượng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điều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bằng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phiếu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phỏng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vấn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đổi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nghe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báo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cáo</a:t>
            </a:r>
            <a:r>
              <a:rPr lang="en-US" sz="33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467888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540DB-AF9E-4176-9F3A-9C67C9982271}"/>
              </a:ext>
            </a:extLst>
          </p:cNvPr>
          <p:cNvSpPr>
            <a:spLocks noGrp="1"/>
          </p:cNvSpPr>
          <p:nvPr>
            <p:ph type="title"/>
          </p:nvPr>
        </p:nvSpPr>
        <p:spPr>
          <a:xfrm>
            <a:off x="838200" y="365125"/>
            <a:ext cx="10515600" cy="1779977"/>
          </a:xfrm>
        </p:spPr>
        <p:txBody>
          <a:bodyPr>
            <a:normAutofit/>
          </a:bodyPr>
          <a:lstStyle/>
          <a:p>
            <a:r>
              <a:rPr lang="en-US" b="1" dirty="0">
                <a:latin typeface="Times Neue Roman"/>
              </a:rPr>
              <a:t>I – QUAN </a:t>
            </a:r>
            <a:r>
              <a:rPr lang="en-US" b="1" dirty="0" err="1">
                <a:latin typeface="Times Neue Roman"/>
              </a:rPr>
              <a:t>NIỆM</a:t>
            </a:r>
            <a:r>
              <a:rPr lang="en-US" b="1" dirty="0">
                <a:latin typeface="Times Neue Roman"/>
              </a:rPr>
              <a:t> </a:t>
            </a:r>
            <a:r>
              <a:rPr lang="en-US" b="1" dirty="0" err="1">
                <a:latin typeface="Times Neue Roman"/>
              </a:rPr>
              <a:t>VỀ</a:t>
            </a:r>
            <a:r>
              <a:rPr lang="en-US" b="1" dirty="0">
                <a:latin typeface="Times Neue Roman"/>
              </a:rPr>
              <a:t> </a:t>
            </a:r>
            <a:r>
              <a:rPr lang="en-US" b="1" dirty="0" err="1">
                <a:latin typeface="Times Neue Roman"/>
              </a:rPr>
              <a:t>ĐÁNH</a:t>
            </a:r>
            <a:r>
              <a:rPr lang="en-US" b="1" dirty="0">
                <a:latin typeface="Times Neue Roman"/>
              </a:rPr>
              <a:t> </a:t>
            </a:r>
            <a:r>
              <a:rPr lang="en-US" b="1" dirty="0" err="1">
                <a:latin typeface="Times Neue Roman"/>
              </a:rPr>
              <a:t>GIÁ</a:t>
            </a:r>
            <a:r>
              <a:rPr lang="en-US" b="1" dirty="0">
                <a:latin typeface="Times Neue Roman"/>
              </a:rPr>
              <a:t> </a:t>
            </a:r>
            <a:r>
              <a:rPr lang="en-US" b="1" dirty="0" err="1">
                <a:latin typeface="Times Neue Roman"/>
              </a:rPr>
              <a:t>THỰC</a:t>
            </a:r>
            <a:r>
              <a:rPr lang="en-US" b="1" dirty="0">
                <a:latin typeface="Times Neue Roman"/>
              </a:rPr>
              <a:t> </a:t>
            </a:r>
            <a:r>
              <a:rPr lang="en-US" b="1" dirty="0" err="1">
                <a:latin typeface="Times Neue Roman"/>
              </a:rPr>
              <a:t>HIỆN</a:t>
            </a:r>
            <a:r>
              <a:rPr lang="en-US" b="1" dirty="0">
                <a:latin typeface="Times Neue Roman"/>
              </a:rPr>
              <a:t> </a:t>
            </a:r>
            <a:r>
              <a:rPr lang="en-US" b="1" dirty="0" err="1">
                <a:latin typeface="Times Neue Roman"/>
              </a:rPr>
              <a:t>CHƯƠNG</a:t>
            </a:r>
            <a:r>
              <a:rPr lang="en-US" b="1" dirty="0">
                <a:latin typeface="Times Neue Roman"/>
              </a:rPr>
              <a:t> </a:t>
            </a:r>
            <a:r>
              <a:rPr lang="en-US" b="1" dirty="0" err="1">
                <a:latin typeface="Times Neue Roman"/>
              </a:rPr>
              <a:t>TRÌNH</a:t>
            </a:r>
            <a:r>
              <a:rPr lang="en-US" b="1" dirty="0">
                <a:latin typeface="Times Neue Roman"/>
              </a:rPr>
              <a:t> </a:t>
            </a:r>
            <a:r>
              <a:rPr lang="en-US" b="1" dirty="0" err="1">
                <a:latin typeface="Times Neue Roman"/>
              </a:rPr>
              <a:t>TRONG</a:t>
            </a:r>
            <a:r>
              <a:rPr lang="en-US" b="1" dirty="0">
                <a:latin typeface="Times Neue Roman"/>
              </a:rPr>
              <a:t> </a:t>
            </a:r>
            <a:r>
              <a:rPr lang="en-US" b="1" dirty="0" err="1">
                <a:latin typeface="Times Neue Roman"/>
              </a:rPr>
              <a:t>CƠ</a:t>
            </a:r>
            <a:r>
              <a:rPr lang="en-US" b="1" dirty="0">
                <a:latin typeface="Times Neue Roman"/>
              </a:rPr>
              <a:t> </a:t>
            </a:r>
            <a:r>
              <a:rPr lang="en-US" b="1" dirty="0" err="1">
                <a:latin typeface="Times Neue Roman"/>
              </a:rPr>
              <a:t>SỞ</a:t>
            </a:r>
            <a:r>
              <a:rPr lang="en-US" b="1" dirty="0">
                <a:latin typeface="Times Neue Roman"/>
              </a:rPr>
              <a:t> </a:t>
            </a:r>
            <a:r>
              <a:rPr lang="en-US" b="1" dirty="0" err="1">
                <a:latin typeface="Times Neue Roman"/>
              </a:rPr>
              <a:t>GIÁO</a:t>
            </a:r>
            <a:r>
              <a:rPr lang="en-US" b="1" dirty="0">
                <a:latin typeface="Times Neue Roman"/>
              </a:rPr>
              <a:t> </a:t>
            </a:r>
            <a:r>
              <a:rPr lang="en-US" b="1" dirty="0" err="1">
                <a:latin typeface="Times Neue Roman"/>
              </a:rPr>
              <a:t>DỤC</a:t>
            </a:r>
            <a:r>
              <a:rPr lang="en-US" b="1" dirty="0">
                <a:latin typeface="Times Neue Roman"/>
              </a:rPr>
              <a:t> </a:t>
            </a:r>
            <a:r>
              <a:rPr lang="en-US" b="1" dirty="0" err="1">
                <a:latin typeface="Times Neue Roman"/>
              </a:rPr>
              <a:t>MẦM</a:t>
            </a:r>
            <a:r>
              <a:rPr lang="en-US" b="1" dirty="0">
                <a:latin typeface="Times Neue Roman"/>
              </a:rPr>
              <a:t> NON</a:t>
            </a:r>
            <a:r>
              <a:rPr lang="en-US" dirty="0"/>
              <a:t/>
            </a:r>
            <a:br>
              <a:rPr lang="en-US" dirty="0"/>
            </a:br>
            <a:endParaRPr lang="en-US" dirty="0"/>
          </a:p>
        </p:txBody>
      </p:sp>
      <p:sp>
        <p:nvSpPr>
          <p:cNvPr id="3" name="Rectangle 2">
            <a:extLst>
              <a:ext uri="{FF2B5EF4-FFF2-40B4-BE49-F238E27FC236}">
                <a16:creationId xmlns:a16="http://schemas.microsoft.com/office/drawing/2014/main" xmlns="" id="{3F54E312-948D-42C1-B7D9-BF9A35FA7DB0}"/>
              </a:ext>
            </a:extLst>
          </p:cNvPr>
          <p:cNvSpPr/>
          <p:nvPr/>
        </p:nvSpPr>
        <p:spPr>
          <a:xfrm>
            <a:off x="1006415" y="2145102"/>
            <a:ext cx="10347385" cy="3662541"/>
          </a:xfrm>
          <a:prstGeom prst="rect">
            <a:avLst/>
          </a:prstGeom>
        </p:spPr>
        <p:txBody>
          <a:bodyPr wrap="square">
            <a:spAutoFit/>
          </a:bodyPr>
          <a:lstStyle/>
          <a:p>
            <a:pPr algn="just"/>
            <a:r>
              <a:rPr lang="en-US" sz="2200" dirty="0" err="1">
                <a:latin typeface="Times Neue Roman" panose="020B0604020202020204"/>
              </a:rPr>
              <a:t>Tùy</a:t>
            </a:r>
            <a:r>
              <a:rPr lang="en-US" sz="2200" dirty="0">
                <a:latin typeface="Times Neue Roman" panose="020B0604020202020204"/>
              </a:rPr>
              <a:t> </a:t>
            </a:r>
            <a:r>
              <a:rPr lang="en-US" sz="2200" dirty="0" err="1">
                <a:latin typeface="Times Neue Roman" panose="020B0604020202020204"/>
              </a:rPr>
              <a:t>thuộc</a:t>
            </a:r>
            <a:r>
              <a:rPr lang="en-US" sz="2200" dirty="0">
                <a:latin typeface="Times Neue Roman" panose="020B0604020202020204"/>
              </a:rPr>
              <a:t> </a:t>
            </a:r>
            <a:r>
              <a:rPr lang="en-US" sz="2200" dirty="0" err="1">
                <a:latin typeface="Times Neue Roman" panose="020B0604020202020204"/>
              </a:rPr>
              <a:t>vào</a:t>
            </a:r>
            <a:r>
              <a:rPr lang="en-US" sz="2200" dirty="0">
                <a:latin typeface="Times Neue Roman" panose="020B0604020202020204"/>
              </a:rPr>
              <a:t> </a:t>
            </a:r>
            <a:r>
              <a:rPr lang="en-US" sz="2200" dirty="0" err="1">
                <a:latin typeface="Times Neue Roman" panose="020B0604020202020204"/>
              </a:rPr>
              <a:t>mục</a:t>
            </a:r>
            <a:r>
              <a:rPr lang="en-US" sz="2200" dirty="0">
                <a:latin typeface="Times Neue Roman" panose="020B0604020202020204"/>
              </a:rPr>
              <a:t> </a:t>
            </a:r>
            <a:r>
              <a:rPr lang="en-US" sz="2200" dirty="0" err="1">
                <a:latin typeface="Times Neue Roman" panose="020B0604020202020204"/>
              </a:rPr>
              <a:t>đích</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thì</a:t>
            </a:r>
            <a:r>
              <a:rPr lang="en-US" sz="2200" dirty="0">
                <a:latin typeface="Times Neue Roman" panose="020B0604020202020204"/>
              </a:rPr>
              <a:t> </a:t>
            </a:r>
            <a:r>
              <a:rPr lang="en-US" sz="2200" dirty="0" err="1">
                <a:latin typeface="Times Neue Roman" panose="020B0604020202020204"/>
              </a:rPr>
              <a:t>sẽ</a:t>
            </a:r>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a:t>
            </a:r>
            <a:r>
              <a:rPr lang="en-US" sz="2200" dirty="0" err="1">
                <a:latin typeface="Times Neue Roman" panose="020B0604020202020204"/>
              </a:rPr>
              <a:t>quan</a:t>
            </a:r>
            <a:r>
              <a:rPr lang="en-US" sz="2200" dirty="0">
                <a:latin typeface="Times Neue Roman" panose="020B0604020202020204"/>
              </a:rPr>
              <a:t> </a:t>
            </a:r>
            <a:r>
              <a:rPr lang="en-US" sz="2200" dirty="0" err="1">
                <a:latin typeface="Times Neue Roman" panose="020B0604020202020204"/>
              </a:rPr>
              <a:t>niệm</a:t>
            </a:r>
            <a:r>
              <a:rPr lang="en-US" sz="2200" dirty="0">
                <a:latin typeface="Times Neue Roman" panose="020B0604020202020204"/>
              </a:rPr>
              <a:t> </a:t>
            </a:r>
            <a:r>
              <a:rPr lang="en-US" sz="2200" dirty="0" err="1">
                <a:latin typeface="Times Neue Roman" panose="020B0604020202020204"/>
              </a:rPr>
              <a:t>về</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phù</a:t>
            </a:r>
            <a:r>
              <a:rPr lang="en-US" sz="2200" dirty="0">
                <a:latin typeface="Times Neue Roman" panose="020B0604020202020204"/>
              </a:rPr>
              <a:t> </a:t>
            </a:r>
            <a:r>
              <a:rPr lang="en-US" sz="2200" dirty="0" err="1">
                <a:latin typeface="Times Neue Roman" panose="020B0604020202020204"/>
              </a:rPr>
              <a:t>hợp</a:t>
            </a:r>
            <a:r>
              <a:rPr lang="en-US" sz="2200" dirty="0">
                <a:latin typeface="Times Neue Roman" panose="020B0604020202020204"/>
              </a:rPr>
              <a:t> </a:t>
            </a:r>
            <a:r>
              <a:rPr lang="en-US" sz="2200" dirty="0" err="1">
                <a:latin typeface="Times Neue Roman" panose="020B0604020202020204"/>
              </a:rPr>
              <a:t>với</a:t>
            </a:r>
            <a:r>
              <a:rPr lang="en-US" sz="2200" dirty="0">
                <a:latin typeface="Times Neue Roman" panose="020B0604020202020204"/>
              </a:rPr>
              <a:t> </a:t>
            </a:r>
            <a:r>
              <a:rPr lang="en-US" sz="2200" dirty="0" err="1">
                <a:latin typeface="Times Neue Roman" panose="020B0604020202020204"/>
              </a:rPr>
              <a:t>mục</a:t>
            </a:r>
            <a:r>
              <a:rPr lang="en-US" sz="2200" dirty="0">
                <a:latin typeface="Times Neue Roman" panose="020B0604020202020204"/>
              </a:rPr>
              <a:t> </a:t>
            </a:r>
            <a:r>
              <a:rPr lang="en-US" sz="2200" dirty="0" err="1">
                <a:latin typeface="Times Neue Roman" panose="020B0604020202020204"/>
              </a:rPr>
              <a:t>đích</a:t>
            </a:r>
            <a:r>
              <a:rPr lang="en-US" sz="2200" dirty="0">
                <a:latin typeface="Times Neue Roman" panose="020B0604020202020204"/>
              </a:rPr>
              <a:t> </a:t>
            </a:r>
            <a:r>
              <a:rPr lang="en-US" sz="2200" dirty="0" err="1">
                <a:latin typeface="Times Neue Roman" panose="020B0604020202020204"/>
              </a:rPr>
              <a:t>đó</a:t>
            </a:r>
            <a:r>
              <a:rPr lang="en-US" sz="2200" dirty="0">
                <a:latin typeface="Times Neue Roman" panose="020B0604020202020204"/>
              </a:rPr>
              <a:t>. </a:t>
            </a:r>
            <a:r>
              <a:rPr lang="en-US" sz="2200" dirty="0" err="1">
                <a:latin typeface="Times Neue Roman" panose="020B0604020202020204"/>
              </a:rPr>
              <a:t>Có</a:t>
            </a:r>
            <a:r>
              <a:rPr lang="en-US" sz="2200" dirty="0">
                <a:latin typeface="Times Neue Roman" panose="020B0604020202020204"/>
              </a:rPr>
              <a:t> </a:t>
            </a:r>
            <a:r>
              <a:rPr lang="en-US" sz="2200" dirty="0" err="1">
                <a:latin typeface="Times Neue Roman" panose="020B0604020202020204"/>
              </a:rPr>
              <a:t>thể</a:t>
            </a:r>
            <a:r>
              <a:rPr lang="en-US" sz="2200" dirty="0">
                <a:latin typeface="Times Neue Roman" panose="020B0604020202020204"/>
              </a:rPr>
              <a:t> </a:t>
            </a:r>
            <a:r>
              <a:rPr lang="en-US" sz="2200" dirty="0" err="1">
                <a:latin typeface="Times Neue Roman" panose="020B0604020202020204"/>
              </a:rPr>
              <a:t>tiếp</a:t>
            </a:r>
            <a:r>
              <a:rPr lang="en-US" sz="2200" dirty="0">
                <a:latin typeface="Times Neue Roman" panose="020B0604020202020204"/>
              </a:rPr>
              <a:t> </a:t>
            </a:r>
            <a:r>
              <a:rPr lang="en-US" sz="2200" dirty="0" err="1">
                <a:latin typeface="Times Neue Roman" panose="020B0604020202020204"/>
              </a:rPr>
              <a:t>cận</a:t>
            </a:r>
            <a:r>
              <a:rPr lang="en-US" sz="2200" dirty="0">
                <a:latin typeface="Times Neue Roman" panose="020B0604020202020204"/>
              </a:rPr>
              <a:t> </a:t>
            </a:r>
            <a:r>
              <a:rPr lang="en-US" sz="2200" dirty="0" err="1">
                <a:latin typeface="Times Neue Roman" panose="020B0604020202020204"/>
              </a:rPr>
              <a:t>quan</a:t>
            </a:r>
            <a:r>
              <a:rPr lang="en-US" sz="2200" dirty="0">
                <a:latin typeface="Times Neue Roman" panose="020B0604020202020204"/>
              </a:rPr>
              <a:t> </a:t>
            </a:r>
            <a:r>
              <a:rPr lang="en-US" sz="2200" dirty="0" err="1">
                <a:latin typeface="Times Neue Roman" panose="020B0604020202020204"/>
              </a:rPr>
              <a:t>niệm</a:t>
            </a:r>
            <a:r>
              <a:rPr lang="en-US" sz="2200" dirty="0">
                <a:latin typeface="Times Neue Roman" panose="020B0604020202020204"/>
              </a:rPr>
              <a:t> </a:t>
            </a:r>
            <a:r>
              <a:rPr lang="en-US" sz="2200" dirty="0" err="1">
                <a:latin typeface="Times Neue Roman" panose="020B0604020202020204"/>
              </a:rPr>
              <a:t>đánh</a:t>
            </a:r>
            <a:r>
              <a:rPr lang="en-US" sz="2200" dirty="0">
                <a:latin typeface="Times Neue Roman" panose="020B0604020202020204"/>
              </a:rPr>
              <a:t> </a:t>
            </a:r>
            <a:r>
              <a:rPr lang="en-US" sz="2200" dirty="0" err="1">
                <a:latin typeface="Times Neue Roman" panose="020B0604020202020204"/>
              </a:rPr>
              <a:t>giá</a:t>
            </a:r>
            <a:r>
              <a:rPr lang="en-US" sz="2200" dirty="0">
                <a:latin typeface="Times Neue Roman" panose="020B0604020202020204"/>
              </a:rPr>
              <a:t> </a:t>
            </a:r>
            <a:r>
              <a:rPr lang="en-US" sz="2200" dirty="0" err="1">
                <a:latin typeface="Times Neue Roman" panose="020B0604020202020204"/>
              </a:rPr>
              <a:t>chung</a:t>
            </a:r>
            <a:r>
              <a:rPr lang="en-US" sz="2200" dirty="0">
                <a:latin typeface="Times Neue Roman" panose="020B0604020202020204"/>
              </a:rPr>
              <a:t> </a:t>
            </a:r>
            <a:r>
              <a:rPr lang="en-US" sz="2200" dirty="0" err="1">
                <a:latin typeface="Times Neue Roman" panose="020B0604020202020204"/>
              </a:rPr>
              <a:t>nh</a:t>
            </a:r>
            <a:r>
              <a:rPr lang="vi-VN" sz="2200" dirty="0">
                <a:latin typeface="Times Neue Roman" panose="020B0604020202020204"/>
              </a:rPr>
              <a:t>ư</a:t>
            </a:r>
            <a:r>
              <a:rPr lang="en-US" sz="2200" dirty="0">
                <a:latin typeface="Times Neue Roman" panose="020B0604020202020204"/>
              </a:rPr>
              <a:t> </a:t>
            </a:r>
            <a:r>
              <a:rPr lang="en-US" sz="2200" dirty="0" err="1">
                <a:latin typeface="Times Neue Roman" panose="020B0604020202020204"/>
              </a:rPr>
              <a:t>sau</a:t>
            </a:r>
            <a:r>
              <a:rPr lang="en-US" sz="2200" dirty="0">
                <a:latin typeface="Times Neue Roman" panose="020B0604020202020204"/>
              </a:rPr>
              <a:t>:</a:t>
            </a:r>
          </a:p>
          <a:p>
            <a:pPr algn="just"/>
            <a:endParaRPr lang="en-US" sz="2200" dirty="0">
              <a:latin typeface="Times Neue Roman" panose="020B0604020202020204"/>
            </a:endParaRPr>
          </a:p>
          <a:p>
            <a:pPr algn="just"/>
            <a:r>
              <a:rPr lang="en-US" sz="2600" b="1" i="1" dirty="0" err="1">
                <a:latin typeface="Times New Roman" panose="02020603050405020304" pitchFamily="18" charset="0"/>
                <a:cs typeface="Times New Roman" panose="02020603050405020304" pitchFamily="18" charset="0"/>
              </a:rPr>
              <a:t>Đánh</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giá</a:t>
            </a:r>
            <a:r>
              <a:rPr lang="en-US" sz="2600" b="1"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nghĩa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là</a:t>
            </a:r>
            <a:r>
              <a:rPr lang="en-US" sz="2600" i="1" dirty="0">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thu</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thập</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một</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tập</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hợp</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thông</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a:latin typeface="Times New Roman" panose="02020603050405020304" pitchFamily="18" charset="0"/>
                <a:cs typeface="Times New Roman" panose="02020603050405020304" pitchFamily="18" charset="0"/>
              </a:rPr>
              <a:t>tin </a:t>
            </a:r>
            <a:r>
              <a:rPr lang="en-US" sz="2600" i="1" dirty="0" err="1">
                <a:latin typeface="Times New Roman" panose="02020603050405020304" pitchFamily="18" charset="0"/>
                <a:cs typeface="Times New Roman" panose="02020603050405020304" pitchFamily="18" charset="0"/>
              </a:rPr>
              <a:t>đủ</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thích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hợp</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giá</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đáng</a:t>
            </a:r>
            <a:r>
              <a:rPr lang="en-US" sz="2600" i="1" dirty="0">
                <a:latin typeface="Times New Roman" panose="02020603050405020304" pitchFamily="18" charset="0"/>
                <a:cs typeface="Times New Roman" panose="02020603050405020304" pitchFamily="18" charset="0"/>
              </a:rPr>
              <a:t> tin </a:t>
            </a:r>
            <a:r>
              <a:rPr lang="en-US" sz="2600" i="1" dirty="0" err="1">
                <a:latin typeface="Times New Roman" panose="02020603050405020304" pitchFamily="18" charset="0"/>
                <a:cs typeface="Times New Roman" panose="02020603050405020304" pitchFamily="18" charset="0"/>
              </a:rPr>
              <a:t>cậy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a:t>
            </a:r>
            <a:r>
              <a:rPr lang="en-US" sz="2600" i="1" dirty="0">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xem</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xét</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mức</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độ</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phù</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hợp</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giữa</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tập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hợp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thông</a:t>
            </a:r>
            <a:r>
              <a:rPr lang="en-US" sz="2600" i="1" dirty="0">
                <a:solidFill>
                  <a:srgbClr val="00B050"/>
                </a:solidFill>
                <a:latin typeface="Times New Roman" panose="02020603050405020304" pitchFamily="18" charset="0"/>
                <a:cs typeface="Times New Roman" panose="02020603050405020304" pitchFamily="18" charset="0"/>
              </a:rPr>
              <a:t> tin </a:t>
            </a:r>
            <a:r>
              <a:rPr lang="en-US" sz="2600" i="1" dirty="0" err="1">
                <a:solidFill>
                  <a:srgbClr val="00B050"/>
                </a:solidFill>
                <a:latin typeface="Times New Roman" panose="02020603050405020304" pitchFamily="18" charset="0"/>
                <a:cs typeface="Times New Roman" panose="02020603050405020304" pitchFamily="18" charset="0"/>
              </a:rPr>
              <a:t>này</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và</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một</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tập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hợp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tiêu</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chí</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phù</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hợp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với</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các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mục</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tiêu</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định</a:t>
            </a:r>
            <a:r>
              <a:rPr lang="en-US" sz="2600" i="1" dirty="0">
                <a:solidFill>
                  <a:srgbClr val="00B050"/>
                </a:solidFill>
                <a:latin typeface="Times New Roman" panose="02020603050405020304" pitchFamily="18" charset="0"/>
                <a:cs typeface="Times New Roman" panose="02020603050405020304" pitchFamily="18" charset="0"/>
              </a:rPr>
              <a:t> ra ban </a:t>
            </a:r>
            <a:r>
              <a:rPr lang="en-US" sz="2600" i="1" dirty="0" err="1">
                <a:solidFill>
                  <a:srgbClr val="00B050"/>
                </a:solidFill>
                <a:latin typeface="Times New Roman" panose="02020603050405020304" pitchFamily="18" charset="0"/>
                <a:cs typeface="Times New Roman" panose="02020603050405020304" pitchFamily="18" charset="0"/>
              </a:rPr>
              <a:t>đầu</a:t>
            </a:r>
            <a:r>
              <a:rPr lang="en-US" sz="2600" i="1" dirty="0">
                <a:solidFill>
                  <a:srgbClr val="00B050"/>
                </a:solidFill>
                <a:latin typeface="Times New Roman" panose="02020603050405020304" pitchFamily="18" charset="0"/>
                <a:cs typeface="Times New Roman" panose="02020603050405020304" pitchFamily="18" charset="0"/>
              </a:rPr>
              <a:t> hay </a:t>
            </a:r>
            <a:r>
              <a:rPr lang="en-US" sz="2600" i="1" dirty="0" err="1">
                <a:solidFill>
                  <a:srgbClr val="00B050"/>
                </a:solidFill>
                <a:latin typeface="Times New Roman" panose="02020603050405020304" pitchFamily="18" charset="0"/>
                <a:cs typeface="Times New Roman" panose="02020603050405020304" pitchFamily="18" charset="0"/>
              </a:rPr>
              <a:t>điều</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chỉnh</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trong</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quá</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trình</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thu</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thập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thông</a:t>
            </a:r>
            <a:r>
              <a:rPr lang="en-US" sz="2600" i="1" dirty="0">
                <a:solidFill>
                  <a:srgbClr val="00B050"/>
                </a:solidFill>
                <a:latin typeface="Times New Roman" panose="02020603050405020304" pitchFamily="18" charset="0"/>
                <a:cs typeface="Times New Roman" panose="02020603050405020304" pitchFamily="18" charset="0"/>
              </a:rPr>
              <a:t> tin</a:t>
            </a:r>
            <a:r>
              <a:rPr lang="en-US" sz="2600" i="1" dirty="0">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nhằm</a:t>
            </a:r>
            <a:r>
              <a:rPr lang="en-US" sz="2600" i="1" dirty="0">
                <a:solidFill>
                  <a:srgbClr val="FF0000"/>
                </a:solidFill>
                <a:latin typeface="Times New Roman" panose="02020603050405020304" pitchFamily="18" charset="0"/>
                <a:cs typeface="Times New Roman" panose="02020603050405020304" pitchFamily="18" charset="0"/>
              </a:rPr>
              <a:t> ra </a:t>
            </a:r>
            <a:r>
              <a:rPr lang="en-US" sz="2600" i="1" dirty="0" err="1">
                <a:solidFill>
                  <a:srgbClr val="FF0000"/>
                </a:solidFill>
                <a:latin typeface="Times New Roman" panose="02020603050405020304" pitchFamily="18" charset="0"/>
                <a:cs typeface="Times New Roman" panose="02020603050405020304" pitchFamily="18" charset="0"/>
              </a:rPr>
              <a:t>một</a:t>
            </a:r>
            <a:r>
              <a:rPr lang="en-US" sz="2600" i="1" dirty="0">
                <a:solidFill>
                  <a:srgbClr val="FF0000"/>
                </a:solidFill>
                <a:latin typeface="Times New Roman" panose="02020603050405020304" pitchFamily="18" charset="0"/>
                <a:cs typeface="Times New Roman" panose="02020603050405020304" pitchFamily="18" charset="0"/>
              </a:rPr>
              <a:t> </a:t>
            </a:r>
            <a:r>
              <a:rPr lang="en-US" sz="2600" b="1" i="1" u="sng" dirty="0" err="1">
                <a:solidFill>
                  <a:srgbClr val="FF0000"/>
                </a:solidFill>
                <a:latin typeface="Times New Roman" panose="02020603050405020304" pitchFamily="18" charset="0"/>
                <a:cs typeface="Times New Roman" panose="02020603050405020304" pitchFamily="18" charset="0"/>
              </a:rPr>
              <a:t>quyết</a:t>
            </a:r>
            <a:r>
              <a:rPr lang="en-US" sz="2600" b="1" i="1" u="sng" dirty="0">
                <a:solidFill>
                  <a:srgbClr val="FF0000"/>
                </a:solidFill>
                <a:latin typeface="Times New Roman" panose="02020603050405020304" pitchFamily="18" charset="0"/>
                <a:cs typeface="Times New Roman" panose="02020603050405020304" pitchFamily="18" charset="0"/>
              </a:rPr>
              <a:t> </a:t>
            </a:r>
            <a:r>
              <a:rPr lang="en-US" sz="2600" b="1" i="1" u="sng" dirty="0" err="1">
                <a:solidFill>
                  <a:srgbClr val="FF0000"/>
                </a:solidFill>
                <a:latin typeface="Times New Roman" panose="02020603050405020304" pitchFamily="18" charset="0"/>
                <a:cs typeface="Times New Roman" panose="02020603050405020304" pitchFamily="18" charset="0"/>
              </a:rPr>
              <a:t>định</a:t>
            </a:r>
            <a:r>
              <a:rPr lang="en-US" sz="2600" b="1" dirty="0">
                <a:solidFill>
                  <a:srgbClr val="FF0000"/>
                </a:solidFill>
                <a:latin typeface="Times New Roman" panose="02020603050405020304" pitchFamily="18" charset="0"/>
                <a:cs typeface="Times New Roman" panose="02020603050405020304" pitchFamily="18" charset="0"/>
              </a:rPr>
              <a:t>. </a:t>
            </a:r>
          </a:p>
          <a:p>
            <a:pPr algn="just"/>
            <a:endParaRPr lang="en-US" sz="2600" b="1" dirty="0">
              <a:solidFill>
                <a:srgbClr val="FF0000"/>
              </a:solidFill>
              <a:latin typeface="Times New Roman" panose="02020603050405020304" pitchFamily="18" charset="0"/>
              <a:cs typeface="Times New Roman" panose="02020603050405020304" pitchFamily="18" charset="0"/>
            </a:endParaRPr>
          </a:p>
          <a:p>
            <a:pPr algn="just"/>
            <a:r>
              <a:rPr lang="en-US" b="1" i="1" dirty="0">
                <a:solidFill>
                  <a:srgbClr val="FF0000"/>
                </a:solidFill>
                <a:latin typeface="Times New Roman" panose="02020603050405020304" pitchFamily="18" charset="0"/>
                <a:cs typeface="Times New Roman" panose="02020603050405020304" pitchFamily="18" charset="0"/>
              </a:rPr>
              <a:t>L</a:t>
            </a:r>
            <a:r>
              <a:rPr lang="vi-VN" b="1" i="1" dirty="0">
                <a:solidFill>
                  <a:srgbClr val="FF0000"/>
                </a:solidFill>
                <a:latin typeface="Times New Roman" panose="02020603050405020304" pitchFamily="18" charset="0"/>
                <a:cs typeface="Times New Roman" panose="02020603050405020304" pitchFamily="18" charset="0"/>
              </a:rPr>
              <a:t>ư</a:t>
            </a:r>
            <a:r>
              <a:rPr lang="en-US" b="1" i="1" dirty="0">
                <a:solidFill>
                  <a:srgbClr val="FF0000"/>
                </a:solidFill>
                <a:latin typeface="Times New Roman" panose="02020603050405020304" pitchFamily="18" charset="0"/>
                <a:cs typeface="Times New Roman" panose="02020603050405020304" pitchFamily="18" charset="0"/>
              </a:rPr>
              <a:t>u ý: </a:t>
            </a:r>
            <a:r>
              <a:rPr lang="en-US" sz="1600" b="1" i="1" dirty="0" err="1">
                <a:solidFill>
                  <a:srgbClr val="FF0000"/>
                </a:solidFill>
                <a:latin typeface="Times New Roman" panose="02020603050405020304" pitchFamily="18" charset="0"/>
                <a:cs typeface="Times New Roman" panose="02020603050405020304" pitchFamily="18" charset="0"/>
              </a:rPr>
              <a:t>một</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số</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từ</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khóa</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một</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tập</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hợp</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thông</a:t>
            </a:r>
            <a:r>
              <a:rPr lang="en-US" sz="1600" b="1" i="1" dirty="0">
                <a:solidFill>
                  <a:srgbClr val="FF0000"/>
                </a:solidFill>
                <a:latin typeface="Times New Roman" panose="02020603050405020304" pitchFamily="18" charset="0"/>
                <a:cs typeface="Times New Roman" panose="02020603050405020304" pitchFamily="18" charset="0"/>
              </a:rPr>
              <a:t> tin), “</a:t>
            </a:r>
            <a:r>
              <a:rPr lang="en-US" sz="1600" b="1" i="1" dirty="0" err="1">
                <a:solidFill>
                  <a:srgbClr val="FF0000"/>
                </a:solidFill>
                <a:latin typeface="Times New Roman" panose="02020603050405020304" pitchFamily="18" charset="0"/>
                <a:cs typeface="Times New Roman" panose="02020603050405020304" pitchFamily="18" charset="0"/>
              </a:rPr>
              <a:t>Quyết</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định</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không</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phải</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là</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văn</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bản</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hành</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chính</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mà</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là</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những</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hành</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động</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giải</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pháp</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cụ</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thể</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để</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điều</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chỉnh</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hoạt</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động</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quản</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lý</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thực</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cs typeface="Times New Roman" panose="02020603050405020304" pitchFamily="18" charset="0"/>
              </a:rPr>
              <a:t>hiện</a:t>
            </a:r>
            <a:r>
              <a:rPr lang="en-US" sz="1600" b="1" i="1" dirty="0">
                <a:solidFill>
                  <a:srgbClr val="FF0000"/>
                </a:solidFill>
                <a:latin typeface="Times New Roman" panose="02020603050405020304" pitchFamily="18" charset="0"/>
                <a:cs typeface="Times New Roman" panose="02020603050405020304" pitchFamily="18" charset="0"/>
              </a:rPr>
              <a:t> CT …)</a:t>
            </a:r>
          </a:p>
        </p:txBody>
      </p:sp>
    </p:spTree>
    <p:extLst>
      <p:ext uri="{BB962C8B-B14F-4D97-AF65-F5344CB8AC3E}">
        <p14:creationId xmlns:p14="http://schemas.microsoft.com/office/powerpoint/2010/main" val="32597278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7C86-0426-4528-A4B5-E2F60A36A3AA}"/>
              </a:ext>
            </a:extLst>
          </p:cNvPr>
          <p:cNvSpPr>
            <a:spLocks noGrp="1"/>
          </p:cNvSpPr>
          <p:nvPr>
            <p:ph type="title"/>
          </p:nvPr>
        </p:nvSpPr>
        <p:spPr>
          <a:xfrm>
            <a:off x="999227" y="1014981"/>
            <a:ext cx="10515600" cy="767811"/>
          </a:xfrm>
        </p:spPr>
        <p:txBody>
          <a:bodyPr>
            <a:normAutofit/>
          </a:bodyPr>
          <a:lstStyle/>
          <a:p>
            <a:r>
              <a:rPr lang="en-US" sz="3300" dirty="0">
                <a:latin typeface="Times New Roman" panose="02020603050405020304" pitchFamily="18" charset="0"/>
                <a:cs typeface="Times New Roman" panose="02020603050405020304" pitchFamily="18" charset="0"/>
                <a:hlinkClick r:id="rId2" action="ppaction://hlinkfile"/>
              </a:rPr>
              <a:t>4. </a:t>
            </a:r>
            <a:r>
              <a:rPr lang="en-US" sz="3300" dirty="0" err="1">
                <a:latin typeface="Times New Roman" panose="02020603050405020304" pitchFamily="18" charset="0"/>
                <a:cs typeface="Times New Roman" panose="02020603050405020304" pitchFamily="18" charset="0"/>
                <a:hlinkClick r:id="rId2" action="ppaction://hlinkfile"/>
              </a:rPr>
              <a:t>Gợi</a:t>
            </a:r>
            <a:r>
              <a:rPr lang="en-US" sz="3300" dirty="0">
                <a:latin typeface="Times New Roman" panose="02020603050405020304" pitchFamily="18" charset="0"/>
                <a:cs typeface="Times New Roman" panose="02020603050405020304" pitchFamily="18" charset="0"/>
                <a:hlinkClick r:id="rId2" action="ppaction://hlinkfile"/>
              </a:rPr>
              <a:t> ý </a:t>
            </a:r>
            <a:r>
              <a:rPr lang="en-US" sz="3300" dirty="0" err="1">
                <a:latin typeface="Times New Roman" panose="02020603050405020304" pitchFamily="18" charset="0"/>
                <a:cs typeface="Times New Roman" panose="02020603050405020304" pitchFamily="18" charset="0"/>
                <a:hlinkClick r:id="rId2" action="ppaction://hlinkfile"/>
              </a:rPr>
              <a:t>tiêu</a:t>
            </a:r>
            <a:r>
              <a:rPr lang="en-US" sz="3300" dirty="0">
                <a:latin typeface="Times New Roman" panose="02020603050405020304" pitchFamily="18" charset="0"/>
                <a:cs typeface="Times New Roman" panose="02020603050405020304" pitchFamily="18" charset="0"/>
                <a:hlinkClick r:id="rId2" action="ppaction://hlinkfile"/>
              </a:rPr>
              <a:t> </a:t>
            </a:r>
            <a:r>
              <a:rPr lang="en-US" sz="3300" dirty="0" err="1">
                <a:latin typeface="Times New Roman" panose="02020603050405020304" pitchFamily="18" charset="0"/>
                <a:cs typeface="Times New Roman" panose="02020603050405020304" pitchFamily="18" charset="0"/>
                <a:hlinkClick r:id="rId2" action="ppaction://hlinkfile"/>
              </a:rPr>
              <a:t>chí</a:t>
            </a:r>
            <a:r>
              <a:rPr lang="en-US" sz="3300" dirty="0">
                <a:latin typeface="Times New Roman" panose="02020603050405020304" pitchFamily="18" charset="0"/>
                <a:cs typeface="Times New Roman" panose="02020603050405020304" pitchFamily="18" charset="0"/>
                <a:hlinkClick r:id="rId2" action="ppaction://hlinkfile"/>
              </a:rPr>
              <a:t>, </a:t>
            </a:r>
            <a:r>
              <a:rPr lang="en-US" sz="3300" dirty="0" err="1">
                <a:latin typeface="Times New Roman" panose="02020603050405020304" pitchFamily="18" charset="0"/>
                <a:cs typeface="Times New Roman" panose="02020603050405020304" pitchFamily="18" charset="0"/>
                <a:hlinkClick r:id="rId2" action="ppaction://hlinkfile"/>
              </a:rPr>
              <a:t>minh</a:t>
            </a:r>
            <a:r>
              <a:rPr lang="en-US" sz="3300" dirty="0">
                <a:latin typeface="Times New Roman" panose="02020603050405020304" pitchFamily="18" charset="0"/>
                <a:cs typeface="Times New Roman" panose="02020603050405020304" pitchFamily="18" charset="0"/>
                <a:hlinkClick r:id="rId2" action="ppaction://hlinkfile"/>
              </a:rPr>
              <a:t> </a:t>
            </a:r>
            <a:r>
              <a:rPr lang="en-US" sz="3300" dirty="0" err="1">
                <a:latin typeface="Times New Roman" panose="02020603050405020304" pitchFamily="18" charset="0"/>
                <a:cs typeface="Times New Roman" panose="02020603050405020304" pitchFamily="18" charset="0"/>
                <a:hlinkClick r:id="rId2" action="ppaction://hlinkfile"/>
              </a:rPr>
              <a:t>chứng</a:t>
            </a:r>
            <a:r>
              <a:rPr lang="en-US" sz="3300" dirty="0">
                <a:latin typeface="Times New Roman" panose="02020603050405020304" pitchFamily="18" charset="0"/>
                <a:cs typeface="Times New Roman" panose="02020603050405020304" pitchFamily="18" charset="0"/>
                <a:hlinkClick r:id="rId2" action="ppaction://hlinkfile"/>
              </a:rPr>
              <a:t> </a:t>
            </a:r>
            <a:r>
              <a:rPr lang="en-US" sz="3300" dirty="0" err="1">
                <a:latin typeface="Times New Roman" panose="02020603050405020304" pitchFamily="18" charset="0"/>
                <a:cs typeface="Times New Roman" panose="02020603050405020304" pitchFamily="18" charset="0"/>
                <a:hlinkClick r:id="rId2" action="ppaction://hlinkfile"/>
              </a:rPr>
              <a:t>đánh</a:t>
            </a:r>
            <a:r>
              <a:rPr lang="en-US" sz="3300" dirty="0">
                <a:latin typeface="Times New Roman" panose="02020603050405020304" pitchFamily="18" charset="0"/>
                <a:cs typeface="Times New Roman" panose="02020603050405020304" pitchFamily="18" charset="0"/>
                <a:hlinkClick r:id="rId2" action="ppaction://hlinkfile"/>
              </a:rPr>
              <a:t> </a:t>
            </a:r>
            <a:r>
              <a:rPr lang="en-US" sz="3300" dirty="0" err="1">
                <a:latin typeface="Times New Roman" panose="02020603050405020304" pitchFamily="18" charset="0"/>
                <a:cs typeface="Times New Roman" panose="02020603050405020304" pitchFamily="18" charset="0"/>
                <a:hlinkClick r:id="rId2" action="ppaction://hlinkfile"/>
              </a:rPr>
              <a:t>giá</a:t>
            </a:r>
            <a:endParaRPr lang="en-US" sz="33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4E88461-576A-468B-81A0-0A51C9CE6E98}"/>
              </a:ext>
            </a:extLst>
          </p:cNvPr>
          <p:cNvSpPr>
            <a:spLocks noGrp="1"/>
          </p:cNvSpPr>
          <p:nvPr>
            <p:ph idx="1"/>
          </p:nvPr>
        </p:nvSpPr>
        <p:spPr>
          <a:xfrm>
            <a:off x="838200" y="1825625"/>
            <a:ext cx="10515600" cy="2964911"/>
          </a:xfrm>
        </p:spPr>
        <p:txBody>
          <a:bodyPr/>
          <a:lstStyle/>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gợi</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thêm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6208503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7D0F93-B119-46C8-9931-178524C44844}"/>
              </a:ext>
            </a:extLst>
          </p:cNvPr>
          <p:cNvSpPr>
            <a:spLocks noGrp="1"/>
          </p:cNvSpPr>
          <p:nvPr>
            <p:ph type="title"/>
          </p:nvPr>
        </p:nvSpPr>
        <p:spPr>
          <a:xfrm>
            <a:off x="999226" y="871208"/>
            <a:ext cx="10515600" cy="1222135"/>
          </a:xfrm>
        </p:spPr>
        <p:txBody>
          <a:bodyPr>
            <a:normAutofit/>
          </a:bodyPr>
          <a:lstStyle/>
          <a:p>
            <a:r>
              <a:rPr lang="en-US" sz="3100" dirty="0">
                <a:latin typeface="Times New Roman" panose="02020603050405020304" pitchFamily="18" charset="0"/>
                <a:cs typeface="Times New Roman" panose="02020603050405020304" pitchFamily="18" charset="0"/>
              </a:rPr>
              <a:t>5.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tổng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hợp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2200" i="1" dirty="0">
                <a:latin typeface="Times New Roman" panose="02020603050405020304" pitchFamily="18" charset="0"/>
                <a:cs typeface="Times New Roman" panose="02020603050405020304" pitchFamily="18" charset="0"/>
              </a:rPr>
              <a:t>5.1. </a:t>
            </a:r>
            <a:r>
              <a:rPr lang="en-US" sz="2200" i="1" dirty="0" err="1">
                <a:latin typeface="Times New Roman" panose="02020603050405020304" pitchFamily="18" charset="0"/>
                <a:cs typeface="Times New Roman" panose="02020603050405020304" pitchFamily="18" charset="0"/>
              </a:rPr>
              <a:t>Gợi</a:t>
            </a:r>
            <a:r>
              <a:rPr lang="en-US" sz="2200" i="1" dirty="0">
                <a:latin typeface="Times New Roman" panose="02020603050405020304" pitchFamily="18" charset="0"/>
                <a:cs typeface="Times New Roman" panose="02020603050405020304" pitchFamily="18" charset="0"/>
              </a:rPr>
              <a:t> ý </a:t>
            </a:r>
            <a:r>
              <a:rPr lang="en-US" sz="2200" i="1" dirty="0" err="1">
                <a:latin typeface="Times New Roman" panose="02020603050405020304" pitchFamily="18" charset="0"/>
                <a:cs typeface="Times New Roman" panose="02020603050405020304" pitchFamily="18" charset="0"/>
              </a:rPr>
              <a:t>tổng</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hợp</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kết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quả</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đánh</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giá</a:t>
            </a:r>
            <a:endParaRPr lang="en-US" sz="2200" dirty="0"/>
          </a:p>
        </p:txBody>
      </p:sp>
      <p:sp>
        <p:nvSpPr>
          <p:cNvPr id="3" name="Content Placeholder 2">
            <a:extLst>
              <a:ext uri="{FF2B5EF4-FFF2-40B4-BE49-F238E27FC236}">
                <a16:creationId xmlns:a16="http://schemas.microsoft.com/office/drawing/2014/main" xmlns="" id="{8CBFD2B8-C769-4495-93C8-52793E261B15}"/>
              </a:ext>
            </a:extLst>
          </p:cNvPr>
          <p:cNvSpPr>
            <a:spLocks noGrp="1"/>
          </p:cNvSpPr>
          <p:nvPr>
            <p:ph idx="1"/>
          </p:nvPr>
        </p:nvSpPr>
        <p:spPr>
          <a:xfrm>
            <a:off x="838200" y="2254369"/>
            <a:ext cx="10515600" cy="3922593"/>
          </a:xfrm>
        </p:spPr>
        <p:txBody>
          <a:bodyPr>
            <a:normAutofit fontScale="92500" lnSpcReduction="10000"/>
          </a:bodyPr>
          <a:lstStyle/>
          <a:p>
            <a:pPr lvl="1" algn="just"/>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a:t>
            </a:r>
          </a:p>
          <a:p>
            <a:pPr lvl="1" algn="just"/>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a:t>
            </a:r>
          </a:p>
          <a:p>
            <a:pPr lvl="1" algn="just"/>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endParaRPr lang="en-US" sz="2800" dirty="0">
              <a:latin typeface="Times New Roman" panose="02020603050405020304" pitchFamily="18" charset="0"/>
              <a:cs typeface="Times New Roman" panose="02020603050405020304" pitchFamily="18" charset="0"/>
            </a:endParaRPr>
          </a:p>
          <a:p>
            <a:pPr lvl="1" algn="just"/>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a:t>
            </a:r>
          </a:p>
          <a:p>
            <a:pPr lvl="1" algn="just"/>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5178289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AEC566-EF05-4BAF-A488-3E624E068F5F}"/>
              </a:ext>
            </a:extLst>
          </p:cNvPr>
          <p:cNvSpPr>
            <a:spLocks noGrp="1"/>
          </p:cNvSpPr>
          <p:nvPr>
            <p:ph type="title"/>
          </p:nvPr>
        </p:nvSpPr>
        <p:spPr/>
        <p:txBody>
          <a:bodyPr>
            <a:normAutofit/>
          </a:bodyPr>
          <a:lstStyle/>
          <a:p>
            <a:r>
              <a:rPr lang="en-US" sz="3300" dirty="0">
                <a:latin typeface="Times New Roman" panose="02020603050405020304" pitchFamily="18" charset="0"/>
                <a:cs typeface="Times New Roman" panose="02020603050405020304" pitchFamily="18" charset="0"/>
              </a:rPr>
              <a:t>5.2.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endParaRPr lang="en-US" sz="2400" dirty="0"/>
          </a:p>
        </p:txBody>
      </p:sp>
      <p:sp>
        <p:nvSpPr>
          <p:cNvPr id="3" name="Content Placeholder 2">
            <a:extLst>
              <a:ext uri="{FF2B5EF4-FFF2-40B4-BE49-F238E27FC236}">
                <a16:creationId xmlns:a16="http://schemas.microsoft.com/office/drawing/2014/main" xmlns="" id="{89F843DB-F081-4F78-B30D-B79478EA082E}"/>
              </a:ext>
            </a:extLst>
          </p:cNvPr>
          <p:cNvSpPr>
            <a:spLocks noGrp="1"/>
          </p:cNvSpPr>
          <p:nvPr>
            <p:ph idx="1"/>
          </p:nvPr>
        </p:nvSpPr>
        <p:spPr>
          <a:xfrm>
            <a:off x="805133" y="2015732"/>
            <a:ext cx="10249722" cy="4137777"/>
          </a:xfrm>
        </p:spPr>
        <p:txBody>
          <a:bodyPr>
            <a:normAutofit fontScale="70000" lnSpcReduction="20000"/>
          </a:bodyPr>
          <a:lstStyle/>
          <a:p>
            <a:pPr marL="0" indent="0" algn="just">
              <a:buNone/>
            </a:pPr>
            <a:r>
              <a:rPr lang="en-US" sz="3000" dirty="0" err="1">
                <a:solidFill>
                  <a:srgbClr val="0000FF"/>
                </a:solidFill>
                <a:latin typeface="Times New Roman" panose="02020603050405020304" pitchFamily="18" charset="0"/>
                <a:cs typeface="Times New Roman" panose="02020603050405020304" pitchFamily="18" charset="0"/>
              </a:rPr>
              <a:t>Từ</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việc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tổng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hợp</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nêu</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trên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đưa</a:t>
            </a:r>
            <a:r>
              <a:rPr lang="en-US" sz="3000" dirty="0">
                <a:solidFill>
                  <a:srgbClr val="0000FF"/>
                </a:solidFill>
                <a:latin typeface="Times New Roman" panose="02020603050405020304" pitchFamily="18" charset="0"/>
                <a:cs typeface="Times New Roman" panose="02020603050405020304" pitchFamily="18" charset="0"/>
              </a:rPr>
              <a:t> ra </a:t>
            </a:r>
            <a:r>
              <a:rPr lang="en-US" sz="3000" dirty="0" err="1">
                <a:solidFill>
                  <a:srgbClr val="0000FF"/>
                </a:solidFill>
                <a:latin typeface="Times New Roman" panose="02020603050405020304" pitchFamily="18" charset="0"/>
                <a:cs typeface="Times New Roman" panose="02020603050405020304" pitchFamily="18" charset="0"/>
              </a:rPr>
              <a:t>các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kiến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nghị</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đề</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xuất</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cụ</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thể</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về</a:t>
            </a:r>
            <a:r>
              <a:rPr lang="en-US" sz="3000" dirty="0">
                <a:solidFill>
                  <a:srgbClr val="0000FF"/>
                </a:solidFill>
                <a:latin typeface="Times New Roman" panose="02020603050405020304" pitchFamily="18" charset="0"/>
                <a:cs typeface="Times New Roman" panose="02020603050405020304" pitchFamily="18" charset="0"/>
              </a:rPr>
              <a:t>:</a:t>
            </a:r>
          </a:p>
          <a:p>
            <a:pPr lvl="0" algn="just"/>
            <a:r>
              <a:rPr lang="en-US" sz="3000" dirty="0" err="1">
                <a:latin typeface="Times New Roman" panose="02020603050405020304" pitchFamily="18" charset="0"/>
                <a:cs typeface="Times New Roman" panose="02020603050405020304" pitchFamily="18" charset="0"/>
              </a:rPr>
              <a:t>Kế</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hoạch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kiểm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 </a:t>
            </a:r>
          </a:p>
          <a:p>
            <a:pPr lvl="0" algn="just"/>
            <a:r>
              <a:rPr lang="en-US" sz="3000" dirty="0" err="1">
                <a:latin typeface="Times New Roman" panose="02020603050405020304" pitchFamily="18" charset="0"/>
                <a:cs typeface="Times New Roman" panose="02020603050405020304" pitchFamily="18" charset="0"/>
              </a:rPr>
              <a:t>Nội</a:t>
            </a:r>
            <a:r>
              <a:rPr lang="en-US" sz="3000" dirty="0">
                <a:latin typeface="Times New Roman" panose="02020603050405020304" pitchFamily="18" charset="0"/>
                <a:cs typeface="Times New Roman" panose="02020603050405020304" pitchFamily="18" charset="0"/>
              </a:rPr>
              <a:t> dung </a:t>
            </a:r>
            <a:r>
              <a:rPr lang="en-US" sz="3000" dirty="0" err="1">
                <a:latin typeface="Times New Roman" panose="02020603050405020304" pitchFamily="18" charset="0"/>
                <a:cs typeface="Times New Roman" panose="02020603050405020304" pitchFamily="18" charset="0"/>
              </a:rPr>
              <a:t>kiểm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a:t>
            </a:r>
          </a:p>
          <a:p>
            <a:pPr lvl="0" algn="just"/>
            <a:r>
              <a:rPr lang="en-US" sz="3000" dirty="0" err="1">
                <a:latin typeface="Times New Roman" panose="02020603050405020304" pitchFamily="18" charset="0"/>
                <a:cs typeface="Times New Roman" panose="02020603050405020304" pitchFamily="18" charset="0"/>
              </a:rPr>
              <a:t>Hình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kiểm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a:t>
            </a:r>
          </a:p>
          <a:p>
            <a:pPr lvl="0" algn="just"/>
            <a:r>
              <a:rPr lang="en-US" sz="3000" dirty="0" err="1">
                <a:latin typeface="Times New Roman" panose="02020603050405020304" pitchFamily="18" charset="0"/>
                <a:cs typeface="Times New Roman" panose="02020603050405020304" pitchFamily="18" charset="0"/>
              </a:rPr>
              <a:t>Thực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nhiệm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vụ</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kiểm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 </a:t>
            </a:r>
            <a:r>
              <a:rPr lang="en-US" sz="3000" i="1" dirty="0">
                <a:latin typeface="Times New Roman" panose="02020603050405020304" pitchFamily="18" charset="0"/>
                <a:cs typeface="Times New Roman" panose="02020603050405020304" pitchFamily="18" charset="0"/>
              </a:rPr>
              <a:t>(</a:t>
            </a:r>
            <a:r>
              <a:rPr lang="en-US" sz="3000" i="1" dirty="0" err="1">
                <a:solidFill>
                  <a:srgbClr val="FF0000"/>
                </a:solidFill>
                <a:latin typeface="Times New Roman" panose="02020603050405020304" pitchFamily="18" charset="0"/>
                <a:cs typeface="Times New Roman" panose="02020603050405020304" pitchFamily="18" charset="0"/>
              </a:rPr>
              <a:t>việc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phát</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hiện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các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vấn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đề</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tư</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vấn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hướng</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dẫn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hỗ</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trợ</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thúc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đẩy</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và</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những</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đề</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xuất</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kiến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nghị</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của</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các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cuộc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kiểm</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tra</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người</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kiểm</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tra</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đối</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với</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nội</a:t>
            </a:r>
            <a:r>
              <a:rPr lang="en-US" sz="3000" i="1" dirty="0">
                <a:solidFill>
                  <a:srgbClr val="FF0000"/>
                </a:solidFill>
                <a:latin typeface="Times New Roman" panose="02020603050405020304" pitchFamily="18" charset="0"/>
                <a:cs typeface="Times New Roman" panose="02020603050405020304" pitchFamily="18" charset="0"/>
              </a:rPr>
              <a:t> dung </a:t>
            </a:r>
            <a:r>
              <a:rPr lang="en-US" sz="3000" i="1" dirty="0" err="1">
                <a:solidFill>
                  <a:srgbClr val="FF0000"/>
                </a:solidFill>
                <a:latin typeface="Times New Roman" panose="02020603050405020304" pitchFamily="18" charset="0"/>
                <a:cs typeface="Times New Roman" panose="02020603050405020304" pitchFamily="18" charset="0"/>
              </a:rPr>
              <a:t>kiểm</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tra</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và</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cá</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nhân</a:t>
            </a:r>
            <a:r>
              <a:rPr lang="en-US" sz="3000" i="1" dirty="0">
                <a:solidFill>
                  <a:srgbClr val="FF0000"/>
                </a:solidFill>
                <a:latin typeface="Times New Roman" panose="02020603050405020304" pitchFamily="18" charset="0"/>
                <a:cs typeface="Times New Roman" panose="02020603050405020304" pitchFamily="18" charset="0"/>
              </a:rPr>
              <a:t> / </a:t>
            </a:r>
            <a:r>
              <a:rPr lang="en-US" sz="3000" i="1" dirty="0" err="1">
                <a:solidFill>
                  <a:srgbClr val="FF0000"/>
                </a:solidFill>
                <a:latin typeface="Times New Roman" panose="02020603050405020304" pitchFamily="18" charset="0"/>
                <a:cs typeface="Times New Roman" panose="02020603050405020304" pitchFamily="18" charset="0"/>
              </a:rPr>
              <a:t>tổ</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chức</a:t>
            </a:r>
            <a:r>
              <a:rPr lang="en-US" sz="3000" i="1" dirty="0">
                <a:solidFill>
                  <a:srgbClr val="FF0000"/>
                </a:solidFill>
                <a:latin typeface="Times New Roman" panose="02020603050405020304" pitchFamily="18" charset="0"/>
                <a:cs typeface="Times New Roman" panose="02020603050405020304" pitchFamily="18" charset="0"/>
              </a:rPr>
              <a:t> / </a:t>
            </a:r>
            <a:r>
              <a:rPr lang="en-US" sz="3000" i="1" dirty="0" err="1">
                <a:solidFill>
                  <a:srgbClr val="FF0000"/>
                </a:solidFill>
                <a:latin typeface="Times New Roman" panose="02020603050405020304" pitchFamily="18" charset="0"/>
                <a:cs typeface="Times New Roman" panose="02020603050405020304" pitchFamily="18" charset="0"/>
              </a:rPr>
              <a:t>bộ</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phận</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được</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kiểm</a:t>
            </a:r>
            <a:r>
              <a:rPr lang="en-US" sz="3000" i="1"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FF0000"/>
                </a:solidFill>
                <a:latin typeface="Times New Roman" panose="02020603050405020304" pitchFamily="18" charset="0"/>
                <a:cs typeface="Times New Roman" panose="02020603050405020304" pitchFamily="18" charset="0"/>
              </a:rPr>
              <a:t>tra</a:t>
            </a:r>
            <a:r>
              <a:rPr lang="en-US" sz="3000" i="1" dirty="0">
                <a:solidFill>
                  <a:srgbClr val="FF0000"/>
                </a:solidFill>
                <a:latin typeface="Times New Roman" panose="02020603050405020304" pitchFamily="18" charset="0"/>
                <a:cs typeface="Times New Roman" panose="02020603050405020304" pitchFamily="18" charset="0"/>
              </a:rPr>
              <a:t>).</a:t>
            </a:r>
          </a:p>
          <a:p>
            <a:pPr lvl="0" algn="just"/>
            <a:r>
              <a:rPr lang="en-US" sz="3000" dirty="0" err="1">
                <a:solidFill>
                  <a:srgbClr val="FF0000"/>
                </a:solidFill>
                <a:latin typeface="Times New Roman" panose="02020603050405020304" pitchFamily="18" charset="0"/>
                <a:cs typeface="Times New Roman" panose="02020603050405020304" pitchFamily="18" charset="0"/>
              </a:rPr>
              <a:t>Việc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triển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khai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thực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hiện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các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kiến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nghị</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đề</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xuất</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của</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cá</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nhân</a:t>
            </a:r>
            <a:r>
              <a:rPr lang="en-US" sz="3000" dirty="0">
                <a:solidFill>
                  <a:srgbClr val="FF0000"/>
                </a:solidFill>
                <a:latin typeface="Times New Roman" panose="02020603050405020304" pitchFamily="18" charset="0"/>
                <a:cs typeface="Times New Roman" panose="02020603050405020304" pitchFamily="18" charset="0"/>
              </a:rPr>
              <a:t> / </a:t>
            </a:r>
            <a:r>
              <a:rPr lang="en-US" sz="3000" dirty="0" err="1">
                <a:solidFill>
                  <a:srgbClr val="FF0000"/>
                </a:solidFill>
                <a:latin typeface="Times New Roman" panose="02020603050405020304" pitchFamily="18" charset="0"/>
                <a:cs typeface="Times New Roman" panose="02020603050405020304" pitchFamily="18" charset="0"/>
              </a:rPr>
              <a:t>tổ</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chức</a:t>
            </a:r>
            <a:r>
              <a:rPr lang="en-US" sz="3000" dirty="0">
                <a:solidFill>
                  <a:srgbClr val="FF0000"/>
                </a:solidFill>
                <a:latin typeface="Times New Roman" panose="02020603050405020304" pitchFamily="18" charset="0"/>
                <a:cs typeface="Times New Roman" panose="02020603050405020304" pitchFamily="18" charset="0"/>
              </a:rPr>
              <a:t> / </a:t>
            </a:r>
            <a:r>
              <a:rPr lang="en-US" sz="3000" dirty="0" err="1">
                <a:solidFill>
                  <a:srgbClr val="FF0000"/>
                </a:solidFill>
                <a:latin typeface="Times New Roman" panose="02020603050405020304" pitchFamily="18" charset="0"/>
                <a:cs typeface="Times New Roman" panose="02020603050405020304" pitchFamily="18" charset="0"/>
              </a:rPr>
              <a:t>bộ</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phận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được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kiểm</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tra</a:t>
            </a:r>
            <a:r>
              <a:rPr lang="en-US" sz="3000" dirty="0">
                <a:solidFill>
                  <a:srgbClr val="FF0000"/>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Ví</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dụ</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thể</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hiện</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GV</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thực</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hiện</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giải</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pháp</a:t>
            </a:r>
            <a:r>
              <a:rPr lang="en-US" sz="3000" i="1" dirty="0">
                <a:solidFill>
                  <a:srgbClr val="0000FF"/>
                </a:solidFill>
                <a:latin typeface="Times New Roman" panose="02020603050405020304" pitchFamily="18" charset="0"/>
                <a:cs typeface="Times New Roman" panose="02020603050405020304" pitchFamily="18" charset="0"/>
              </a:rPr>
              <a:t>/</a:t>
            </a:r>
            <a:r>
              <a:rPr lang="en-US" sz="3000" i="1" dirty="0" err="1">
                <a:solidFill>
                  <a:srgbClr val="0000FF"/>
                </a:solidFill>
                <a:latin typeface="Times New Roman" panose="02020603050405020304" pitchFamily="18" charset="0"/>
                <a:cs typeface="Times New Roman" panose="02020603050405020304" pitchFamily="18" charset="0"/>
              </a:rPr>
              <a:t>biện</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pháp</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theo</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đề</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xuất</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của</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CBQL</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kiểm</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tra</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đánh</a:t>
            </a:r>
            <a:r>
              <a:rPr lang="en-US" sz="3000" i="1" dirty="0">
                <a:solidFill>
                  <a:srgbClr val="0000FF"/>
                </a:solidFill>
                <a:latin typeface="Times New Roman" panose="02020603050405020304" pitchFamily="18" charset="0"/>
                <a:cs typeface="Times New Roman" panose="02020603050405020304" pitchFamily="18" charset="0"/>
              </a:rPr>
              <a:t> </a:t>
            </a:r>
            <a:r>
              <a:rPr lang="en-US" sz="3000" i="1" dirty="0" err="1">
                <a:solidFill>
                  <a:srgbClr val="0000FF"/>
                </a:solidFill>
                <a:latin typeface="Times New Roman" panose="02020603050405020304" pitchFamily="18" charset="0"/>
                <a:cs typeface="Times New Roman" panose="02020603050405020304" pitchFamily="18" charset="0"/>
              </a:rPr>
              <a:t>giá</a:t>
            </a:r>
            <a:r>
              <a:rPr lang="en-US" sz="3000" i="1" dirty="0">
                <a:solidFill>
                  <a:srgbClr val="0000FF"/>
                </a:solidFill>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0937757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124C7E-A0CB-4B9E-B374-42FC7A97C68C}"/>
              </a:ext>
            </a:extLst>
          </p:cNvPr>
          <p:cNvSpPr>
            <a:spLocks noGrp="1"/>
          </p:cNvSpPr>
          <p:nvPr>
            <p:ph type="title"/>
          </p:nvPr>
        </p:nvSpPr>
        <p:spPr>
          <a:xfrm>
            <a:off x="1464019" y="1127982"/>
            <a:ext cx="9603275" cy="638616"/>
          </a:xfrm>
        </p:spPr>
        <p:txBody>
          <a:bodyPr>
            <a:normAutofit/>
          </a:bodyPr>
          <a:lstStyle/>
          <a:p>
            <a:r>
              <a:rPr lang="en-US" sz="2600" b="1" dirty="0" err="1">
                <a:latin typeface="Times New Roman" panose="02020603050405020304" pitchFamily="18" charset="0"/>
                <a:cs typeface="Times New Roman" panose="02020603050405020304" pitchFamily="18" charset="0"/>
              </a:rPr>
              <a:t>Một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số</a:t>
            </a:r>
            <a:r>
              <a:rPr lang="en-US" sz="2600" b="1" dirty="0">
                <a:latin typeface="Times New Roman" panose="02020603050405020304" pitchFamily="18" charset="0"/>
                <a:cs typeface="Times New Roman" panose="02020603050405020304" pitchFamily="18" charset="0"/>
              </a:rPr>
              <a:t> l</a:t>
            </a:r>
            <a:r>
              <a:rPr lang="vi-VN" sz="2600" b="1" dirty="0">
                <a:latin typeface="Times New Roman" panose="02020603050405020304" pitchFamily="18" charset="0"/>
                <a:cs typeface="Times New Roman" panose="02020603050405020304" pitchFamily="18" charset="0"/>
              </a:rPr>
              <a:t>ư</a:t>
            </a:r>
            <a:r>
              <a:rPr lang="en-US" sz="2600" b="1" dirty="0">
                <a:latin typeface="Times New Roman" panose="02020603050405020304" pitchFamily="18" charset="0"/>
                <a:cs typeface="Times New Roman" panose="02020603050405020304" pitchFamily="18" charset="0"/>
              </a:rPr>
              <a:t>u ý</a:t>
            </a:r>
          </a:p>
        </p:txBody>
      </p:sp>
      <p:sp>
        <p:nvSpPr>
          <p:cNvPr id="3" name="Content Placeholder 2">
            <a:extLst>
              <a:ext uri="{FF2B5EF4-FFF2-40B4-BE49-F238E27FC236}">
                <a16:creationId xmlns:a16="http://schemas.microsoft.com/office/drawing/2014/main" xmlns="" id="{3AEE3918-ACCF-4DB0-AEB4-60AE3C88FB69}"/>
              </a:ext>
            </a:extLst>
          </p:cNvPr>
          <p:cNvSpPr>
            <a:spLocks noGrp="1"/>
          </p:cNvSpPr>
          <p:nvPr>
            <p:ph idx="1"/>
          </p:nvPr>
        </p:nvSpPr>
        <p:spPr>
          <a:xfrm>
            <a:off x="920151" y="2015732"/>
            <a:ext cx="10708257" cy="3804223"/>
          </a:xfrm>
        </p:spPr>
        <p:txBody>
          <a:bodyPr>
            <a:normAutofit fontScale="70000" lnSpcReduction="20000"/>
          </a:bodyPr>
          <a:lstStyle/>
          <a:p>
            <a:pPr algn="just"/>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kiến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nghị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xuất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phải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cụ</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dễ</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hiểu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cần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được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lưu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trong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văn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hoặc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liệu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hồ</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lưu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trữ</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của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trường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theo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dõi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giám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thực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điều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chỉnh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kiểm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hoặc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văn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khác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khuyến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khích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hóa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tích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hợp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hồ</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lưu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trữ</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dễ</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cứu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tin </a:t>
            </a:r>
            <a:r>
              <a:rPr lang="en-US" sz="3100" dirty="0" err="1">
                <a:latin typeface="Times New Roman" panose="02020603050405020304" pitchFamily="18" charset="0"/>
                <a:cs typeface="Times New Roman" panose="02020603050405020304" pitchFamily="18" charset="0"/>
              </a:rPr>
              <a:t>và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tính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giữa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văn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hồ</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trong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trường</a:t>
            </a:r>
            <a:r>
              <a:rPr lang="en-US" sz="3100" dirty="0">
                <a:latin typeface="Times New Roman" panose="02020603050405020304" pitchFamily="18" charset="0"/>
                <a:cs typeface="Times New Roman" panose="02020603050405020304" pitchFamily="18" charset="0"/>
              </a:rPr>
              <a:t> </a:t>
            </a:r>
            <a:r>
              <a:rPr lang="en-US" sz="3100" dirty="0">
                <a:solidFill>
                  <a:srgbClr val="FF0000"/>
                </a:solidFill>
                <a:latin typeface="Times New Roman" panose="02020603050405020304" pitchFamily="18" charset="0"/>
                <a:cs typeface="Times New Roman" panose="02020603050405020304" pitchFamily="18" charset="0"/>
              </a:rPr>
              <a:t>(</a:t>
            </a:r>
            <a:r>
              <a:rPr lang="en-US" sz="3100" dirty="0" err="1">
                <a:solidFill>
                  <a:srgbClr val="FF0000"/>
                </a:solidFill>
                <a:latin typeface="Times New Roman" panose="02020603050405020304" pitchFamily="18" charset="0"/>
                <a:cs typeface="Times New Roman" panose="02020603050405020304" pitchFamily="18" charset="0"/>
              </a:rPr>
              <a:t>không</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lạm</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dụng</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hồ</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sơ</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sổ</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sách</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trong</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nhà</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trường</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theo</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quy</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định</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của</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Bộ</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Giáo</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dục</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và</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Đào</a:t>
            </a:r>
            <a:r>
              <a:rPr lang="en-US" sz="3100" dirty="0">
                <a:solidFill>
                  <a:srgbClr val="FF0000"/>
                </a:solidFill>
                <a:latin typeface="Times New Roman" panose="02020603050405020304" pitchFamily="18" charset="0"/>
                <a:cs typeface="Times New Roman" panose="02020603050405020304" pitchFamily="18" charset="0"/>
              </a:rPr>
              <a:t> </a:t>
            </a:r>
            <a:r>
              <a:rPr lang="en-US" sz="3100" dirty="0" err="1">
                <a:solidFill>
                  <a:srgbClr val="FF0000"/>
                </a:solidFill>
                <a:latin typeface="Times New Roman" panose="02020603050405020304" pitchFamily="18" charset="0"/>
                <a:cs typeface="Times New Roman" panose="02020603050405020304" pitchFamily="18" charset="0"/>
              </a:rPr>
              <a:t>tạo</a:t>
            </a:r>
            <a:r>
              <a:rPr lang="en-US" sz="3100"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US" sz="1900" i="1" dirty="0">
                <a:solidFill>
                  <a:srgbClr val="FF0000"/>
                </a:solidFill>
                <a:latin typeface="Times New Roman" panose="02020603050405020304" pitchFamily="18" charset="0"/>
                <a:cs typeface="Times New Roman" panose="02020603050405020304" pitchFamily="18" charset="0"/>
              </a:rPr>
              <a:t>(</a:t>
            </a:r>
            <a:r>
              <a:rPr lang="en-US" sz="2900" b="1" i="1" dirty="0" err="1">
                <a:solidFill>
                  <a:srgbClr val="FF0000"/>
                </a:solidFill>
                <a:latin typeface="Times New Roman" panose="02020603050405020304" pitchFamily="18" charset="0"/>
                <a:cs typeface="Times New Roman" panose="02020603050405020304" pitchFamily="18" charset="0"/>
              </a:rPr>
              <a:t>Hồ</a:t>
            </a:r>
            <a:r>
              <a:rPr lang="en-US" sz="2900" b="1" i="1" dirty="0">
                <a:solidFill>
                  <a:srgbClr val="FF0000"/>
                </a:solidFill>
                <a:latin typeface="Times New Roman" panose="02020603050405020304" pitchFamily="18" charset="0"/>
                <a:cs typeface="Times New Roman" panose="02020603050405020304" pitchFamily="18" charset="0"/>
              </a:rPr>
              <a:t> s</a:t>
            </a:r>
            <a:r>
              <a:rPr lang="vi-VN" sz="2900" b="1" i="1" dirty="0">
                <a:solidFill>
                  <a:srgbClr val="FF0000"/>
                </a:solidFill>
                <a:latin typeface="Times New Roman" panose="02020603050405020304" pitchFamily="18" charset="0"/>
                <a:cs typeface="Times New Roman" panose="02020603050405020304" pitchFamily="18" charset="0"/>
              </a:rPr>
              <a:t>ơ</a:t>
            </a:r>
            <a:r>
              <a:rPr lang="en-US" sz="2900" b="1" i="1" dirty="0">
                <a:solidFill>
                  <a:srgbClr val="FF0000"/>
                </a:solidFill>
                <a:latin typeface="Times New Roman" panose="02020603050405020304" pitchFamily="18" charset="0"/>
                <a:cs typeface="Times New Roman" panose="02020603050405020304" pitchFamily="18" charset="0"/>
              </a:rPr>
              <a:t> </a:t>
            </a:r>
            <a:r>
              <a:rPr lang="en-US" sz="2900" b="1" i="1" dirty="0" err="1">
                <a:solidFill>
                  <a:srgbClr val="FF0000"/>
                </a:solidFill>
                <a:latin typeface="Times New Roman" panose="02020603050405020304" pitchFamily="18" charset="0"/>
                <a:cs typeface="Times New Roman" panose="02020603050405020304" pitchFamily="18" charset="0"/>
              </a:rPr>
              <a:t>t</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heo</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quy</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định</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tại</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Điều</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21,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quy</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định</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về</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hồ</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sơ</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quản</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lí</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hoạt</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động</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nuôi</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dưỡng</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chăm</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sóc</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giáo</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dục</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tại</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Thông</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tư</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số</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52/2020/TT-</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BGDĐT</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ngày</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31/12/2020 ban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hành</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Điều</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lệ</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trường</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a:t>
            </a:r>
            <a:r>
              <a:rPr lang="en-US" sz="2900" b="1" i="1" dirty="0" err="1">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mầm</a:t>
            </a:r>
            <a:r>
              <a:rPr lang="en-US" sz="2900" b="1" i="1" dirty="0">
                <a:solidFill>
                  <a:srgbClr val="FF0000"/>
                </a:solidFill>
                <a:latin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xmlns="" val="tx"/>
                    </a:ext>
                  </a:extLst>
                </a:hlinkClick>
              </a:rPr>
              <a:t> non </a:t>
            </a:r>
            <a:endParaRPr lang="en-US" sz="2900" b="1" i="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300" i="1" dirty="0" err="1">
                <a:solidFill>
                  <a:srgbClr val="FF0000"/>
                </a:solidFill>
                <a:latin typeface="Times New Roman" panose="02020603050405020304" pitchFamily="18" charset="0"/>
                <a:cs typeface="Times New Roman" panose="02020603050405020304" pitchFamily="18" charset="0"/>
              </a:rPr>
              <a:t>và</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Chỉ</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thị</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số</a:t>
            </a:r>
            <a:r>
              <a:rPr lang="en-US" sz="2300" i="1" dirty="0">
                <a:solidFill>
                  <a:srgbClr val="FF0000"/>
                </a:solidFill>
                <a:latin typeface="Times New Roman" panose="02020603050405020304" pitchFamily="18" charset="0"/>
                <a:cs typeface="Times New Roman" panose="02020603050405020304" pitchFamily="18" charset="0"/>
              </a:rPr>
              <a:t> 138/CT-</a:t>
            </a:r>
            <a:r>
              <a:rPr lang="en-US" sz="2300" i="1" dirty="0" err="1">
                <a:solidFill>
                  <a:srgbClr val="FF0000"/>
                </a:solidFill>
                <a:latin typeface="Times New Roman" panose="02020603050405020304" pitchFamily="18" charset="0"/>
                <a:cs typeface="Times New Roman" panose="02020603050405020304" pitchFamily="18" charset="0"/>
              </a:rPr>
              <a:t>BGDĐT</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ngày</a:t>
            </a:r>
            <a:r>
              <a:rPr lang="en-US" sz="2300" i="1" dirty="0">
                <a:solidFill>
                  <a:srgbClr val="FF0000"/>
                </a:solidFill>
                <a:latin typeface="Times New Roman" panose="02020603050405020304" pitchFamily="18" charset="0"/>
                <a:cs typeface="Times New Roman" panose="02020603050405020304" pitchFamily="18" charset="0"/>
              </a:rPr>
              <a:t> 18 </a:t>
            </a:r>
            <a:r>
              <a:rPr lang="en-US" sz="2300" i="1" dirty="0" err="1">
                <a:solidFill>
                  <a:srgbClr val="FF0000"/>
                </a:solidFill>
                <a:latin typeface="Times New Roman" panose="02020603050405020304" pitchFamily="18" charset="0"/>
                <a:cs typeface="Times New Roman" panose="02020603050405020304" pitchFamily="18" charset="0"/>
              </a:rPr>
              <a:t>tháng</a:t>
            </a:r>
            <a:r>
              <a:rPr lang="en-US" sz="2300" i="1" dirty="0">
                <a:solidFill>
                  <a:srgbClr val="FF0000"/>
                </a:solidFill>
                <a:latin typeface="Times New Roman" panose="02020603050405020304" pitchFamily="18" charset="0"/>
                <a:cs typeface="Times New Roman" panose="02020603050405020304" pitchFamily="18" charset="0"/>
              </a:rPr>
              <a:t> 01 </a:t>
            </a:r>
            <a:r>
              <a:rPr lang="en-US" sz="2300" i="1" dirty="0" err="1">
                <a:solidFill>
                  <a:srgbClr val="FF0000"/>
                </a:solidFill>
                <a:latin typeface="Times New Roman" panose="02020603050405020304" pitchFamily="18" charset="0"/>
                <a:cs typeface="Times New Roman" panose="02020603050405020304" pitchFamily="18" charset="0"/>
              </a:rPr>
              <a:t>năm</a:t>
            </a:r>
            <a:r>
              <a:rPr lang="en-US" sz="2300" i="1" dirty="0">
                <a:solidFill>
                  <a:srgbClr val="FF0000"/>
                </a:solidFill>
                <a:latin typeface="Times New Roman" panose="02020603050405020304" pitchFamily="18" charset="0"/>
                <a:cs typeface="Times New Roman" panose="02020603050405020304" pitchFamily="18" charset="0"/>
              </a:rPr>
              <a:t> 2019 </a:t>
            </a:r>
            <a:r>
              <a:rPr lang="en-US" sz="2300" i="1" dirty="0" err="1">
                <a:solidFill>
                  <a:srgbClr val="FF0000"/>
                </a:solidFill>
                <a:latin typeface="Times New Roman" panose="02020603050405020304" pitchFamily="18" charset="0"/>
                <a:cs typeface="Times New Roman" panose="02020603050405020304" pitchFamily="18" charset="0"/>
              </a:rPr>
              <a:t>của</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Bộ</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trưởng</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Bộ</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Giáo</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dục</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và</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Đào</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tạo</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về</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việc</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chấn</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chỉnh</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tình</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trạng</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lạm</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dụng</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hồ</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sơ</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sổ</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sách</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trong</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nhà</a:t>
            </a:r>
            <a:r>
              <a:rPr lang="en-US" sz="2300" i="1" dirty="0">
                <a:solidFill>
                  <a:srgbClr val="FF0000"/>
                </a:solidFill>
                <a:latin typeface="Times New Roman" panose="02020603050405020304" pitchFamily="18" charset="0"/>
                <a:cs typeface="Times New Roman" panose="02020603050405020304" pitchFamily="18" charset="0"/>
              </a:rPr>
              <a:t> </a:t>
            </a:r>
            <a:r>
              <a:rPr lang="en-US" sz="2300" i="1" dirty="0" err="1">
                <a:solidFill>
                  <a:srgbClr val="FF0000"/>
                </a:solidFill>
                <a:latin typeface="Times New Roman" panose="02020603050405020304" pitchFamily="18" charset="0"/>
                <a:cs typeface="Times New Roman" panose="02020603050405020304" pitchFamily="18" charset="0"/>
              </a:rPr>
              <a:t>trường</a:t>
            </a:r>
            <a:r>
              <a:rPr lang="en-US" sz="2300" i="1" dirty="0">
                <a:solidFill>
                  <a:srgbClr val="FF0000"/>
                </a:solidFill>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6243793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22CD7A-89BD-4A4B-8879-CB91FFF96441}"/>
              </a:ext>
            </a:extLst>
          </p:cNvPr>
          <p:cNvSpPr>
            <a:spLocks noGrp="1"/>
          </p:cNvSpPr>
          <p:nvPr>
            <p:ph type="title"/>
          </p:nvPr>
        </p:nvSpPr>
        <p:spPr/>
        <p:txBody>
          <a:bodyPr>
            <a:normAutofit/>
          </a:bodyPr>
          <a:lstStyle/>
          <a:p>
            <a:r>
              <a:rPr lang="en-US" b="1" dirty="0" err="1">
                <a:latin typeface="Times Neue Roman"/>
                <a:hlinkClick r:id="rId2" action="ppaction://hlinkfile"/>
              </a:rPr>
              <a:t>GỢI</a:t>
            </a:r>
            <a:r>
              <a:rPr lang="en-US" b="1" dirty="0">
                <a:latin typeface="Times Neue Roman"/>
                <a:hlinkClick r:id="rId2" action="ppaction://hlinkfile"/>
              </a:rPr>
              <a:t> Ý </a:t>
            </a:r>
            <a:r>
              <a:rPr lang="en-US" b="1" dirty="0" err="1">
                <a:latin typeface="Times Neue Roman"/>
                <a:hlinkClick r:id="rId2" action="ppaction://hlinkfile"/>
              </a:rPr>
              <a:t>BIỂU</a:t>
            </a:r>
            <a:r>
              <a:rPr lang="en-US" b="1" dirty="0">
                <a:latin typeface="Times Neue Roman"/>
                <a:hlinkClick r:id="rId2" action="ppaction://hlinkfile"/>
              </a:rPr>
              <a:t>/</a:t>
            </a:r>
            <a:r>
              <a:rPr lang="en-US" b="1" dirty="0" err="1">
                <a:latin typeface="Times Neue Roman"/>
                <a:hlinkClick r:id="rId2" action="ppaction://hlinkfile"/>
              </a:rPr>
              <a:t>PHIẾU</a:t>
            </a:r>
            <a:r>
              <a:rPr lang="en-US" b="1" dirty="0">
                <a:latin typeface="Times Neue Roman"/>
                <a:hlinkClick r:id="rId2" action="ppaction://hlinkfile"/>
              </a:rPr>
              <a:t> </a:t>
            </a:r>
            <a:r>
              <a:rPr lang="en-US" b="1" dirty="0" err="1">
                <a:latin typeface="Times Neue Roman"/>
                <a:hlinkClick r:id="rId2" action="ppaction://hlinkfile"/>
              </a:rPr>
              <a:t>GHI</a:t>
            </a:r>
            <a:r>
              <a:rPr lang="en-US" b="1" dirty="0">
                <a:latin typeface="Times Neue Roman"/>
                <a:hlinkClick r:id="rId2" action="ppaction://hlinkfile"/>
              </a:rPr>
              <a:t> </a:t>
            </a:r>
            <a:r>
              <a:rPr lang="en-US" b="1" dirty="0" err="1">
                <a:latin typeface="Times Neue Roman"/>
                <a:hlinkClick r:id="rId2" action="ppaction://hlinkfile"/>
              </a:rPr>
              <a:t>CHÉP</a:t>
            </a:r>
            <a:r>
              <a:rPr lang="en-US" b="1" dirty="0">
                <a:latin typeface="Times Neue Roman"/>
                <a:hlinkClick r:id="rId2" action="ppaction://hlinkfile"/>
              </a:rPr>
              <a:t> </a:t>
            </a:r>
            <a:r>
              <a:rPr lang="en-US" b="1" dirty="0" err="1">
                <a:latin typeface="Times Neue Roman"/>
                <a:hlinkClick r:id="rId2" action="ppaction://hlinkfile"/>
              </a:rPr>
              <a:t>THÔNG</a:t>
            </a:r>
            <a:r>
              <a:rPr lang="en-US" b="1" dirty="0">
                <a:latin typeface="Times Neue Roman"/>
                <a:hlinkClick r:id="rId2" action="ppaction://hlinkfile"/>
              </a:rPr>
              <a:t> TIN </a:t>
            </a:r>
            <a:r>
              <a:rPr lang="en-US" b="1" dirty="0" err="1">
                <a:latin typeface="Times Neue Roman"/>
                <a:hlinkClick r:id="rId2" action="ppaction://hlinkfile"/>
              </a:rPr>
              <a:t>KIỂM</a:t>
            </a:r>
            <a:r>
              <a:rPr lang="en-US" b="1" dirty="0">
                <a:latin typeface="Times Neue Roman"/>
                <a:hlinkClick r:id="rId2" action="ppaction://hlinkfile"/>
              </a:rPr>
              <a:t> </a:t>
            </a:r>
            <a:r>
              <a:rPr lang="en-US" b="1" dirty="0" err="1">
                <a:latin typeface="Times Neue Roman"/>
                <a:hlinkClick r:id="rId2" action="ppaction://hlinkfile"/>
              </a:rPr>
              <a:t>TRA</a:t>
            </a:r>
            <a:r>
              <a:rPr lang="en-US" b="1" dirty="0">
                <a:latin typeface="Times Neue Roman"/>
                <a:hlinkClick r:id="rId2" action="ppaction://hlinkfile"/>
              </a:rPr>
              <a:t>, </a:t>
            </a:r>
            <a:r>
              <a:rPr lang="en-US" b="1" dirty="0" err="1">
                <a:latin typeface="Times Neue Roman"/>
                <a:hlinkClick r:id="rId2" action="ppaction://hlinkfile"/>
              </a:rPr>
              <a:t>ĐÁNH</a:t>
            </a:r>
            <a:r>
              <a:rPr lang="en-US" b="1" dirty="0">
                <a:latin typeface="Times Neue Roman"/>
                <a:hlinkClick r:id="rId2" action="ppaction://hlinkfile"/>
              </a:rPr>
              <a:t> </a:t>
            </a:r>
            <a:r>
              <a:rPr lang="en-US" b="1" dirty="0" err="1">
                <a:latin typeface="Times Neue Roman"/>
                <a:hlinkClick r:id="rId2" action="ppaction://hlinkfile"/>
              </a:rPr>
              <a:t>GIÁ</a:t>
            </a:r>
            <a:r>
              <a:rPr lang="en-US" b="1" dirty="0">
                <a:latin typeface="Times Neue Roman"/>
                <a:hlinkClick r:id="rId2" action="ppaction://hlinkfile"/>
              </a:rPr>
              <a:t> </a:t>
            </a:r>
            <a:r>
              <a:rPr lang="en-US" b="1" dirty="0" err="1">
                <a:latin typeface="Times Neue Roman"/>
                <a:hlinkClick r:id="rId2" action="ppaction://hlinkfile"/>
              </a:rPr>
              <a:t>THỰC</a:t>
            </a:r>
            <a:r>
              <a:rPr lang="en-US" b="1" dirty="0">
                <a:latin typeface="Times Neue Roman"/>
                <a:hlinkClick r:id="rId2" action="ppaction://hlinkfile"/>
              </a:rPr>
              <a:t> </a:t>
            </a:r>
            <a:r>
              <a:rPr lang="en-US" b="1" dirty="0" err="1">
                <a:latin typeface="Times Neue Roman"/>
                <a:hlinkClick r:id="rId2" action="ppaction://hlinkfile"/>
              </a:rPr>
              <a:t>HIỆN</a:t>
            </a:r>
            <a:r>
              <a:rPr lang="en-US" b="1" dirty="0">
                <a:latin typeface="Times Neue Roman"/>
                <a:hlinkClick r:id="rId2" action="ppaction://hlinkfile"/>
              </a:rPr>
              <a:t> </a:t>
            </a:r>
            <a:r>
              <a:rPr lang="en-US" b="1" dirty="0" err="1">
                <a:latin typeface="Times Neue Roman"/>
                <a:hlinkClick r:id="rId2" action="ppaction://hlinkfile"/>
              </a:rPr>
              <a:t>CHƯƠNG</a:t>
            </a:r>
            <a:r>
              <a:rPr lang="en-US" b="1" dirty="0">
                <a:latin typeface="Times Neue Roman"/>
                <a:hlinkClick r:id="rId2" action="ppaction://hlinkfile"/>
              </a:rPr>
              <a:t> </a:t>
            </a:r>
            <a:r>
              <a:rPr lang="en-US" b="1" dirty="0" err="1">
                <a:latin typeface="Times Neue Roman"/>
                <a:hlinkClick r:id="rId2" action="ppaction://hlinkfile"/>
              </a:rPr>
              <a:t>TRÌNH</a:t>
            </a:r>
            <a:endParaRPr lang="en-US" dirty="0"/>
          </a:p>
        </p:txBody>
      </p:sp>
      <p:graphicFrame>
        <p:nvGraphicFramePr>
          <p:cNvPr id="4" name="Content Placeholder 3">
            <a:extLst>
              <a:ext uri="{FF2B5EF4-FFF2-40B4-BE49-F238E27FC236}">
                <a16:creationId xmlns:a16="http://schemas.microsoft.com/office/drawing/2014/main" xmlns="" id="{D4872791-9099-4AC2-BF70-BE0461A6B5BB}"/>
              </a:ext>
            </a:extLst>
          </p:cNvPr>
          <p:cNvGraphicFramePr>
            <a:graphicFrameLocks noGrp="1"/>
          </p:cNvGraphicFramePr>
          <p:nvPr>
            <p:ph idx="1"/>
          </p:nvPr>
        </p:nvGraphicFramePr>
        <p:xfrm>
          <a:off x="1772816" y="2984943"/>
          <a:ext cx="9237306" cy="1621536"/>
        </p:xfrm>
        <a:graphic>
          <a:graphicData uri="http://schemas.openxmlformats.org/drawingml/2006/table">
            <a:tbl>
              <a:tblPr firstRow="1" firstCol="1" bandRow="1">
                <a:tableStyleId>{5C22544A-7EE6-4342-B048-85BDC9FD1C3A}</a:tableStyleId>
              </a:tblPr>
              <a:tblGrid>
                <a:gridCol w="1941589">
                  <a:extLst>
                    <a:ext uri="{9D8B030D-6E8A-4147-A177-3AD203B41FA5}">
                      <a16:colId xmlns:a16="http://schemas.microsoft.com/office/drawing/2014/main" xmlns="" val="3080380424"/>
                    </a:ext>
                  </a:extLst>
                </a:gridCol>
                <a:gridCol w="1978081">
                  <a:extLst>
                    <a:ext uri="{9D8B030D-6E8A-4147-A177-3AD203B41FA5}">
                      <a16:colId xmlns:a16="http://schemas.microsoft.com/office/drawing/2014/main" xmlns="" val="114364941"/>
                    </a:ext>
                  </a:extLst>
                </a:gridCol>
                <a:gridCol w="909617">
                  <a:extLst>
                    <a:ext uri="{9D8B030D-6E8A-4147-A177-3AD203B41FA5}">
                      <a16:colId xmlns:a16="http://schemas.microsoft.com/office/drawing/2014/main" xmlns="" val="399861433"/>
                    </a:ext>
                  </a:extLst>
                </a:gridCol>
                <a:gridCol w="2312949">
                  <a:extLst>
                    <a:ext uri="{9D8B030D-6E8A-4147-A177-3AD203B41FA5}">
                      <a16:colId xmlns:a16="http://schemas.microsoft.com/office/drawing/2014/main" xmlns="" val="3821558388"/>
                    </a:ext>
                  </a:extLst>
                </a:gridCol>
                <a:gridCol w="2095070">
                  <a:extLst>
                    <a:ext uri="{9D8B030D-6E8A-4147-A177-3AD203B41FA5}">
                      <a16:colId xmlns:a16="http://schemas.microsoft.com/office/drawing/2014/main" xmlns="" val="1042754617"/>
                    </a:ext>
                  </a:extLst>
                </a:gridCol>
              </a:tblGrid>
              <a:tr h="0">
                <a:tc>
                  <a:txBody>
                    <a:bodyPr/>
                    <a:lstStyle/>
                    <a:p>
                      <a:pPr algn="ctr">
                        <a:lnSpc>
                          <a:spcPct val="130000"/>
                        </a:lnSpc>
                        <a:spcBef>
                          <a:spcPts val="300"/>
                        </a:spcBef>
                        <a:spcAft>
                          <a:spcPts val="300"/>
                        </a:spcAft>
                      </a:pPr>
                      <a:r>
                        <a:rPr lang="en-US" sz="1300">
                          <a:effectLst/>
                        </a:rPr>
                        <a:t>Nội dung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Tiêu chí</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en-US" sz="1300">
                          <a:effectLst/>
                        </a:rPr>
                        <a:t>Minh chứng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Kết quả</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Nhận xét</a:t>
                      </a:r>
                      <a:endParaRPr lang="en-US" sz="1100">
                        <a:effectLst/>
                      </a:endParaRPr>
                    </a:p>
                    <a:p>
                      <a:pPr algn="ctr">
                        <a:lnSpc>
                          <a:spcPct val="130000"/>
                        </a:lnSpc>
                        <a:spcBef>
                          <a:spcPts val="300"/>
                        </a:spcBef>
                        <a:spcAft>
                          <a:spcPts val="300"/>
                        </a:spcAft>
                      </a:pPr>
                      <a:r>
                        <a:rPr lang="en-US" sz="1300">
                          <a:effectLst/>
                        </a:rPr>
                        <a:t>  (Ghi chú)</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42724254"/>
                  </a:ext>
                </a:extLst>
              </a:tr>
              <a:tr h="0">
                <a:tc>
                  <a:txBody>
                    <a:bodyPr/>
                    <a:lstStyle/>
                    <a:p>
                      <a:pPr algn="ctr">
                        <a:lnSpc>
                          <a:spcPct val="130000"/>
                        </a:lnSpc>
                        <a:spcBef>
                          <a:spcPts val="300"/>
                        </a:spcBef>
                        <a:spcAft>
                          <a:spcPts val="300"/>
                        </a:spcAft>
                      </a:pPr>
                      <a:r>
                        <a:rPr lang="en-US" sz="1300">
                          <a:effectLst/>
                        </a:rPr>
                        <a: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dirty="0">
                          <a:effectLst/>
                        </a:rPr>
                        <a:t>(b)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dirty="0">
                          <a:effectLst/>
                        </a:rPr>
                        <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1481805"/>
                  </a:ext>
                </a:extLst>
              </a:tr>
              <a:tr h="0">
                <a:tc>
                  <a:txBody>
                    <a:bodyPr/>
                    <a:lstStyle/>
                    <a:p>
                      <a:pPr algn="just">
                        <a:lnSpc>
                          <a:spcPct val="130000"/>
                        </a:lnSpc>
                        <a:spcBef>
                          <a:spcPts val="300"/>
                        </a:spcBef>
                        <a:spcAft>
                          <a:spcPts val="300"/>
                        </a:spcAft>
                      </a:pPr>
                      <a:r>
                        <a:rPr lang="en-US"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en-US"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en-US"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96369837"/>
                  </a:ext>
                </a:extLst>
              </a:tr>
              <a:tr h="0">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921651152"/>
                  </a:ext>
                </a:extLst>
              </a:tr>
              <a:tr h="0">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nb-NO" sz="13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30000"/>
                        </a:lnSpc>
                        <a:spcBef>
                          <a:spcPts val="300"/>
                        </a:spcBef>
                        <a:spcAft>
                          <a:spcPts val="300"/>
                        </a:spcAft>
                      </a:pPr>
                      <a:r>
                        <a:rPr lang="nb-NO" sz="13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29929723"/>
                  </a:ext>
                </a:extLst>
              </a:tr>
            </a:tbl>
          </a:graphicData>
        </a:graphic>
      </p:graphicFrame>
      <p:sp>
        <p:nvSpPr>
          <p:cNvPr id="5" name="Rectangle 1">
            <a:extLst>
              <a:ext uri="{FF2B5EF4-FFF2-40B4-BE49-F238E27FC236}">
                <a16:creationId xmlns:a16="http://schemas.microsoft.com/office/drawing/2014/main" xmlns="" id="{27C6675D-DC3B-498C-9BC7-7D226E671A8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a:extLst>
              <a:ext uri="{FF2B5EF4-FFF2-40B4-BE49-F238E27FC236}">
                <a16:creationId xmlns:a16="http://schemas.microsoft.com/office/drawing/2014/main" xmlns="" id="{14637472-AE63-4636-9521-C7C81D303C30}"/>
              </a:ext>
            </a:extLst>
          </p:cNvPr>
          <p:cNvSpPr/>
          <p:nvPr/>
        </p:nvSpPr>
        <p:spPr>
          <a:xfrm>
            <a:off x="1362270" y="1957683"/>
            <a:ext cx="9828244" cy="646331"/>
          </a:xfrm>
          <a:prstGeom prst="rect">
            <a:avLst/>
          </a:prstGeom>
        </p:spPr>
        <p:txBody>
          <a:bodyPr wrap="square">
            <a:spAutoFit/>
          </a:bodyPr>
          <a:lstStyle/>
          <a:p>
            <a:pPr marL="285750" indent="-285750">
              <a:buFontTx/>
              <a:buChar char="-"/>
            </a:pPr>
            <a:r>
              <a:rPr lang="en-US" i="1" spc="-50" dirty="0" err="1">
                <a:latin typeface="Times Neue Roman" panose="020B0604020202020204"/>
                <a:ea typeface="Calibri" panose="020F0502020204030204" pitchFamily="34" charset="0"/>
                <a:cs typeface="Times New Roman" panose="02020603050405020304" pitchFamily="18" charset="0"/>
              </a:rPr>
              <a:t>Xem</a:t>
            </a:r>
            <a:r>
              <a:rPr lang="en-US" i="1" spc="-50" dirty="0">
                <a:latin typeface="Times Neue Roman" panose="020B0604020202020204"/>
                <a:ea typeface="Calibri" panose="020F0502020204030204" pitchFamily="34" charset="0"/>
                <a:cs typeface="Times New Roman" panose="02020603050405020304" pitchFamily="18" charset="0"/>
              </a:rPr>
              <a:t> </a:t>
            </a:r>
            <a:r>
              <a:rPr lang="en-US" i="1" spc="-50" dirty="0" err="1">
                <a:latin typeface="Times Neue Roman" panose="020B0604020202020204"/>
                <a:ea typeface="Calibri" panose="020F0502020204030204" pitchFamily="34" charset="0"/>
                <a:cs typeface="Times New Roman" panose="02020603050405020304" pitchFamily="18" charset="0"/>
              </a:rPr>
              <a:t>đầy</a:t>
            </a:r>
            <a:r>
              <a:rPr lang="en-US" i="1" spc="-50" dirty="0">
                <a:latin typeface="Times Neue Roman" panose="020B0604020202020204"/>
                <a:ea typeface="Calibri" panose="020F0502020204030204" pitchFamily="34" charset="0"/>
                <a:cs typeface="Times New Roman" panose="02020603050405020304" pitchFamily="18" charset="0"/>
              </a:rPr>
              <a:t> </a:t>
            </a:r>
            <a:r>
              <a:rPr lang="en-US" i="1" spc="-50" dirty="0" err="1">
                <a:latin typeface="Times Neue Roman" panose="020B0604020202020204"/>
                <a:ea typeface="Calibri" panose="020F0502020204030204" pitchFamily="34" charset="0"/>
                <a:cs typeface="Times New Roman" panose="02020603050405020304" pitchFamily="18" charset="0"/>
              </a:rPr>
              <a:t>đủ</a:t>
            </a:r>
            <a:r>
              <a:rPr lang="en-US" i="1" spc="-50" dirty="0">
                <a:latin typeface="Times Neue Roman" panose="020B0604020202020204"/>
                <a:ea typeface="Calibri" panose="020F0502020204030204" pitchFamily="34" charset="0"/>
                <a:cs typeface="Times New Roman" panose="02020603050405020304" pitchFamily="18" charset="0"/>
              </a:rPr>
              <a:t>, chi </a:t>
            </a:r>
            <a:r>
              <a:rPr lang="en-US" i="1" spc="-50" dirty="0" err="1">
                <a:latin typeface="Times Neue Roman" panose="020B0604020202020204"/>
                <a:ea typeface="Calibri" panose="020F0502020204030204" pitchFamily="34" charset="0"/>
                <a:cs typeface="Times New Roman" panose="02020603050405020304" pitchFamily="18" charset="0"/>
              </a:rPr>
              <a:t>tiết</a:t>
            </a:r>
            <a:r>
              <a:rPr lang="en-US" i="1" spc="-50" dirty="0">
                <a:latin typeface="Times Neue Roman" panose="020B0604020202020204"/>
                <a:ea typeface="Calibri" panose="020F0502020204030204" pitchFamily="34" charset="0"/>
                <a:cs typeface="Times New Roman" panose="02020603050405020304" pitchFamily="18" charset="0"/>
              </a:rPr>
              <a:t> </a:t>
            </a:r>
            <a:r>
              <a:rPr lang="en-US" i="1" spc="-50" dirty="0" err="1">
                <a:latin typeface="Times Neue Roman" panose="020B0604020202020204"/>
                <a:ea typeface="Calibri" panose="020F0502020204030204" pitchFamily="34" charset="0"/>
                <a:cs typeface="Times New Roman" panose="02020603050405020304" pitchFamily="18" charset="0"/>
              </a:rPr>
              <a:t>tại</a:t>
            </a:r>
            <a:r>
              <a:rPr lang="en-US" i="1" spc="-50" dirty="0">
                <a:latin typeface="Times Neue Roman" panose="020B0604020202020204"/>
                <a:ea typeface="Calibri" panose="020F0502020204030204" pitchFamily="34" charset="0"/>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Tài</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liệu</a:t>
            </a:r>
            <a:r>
              <a:rPr lang="en-US" b="1" i="1" dirty="0">
                <a:solidFill>
                  <a:srgbClr val="FF0000"/>
                </a:solidFill>
                <a:latin typeface="Times Neue Roman" panose="020B0604020202020204"/>
                <a:cs typeface="Times New Roman" panose="02020603050405020304" pitchFamily="18" charset="0"/>
              </a:rPr>
              <a:t> H</a:t>
            </a:r>
            <a:r>
              <a:rPr lang="vi-VN" b="1" i="1" dirty="0">
                <a:solidFill>
                  <a:srgbClr val="FF0000"/>
                </a:solidFill>
                <a:latin typeface="Times Neue Roman" panose="020B0604020202020204"/>
                <a:cs typeface="Times New Roman" panose="02020603050405020304" pitchFamily="18" charset="0"/>
              </a:rPr>
              <a:t>ư</a:t>
            </a:r>
            <a:r>
              <a:rPr lang="en-US" b="1" i="1" dirty="0" err="1">
                <a:solidFill>
                  <a:srgbClr val="FF0000"/>
                </a:solidFill>
                <a:latin typeface="Times Neue Roman" panose="020B0604020202020204"/>
                <a:cs typeface="Times New Roman" panose="02020603050405020304" pitchFamily="18" charset="0"/>
              </a:rPr>
              <a:t>ớng</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dẫn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đánh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giá</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thực</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hiện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ch</a:t>
            </a:r>
            <a:r>
              <a:rPr lang="vi-VN" b="1" i="1" dirty="0">
                <a:solidFill>
                  <a:srgbClr val="FF0000"/>
                </a:solidFill>
                <a:latin typeface="Times Neue Roman" panose="020B0604020202020204"/>
                <a:cs typeface="Times New Roman" panose="02020603050405020304" pitchFamily="18" charset="0"/>
              </a:rPr>
              <a:t>ư</a:t>
            </a:r>
            <a:r>
              <a:rPr lang="en-US" b="1" i="1" dirty="0" err="1">
                <a:solidFill>
                  <a:srgbClr val="FF0000"/>
                </a:solidFill>
                <a:latin typeface="Times Neue Roman" panose="020B0604020202020204"/>
                <a:cs typeface="Times New Roman" panose="02020603050405020304" pitchFamily="18" charset="0"/>
              </a:rPr>
              <a:t>ơng</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trình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trong</a:t>
            </a:r>
            <a:r>
              <a:rPr lang="en-US" b="1" i="1" dirty="0">
                <a:solidFill>
                  <a:srgbClr val="FF0000"/>
                </a:solidFill>
                <a:latin typeface="Times Neue Roman" panose="020B0604020202020204"/>
                <a:cs typeface="Times New Roman" panose="02020603050405020304" pitchFamily="18" charset="0"/>
              </a:rPr>
              <a:t> c</a:t>
            </a:r>
            <a:r>
              <a:rPr lang="vi-VN" b="1" i="1" dirty="0">
                <a:solidFill>
                  <a:srgbClr val="FF0000"/>
                </a:solidFill>
                <a:latin typeface="Times Neue Roman" panose="020B0604020202020204"/>
                <a:cs typeface="Times New Roman" panose="02020603050405020304" pitchFamily="18" charset="0"/>
              </a:rPr>
              <a:t>ơ</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sở</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GDMN</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của</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Bộ</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GDĐT</a:t>
            </a:r>
            <a:r>
              <a:rPr lang="en-US" b="1" i="1" dirty="0">
                <a:solidFill>
                  <a:srgbClr val="FF0000"/>
                </a:solidFill>
                <a:latin typeface="Times Neue Roman" panose="020B0604020202020204"/>
                <a:cs typeface="Times New Roman" panose="02020603050405020304" pitchFamily="18" charset="0"/>
              </a:rPr>
              <a:t> ban </a:t>
            </a:r>
            <a:r>
              <a:rPr lang="en-US" b="1" i="1" dirty="0" err="1">
                <a:solidFill>
                  <a:srgbClr val="FF0000"/>
                </a:solidFill>
                <a:latin typeface="Times Neue Roman" panose="020B0604020202020204"/>
                <a:cs typeface="Times New Roman" panose="02020603050405020304" pitchFamily="18" charset="0"/>
              </a:rPr>
              <a:t>hành</a:t>
            </a:r>
            <a:r>
              <a:rPr lang="en-US" b="1" i="1" dirty="0">
                <a:solidFill>
                  <a:srgbClr val="FF0000"/>
                </a:solidFill>
                <a:latin typeface="Times Neue Roman" panose="020B0604020202020204"/>
                <a:cs typeface="Times New Roman" panose="02020603050405020304" pitchFamily="18" charset="0"/>
              </a:rPr>
              <a:t> </a:t>
            </a:r>
            <a:r>
              <a:rPr lang="en-US" b="1" i="1" dirty="0" err="1">
                <a:solidFill>
                  <a:srgbClr val="FF0000"/>
                </a:solidFill>
                <a:latin typeface="Times Neue Roman" panose="020B0604020202020204"/>
                <a:cs typeface="Times New Roman" panose="02020603050405020304" pitchFamily="18" charset="0"/>
              </a:rPr>
              <a:t>năm</a:t>
            </a:r>
            <a:r>
              <a:rPr lang="en-US" b="1" i="1" dirty="0">
                <a:solidFill>
                  <a:srgbClr val="FF0000"/>
                </a:solidFill>
                <a:latin typeface="Times Neue Roman" panose="020B0604020202020204"/>
                <a:cs typeface="Times New Roman" panose="02020603050405020304" pitchFamily="18" charset="0"/>
              </a:rPr>
              <a:t> 2021</a:t>
            </a:r>
          </a:p>
        </p:txBody>
      </p:sp>
    </p:spTree>
    <p:extLst>
      <p:ext uri="{BB962C8B-B14F-4D97-AF65-F5344CB8AC3E}">
        <p14:creationId xmlns:p14="http://schemas.microsoft.com/office/powerpoint/2010/main" val="7350055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926D3C-0097-4424-9076-0C0F8B888D6A}"/>
              </a:ext>
            </a:extLst>
          </p:cNvPr>
          <p:cNvSpPr>
            <a:spLocks noGrp="1"/>
          </p:cNvSpPr>
          <p:nvPr>
            <p:ph type="title"/>
          </p:nvPr>
        </p:nvSpPr>
        <p:spPr>
          <a:xfrm>
            <a:off x="1388319" y="562980"/>
            <a:ext cx="9603275" cy="1265820"/>
          </a:xfrm>
        </p:spPr>
        <p:txBody>
          <a:bodyPr>
            <a:normAutofit fontScale="90000"/>
          </a:bodyPr>
          <a:lstStyle/>
          <a:p>
            <a:pPr algn="ctr"/>
            <a:r>
              <a:rPr lang="en-US" sz="3100" b="1" dirty="0">
                <a:latin typeface="Times Neue Roman"/>
              </a:rPr>
              <a:t> </a:t>
            </a:r>
            <a:r>
              <a:rPr lang="en-US" sz="3100" dirty="0">
                <a:latin typeface="Times Neue Roman"/>
              </a:rPr>
              <a:t/>
            </a:r>
            <a:br>
              <a:rPr lang="en-US" sz="3100" dirty="0">
                <a:latin typeface="Times Neue Roman"/>
              </a:rPr>
            </a:br>
            <a:r>
              <a:rPr lang="en-US" sz="3100" b="1" dirty="0" err="1">
                <a:latin typeface="Times Neue Roman"/>
                <a:hlinkClick r:id="rId2" action="ppaction://hlinkfile"/>
              </a:rPr>
              <a:t>GỢI</a:t>
            </a:r>
            <a:r>
              <a:rPr lang="en-US" sz="3100" b="1" dirty="0">
                <a:latin typeface="Times Neue Roman"/>
                <a:hlinkClick r:id="rId2" action="ppaction://hlinkfile"/>
              </a:rPr>
              <a:t> Ý </a:t>
            </a:r>
            <a:r>
              <a:rPr lang="en-US" sz="3100" b="1" dirty="0" err="1">
                <a:latin typeface="Times Neue Roman"/>
                <a:hlinkClick r:id="rId2" action="ppaction://hlinkfile"/>
              </a:rPr>
              <a:t>BIỂU</a:t>
            </a:r>
            <a:r>
              <a:rPr lang="en-US" sz="3100" b="1" dirty="0">
                <a:latin typeface="Times Neue Roman"/>
                <a:hlinkClick r:id="rId2" action="ppaction://hlinkfile"/>
              </a:rPr>
              <a:t>/</a:t>
            </a:r>
            <a:r>
              <a:rPr lang="en-US" sz="3100" b="1" dirty="0" err="1">
                <a:latin typeface="Times Neue Roman"/>
                <a:hlinkClick r:id="rId2" action="ppaction://hlinkfile"/>
              </a:rPr>
              <a:t>PHIẾU</a:t>
            </a:r>
            <a:r>
              <a:rPr lang="en-US" sz="3100" b="1" dirty="0">
                <a:latin typeface="Times Neue Roman"/>
                <a:hlinkClick r:id="rId2" action="ppaction://hlinkfile"/>
              </a:rPr>
              <a:t> </a:t>
            </a:r>
            <a:r>
              <a:rPr lang="en-US" sz="3100" b="1" dirty="0" err="1">
                <a:latin typeface="Times Neue Roman"/>
                <a:hlinkClick r:id="rId2" action="ppaction://hlinkfile"/>
              </a:rPr>
              <a:t>GHI</a:t>
            </a:r>
            <a:r>
              <a:rPr lang="en-US" sz="3100" b="1" dirty="0">
                <a:latin typeface="Times Neue Roman"/>
                <a:hlinkClick r:id="rId2" action="ppaction://hlinkfile"/>
              </a:rPr>
              <a:t> </a:t>
            </a:r>
            <a:r>
              <a:rPr lang="en-US" sz="3100" b="1" dirty="0" err="1">
                <a:latin typeface="Times Neue Roman"/>
                <a:hlinkClick r:id="rId2" action="ppaction://hlinkfile"/>
              </a:rPr>
              <a:t>CHÉP</a:t>
            </a:r>
            <a:r>
              <a:rPr lang="en-US" sz="3100" b="1" dirty="0">
                <a:latin typeface="Times Neue Roman"/>
                <a:hlinkClick r:id="rId2" action="ppaction://hlinkfile"/>
              </a:rPr>
              <a:t> </a:t>
            </a:r>
            <a:r>
              <a:rPr lang="en-US" sz="3100" b="1" dirty="0" err="1">
                <a:latin typeface="Times Neue Roman"/>
                <a:hlinkClick r:id="rId2" action="ppaction://hlinkfile"/>
              </a:rPr>
              <a:t>THÔNG</a:t>
            </a:r>
            <a:r>
              <a:rPr lang="en-US" sz="3100" b="1" dirty="0">
                <a:latin typeface="Times Neue Roman"/>
                <a:hlinkClick r:id="rId2" action="ppaction://hlinkfile"/>
              </a:rPr>
              <a:t> TIN </a:t>
            </a:r>
            <a:r>
              <a:rPr lang="en-US" sz="3100" b="1" dirty="0" err="1">
                <a:latin typeface="Times Neue Roman"/>
                <a:hlinkClick r:id="rId2" action="ppaction://hlinkfile"/>
              </a:rPr>
              <a:t>KIỂM</a:t>
            </a:r>
            <a:r>
              <a:rPr lang="en-US" sz="3100" b="1" dirty="0">
                <a:latin typeface="Times Neue Roman"/>
                <a:hlinkClick r:id="rId2" action="ppaction://hlinkfile"/>
              </a:rPr>
              <a:t> </a:t>
            </a:r>
            <a:r>
              <a:rPr lang="en-US" sz="3100" b="1" dirty="0" err="1">
                <a:latin typeface="Times Neue Roman"/>
                <a:hlinkClick r:id="rId2" action="ppaction://hlinkfile"/>
              </a:rPr>
              <a:t>TRA</a:t>
            </a:r>
            <a:r>
              <a:rPr lang="en-US" sz="3100" b="1" dirty="0">
                <a:latin typeface="Times Neue Roman"/>
                <a:hlinkClick r:id="rId2" action="ppaction://hlinkfile"/>
              </a:rPr>
              <a:t>, </a:t>
            </a:r>
            <a:r>
              <a:rPr lang="en-US" sz="3100" b="1" dirty="0" err="1">
                <a:latin typeface="Times Neue Roman"/>
                <a:hlinkClick r:id="rId2" action="ppaction://hlinkfile"/>
              </a:rPr>
              <a:t>ĐÁNH</a:t>
            </a:r>
            <a:r>
              <a:rPr lang="en-US" sz="3100" b="1" dirty="0">
                <a:latin typeface="Times Neue Roman"/>
                <a:hlinkClick r:id="rId2" action="ppaction://hlinkfile"/>
              </a:rPr>
              <a:t> </a:t>
            </a:r>
            <a:r>
              <a:rPr lang="en-US" sz="3100" b="1" dirty="0" err="1">
                <a:latin typeface="Times Neue Roman"/>
                <a:hlinkClick r:id="rId2" action="ppaction://hlinkfile"/>
              </a:rPr>
              <a:t>GIÁ</a:t>
            </a:r>
            <a:r>
              <a:rPr lang="en-US" sz="3100" b="1" dirty="0">
                <a:latin typeface="Times Neue Roman"/>
                <a:hlinkClick r:id="rId2" action="ppaction://hlinkfile"/>
              </a:rPr>
              <a:t> </a:t>
            </a:r>
            <a:r>
              <a:rPr lang="en-US" sz="3100" b="1" dirty="0" err="1">
                <a:latin typeface="Times Neue Roman"/>
                <a:hlinkClick r:id="rId2" action="ppaction://hlinkfile"/>
              </a:rPr>
              <a:t>THỰC</a:t>
            </a:r>
            <a:r>
              <a:rPr lang="en-US" sz="3100" b="1" dirty="0">
                <a:latin typeface="Times Neue Roman"/>
                <a:hlinkClick r:id="rId2" action="ppaction://hlinkfile"/>
              </a:rPr>
              <a:t> </a:t>
            </a:r>
            <a:r>
              <a:rPr lang="en-US" sz="3100" b="1" dirty="0" err="1">
                <a:latin typeface="Times Neue Roman"/>
                <a:hlinkClick r:id="rId2" action="ppaction://hlinkfile"/>
              </a:rPr>
              <a:t>HIỆN</a:t>
            </a:r>
            <a:r>
              <a:rPr lang="en-US" sz="3100" b="1" dirty="0">
                <a:latin typeface="Times Neue Roman"/>
                <a:hlinkClick r:id="rId2" action="ppaction://hlinkfile"/>
              </a:rPr>
              <a:t> </a:t>
            </a:r>
            <a:r>
              <a:rPr lang="en-US" sz="3100" b="1" dirty="0" err="1">
                <a:latin typeface="Times Neue Roman"/>
                <a:hlinkClick r:id="rId2" action="ppaction://hlinkfile"/>
              </a:rPr>
              <a:t>CHƯƠNG</a:t>
            </a:r>
            <a:r>
              <a:rPr lang="en-US" sz="3100" b="1" dirty="0">
                <a:latin typeface="Times Neue Roman"/>
                <a:hlinkClick r:id="rId2" action="ppaction://hlinkfile"/>
              </a:rPr>
              <a:t> </a:t>
            </a:r>
            <a:r>
              <a:rPr lang="en-US" sz="3100" b="1" dirty="0" err="1">
                <a:latin typeface="Times Neue Roman"/>
                <a:hlinkClick r:id="rId2" action="ppaction://hlinkfile"/>
              </a:rPr>
              <a:t>TRÌNH</a:t>
            </a:r>
            <a:r>
              <a:rPr lang="en-US" dirty="0"/>
              <a:t/>
            </a:r>
            <a:br>
              <a:rPr lang="en-US" dirty="0"/>
            </a:br>
            <a:r>
              <a:rPr lang="en-US" dirty="0"/>
              <a:t/>
            </a:r>
            <a:br>
              <a:rPr lang="en-US" dirty="0"/>
            </a:br>
            <a:endParaRPr lang="en-US" dirty="0"/>
          </a:p>
        </p:txBody>
      </p:sp>
      <p:sp>
        <p:nvSpPr>
          <p:cNvPr id="3" name="Rectangle 2">
            <a:extLst>
              <a:ext uri="{FF2B5EF4-FFF2-40B4-BE49-F238E27FC236}">
                <a16:creationId xmlns:a16="http://schemas.microsoft.com/office/drawing/2014/main" xmlns="" id="{B9B614C5-F0C5-4821-9E65-4C5CC8A358AB}"/>
              </a:ext>
            </a:extLst>
          </p:cNvPr>
          <p:cNvSpPr/>
          <p:nvPr/>
        </p:nvSpPr>
        <p:spPr>
          <a:xfrm>
            <a:off x="472752" y="2203876"/>
            <a:ext cx="11346024" cy="3724096"/>
          </a:xfrm>
          <a:prstGeom prst="rect">
            <a:avLst/>
          </a:prstGeom>
        </p:spPr>
        <p:txBody>
          <a:bodyPr wrap="square">
            <a:spAutoFit/>
          </a:bodyPr>
          <a:lstStyle/>
          <a:p>
            <a:r>
              <a:rPr lang="en-US" dirty="0"/>
              <a:t>- </a:t>
            </a:r>
            <a:r>
              <a:rPr lang="en-US" b="1" dirty="0" err="1">
                <a:latin typeface="Times Neue Roman" panose="020B0604020202020204"/>
              </a:rPr>
              <a:t>Cột</a:t>
            </a:r>
            <a:r>
              <a:rPr lang="en-US" b="1" dirty="0">
                <a:latin typeface="Times Neue Roman" panose="020B0604020202020204"/>
              </a:rPr>
              <a:t> </a:t>
            </a:r>
            <a:r>
              <a:rPr lang="en-US" b="1" dirty="0" err="1">
                <a:latin typeface="Times Neue Roman" panose="020B0604020202020204"/>
              </a:rPr>
              <a:t>Nhận</a:t>
            </a:r>
            <a:r>
              <a:rPr lang="en-US" b="1" dirty="0">
                <a:latin typeface="Times Neue Roman" panose="020B0604020202020204"/>
              </a:rPr>
              <a:t> </a:t>
            </a:r>
            <a:r>
              <a:rPr lang="en-US" b="1" dirty="0" err="1">
                <a:latin typeface="Times Neue Roman" panose="020B0604020202020204"/>
              </a:rPr>
              <a:t>xét</a:t>
            </a:r>
            <a:r>
              <a:rPr lang="en-US" b="1" dirty="0">
                <a:latin typeface="Times Neue Roman" panose="020B0604020202020204"/>
              </a:rPr>
              <a:t> (</a:t>
            </a:r>
            <a:r>
              <a:rPr lang="en-US" b="1" dirty="0" err="1">
                <a:latin typeface="Times Neue Roman" panose="020B0604020202020204"/>
              </a:rPr>
              <a:t>Ghi</a:t>
            </a:r>
            <a:r>
              <a:rPr lang="en-US" b="1" dirty="0">
                <a:latin typeface="Times Neue Roman" panose="020B0604020202020204"/>
              </a:rPr>
              <a:t> </a:t>
            </a:r>
            <a:r>
              <a:rPr lang="en-US" b="1" dirty="0" err="1">
                <a:latin typeface="Times Neue Roman" panose="020B0604020202020204"/>
              </a:rPr>
              <a:t>chú</a:t>
            </a:r>
            <a:r>
              <a:rPr lang="en-US" b="1" dirty="0">
                <a:latin typeface="Times Neue Roman" panose="020B0604020202020204"/>
              </a:rPr>
              <a:t>): </a:t>
            </a:r>
            <a:r>
              <a:rPr lang="en-US" b="1" dirty="0" err="1">
                <a:latin typeface="Times Neue Roman" panose="020B0604020202020204"/>
              </a:rPr>
              <a:t>ghi</a:t>
            </a:r>
            <a:r>
              <a:rPr lang="en-US" b="1" dirty="0">
                <a:latin typeface="Times Neue Roman" panose="020B0604020202020204"/>
              </a:rPr>
              <a:t> </a:t>
            </a:r>
            <a:r>
              <a:rPr lang="en-US" b="1" dirty="0" err="1">
                <a:latin typeface="Times Neue Roman" panose="020B0604020202020204"/>
              </a:rPr>
              <a:t>mô</a:t>
            </a:r>
            <a:r>
              <a:rPr lang="en-US" b="1" dirty="0">
                <a:latin typeface="Times Neue Roman" panose="020B0604020202020204"/>
              </a:rPr>
              <a:t> </a:t>
            </a:r>
            <a:r>
              <a:rPr lang="en-US" b="1" dirty="0" err="1">
                <a:latin typeface="Times Neue Roman" panose="020B0604020202020204"/>
              </a:rPr>
              <a:t>tả</a:t>
            </a:r>
            <a:r>
              <a:rPr lang="en-US" b="1" dirty="0">
                <a:latin typeface="Times Neue Roman" panose="020B0604020202020204"/>
              </a:rPr>
              <a:t> </a:t>
            </a:r>
            <a:r>
              <a:rPr lang="en-US" b="1" dirty="0" err="1">
                <a:latin typeface="Times Neue Roman" panose="020B0604020202020204"/>
              </a:rPr>
              <a:t>những</a:t>
            </a:r>
            <a:r>
              <a:rPr lang="en-US" b="1" dirty="0">
                <a:latin typeface="Times Neue Roman" panose="020B0604020202020204"/>
              </a:rPr>
              <a:t> </a:t>
            </a:r>
            <a:r>
              <a:rPr lang="en-US" b="1" dirty="0" err="1">
                <a:latin typeface="Times Neue Roman" panose="020B0604020202020204"/>
              </a:rPr>
              <a:t>điểm</a:t>
            </a:r>
            <a:r>
              <a:rPr lang="en-US" b="1" dirty="0">
                <a:latin typeface="Times Neue Roman" panose="020B0604020202020204"/>
              </a:rPr>
              <a:t> </a:t>
            </a:r>
            <a:r>
              <a:rPr lang="en-US" b="1" dirty="0" err="1">
                <a:latin typeface="Times Neue Roman" panose="020B0604020202020204"/>
              </a:rPr>
              <a:t>mạnh</a:t>
            </a:r>
            <a:r>
              <a:rPr lang="en-US" b="1" dirty="0">
                <a:latin typeface="Times Neue Roman" panose="020B0604020202020204"/>
              </a:rPr>
              <a:t>, </a:t>
            </a:r>
            <a:r>
              <a:rPr lang="en-US" b="1" dirty="0" err="1">
                <a:latin typeface="Times Neue Roman" panose="020B0604020202020204"/>
              </a:rPr>
              <a:t>điểm</a:t>
            </a:r>
            <a:r>
              <a:rPr lang="en-US" b="1" dirty="0">
                <a:latin typeface="Times Neue Roman" panose="020B0604020202020204"/>
              </a:rPr>
              <a:t> </a:t>
            </a:r>
            <a:r>
              <a:rPr lang="en-US" b="1" dirty="0" err="1">
                <a:latin typeface="Times Neue Roman" panose="020B0604020202020204"/>
              </a:rPr>
              <a:t>yếu</a:t>
            </a:r>
            <a:r>
              <a:rPr lang="en-US" b="1" dirty="0">
                <a:latin typeface="Times Neue Roman" panose="020B0604020202020204"/>
              </a:rPr>
              <a:t>, </a:t>
            </a:r>
            <a:r>
              <a:rPr lang="en-US" b="1" dirty="0" err="1">
                <a:latin typeface="Times Neue Roman" panose="020B0604020202020204"/>
              </a:rPr>
              <a:t>đề</a:t>
            </a:r>
            <a:r>
              <a:rPr lang="en-US" b="1" dirty="0">
                <a:latin typeface="Times Neue Roman" panose="020B0604020202020204"/>
              </a:rPr>
              <a:t> </a:t>
            </a:r>
            <a:r>
              <a:rPr lang="en-US" b="1" dirty="0" err="1">
                <a:latin typeface="Times Neue Roman" panose="020B0604020202020204"/>
              </a:rPr>
              <a:t>xuất</a:t>
            </a:r>
            <a:r>
              <a:rPr lang="en-US" b="1" dirty="0">
                <a:latin typeface="Times Neue Roman" panose="020B0604020202020204"/>
              </a:rPr>
              <a:t>, </a:t>
            </a:r>
            <a:r>
              <a:rPr lang="en-US" b="1" dirty="0" err="1">
                <a:latin typeface="Times Neue Roman" panose="020B0604020202020204"/>
              </a:rPr>
              <a:t>kiến</a:t>
            </a:r>
            <a:r>
              <a:rPr lang="en-US" b="1" dirty="0">
                <a:latin typeface="Times Neue Roman" panose="020B0604020202020204"/>
              </a:rPr>
              <a:t> </a:t>
            </a:r>
            <a:r>
              <a:rPr lang="en-US" b="1" dirty="0" err="1">
                <a:latin typeface="Times Neue Roman" panose="020B0604020202020204"/>
              </a:rPr>
              <a:t>nghị</a:t>
            </a:r>
            <a:r>
              <a:rPr lang="en-US" b="1" dirty="0">
                <a:latin typeface="Times Neue Roman" panose="020B0604020202020204"/>
              </a:rPr>
              <a:t>,...  </a:t>
            </a:r>
          </a:p>
          <a:p>
            <a:pPr lvl="0"/>
            <a:r>
              <a:rPr lang="en-US" dirty="0" err="1">
                <a:latin typeface="Times Neue Roman" panose="020B0604020202020204"/>
              </a:rPr>
              <a:t>Trong</a:t>
            </a:r>
            <a:r>
              <a:rPr lang="en-US" dirty="0">
                <a:latin typeface="Times Neue Roman" panose="020B0604020202020204"/>
              </a:rPr>
              <a:t>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Nhận</a:t>
            </a:r>
            <a:r>
              <a:rPr lang="en-US" dirty="0">
                <a:latin typeface="Times Neue Roman" panose="020B0604020202020204"/>
              </a:rPr>
              <a:t> </a:t>
            </a:r>
            <a:r>
              <a:rPr lang="en-US" dirty="0" err="1">
                <a:latin typeface="Times Neue Roman" panose="020B0604020202020204"/>
              </a:rPr>
              <a:t>xét</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chú</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bảng</a:t>
            </a:r>
            <a:r>
              <a:rPr lang="en-US" dirty="0">
                <a:latin typeface="Times Neue Roman" panose="020B0604020202020204"/>
              </a:rPr>
              <a:t> </a:t>
            </a:r>
            <a:r>
              <a:rPr lang="en-US" dirty="0" err="1">
                <a:latin typeface="Times Neue Roman" panose="020B0604020202020204"/>
              </a:rPr>
              <a:t>trên</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lí</a:t>
            </a:r>
            <a:r>
              <a:rPr lang="en-US" dirty="0">
                <a:latin typeface="Times Neue Roman" panose="020B0604020202020204"/>
              </a:rPr>
              <a:t> do </a:t>
            </a:r>
            <a:r>
              <a:rPr lang="en-US" dirty="0" err="1">
                <a:latin typeface="Times Neue Roman" panose="020B0604020202020204"/>
              </a:rPr>
              <a:t>đã</a:t>
            </a:r>
            <a:r>
              <a:rPr lang="en-US" dirty="0">
                <a:latin typeface="Times Neue Roman" panose="020B0604020202020204"/>
              </a:rPr>
              <a:t> </a:t>
            </a:r>
            <a:r>
              <a:rPr lang="en-US" dirty="0" err="1">
                <a:latin typeface="Times Neue Roman" panose="020B0604020202020204"/>
              </a:rPr>
              <a:t>lựa</a:t>
            </a:r>
            <a:r>
              <a:rPr lang="en-US" dirty="0">
                <a:latin typeface="Times Neue Roman" panose="020B0604020202020204"/>
              </a:rPr>
              <a:t> </a:t>
            </a:r>
            <a:r>
              <a:rPr lang="en-US" dirty="0" err="1">
                <a:latin typeface="Times Neue Roman" panose="020B0604020202020204"/>
              </a:rPr>
              <a:t>chọn</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dấu</a:t>
            </a:r>
            <a:r>
              <a:rPr lang="en-US" dirty="0">
                <a:latin typeface="Times Neue Roman" panose="020B0604020202020204"/>
              </a:rPr>
              <a:t> </a:t>
            </a:r>
            <a:r>
              <a:rPr lang="en-US" dirty="0" err="1">
                <a:latin typeface="Times Neue Roman" panose="020B0604020202020204"/>
              </a:rPr>
              <a:t>vào</a:t>
            </a:r>
            <a:r>
              <a:rPr lang="en-US" dirty="0">
                <a:latin typeface="Times Neue Roman" panose="020B0604020202020204"/>
              </a:rPr>
              <a:t> ô </a:t>
            </a:r>
            <a:r>
              <a:rPr lang="en-US" dirty="0" err="1">
                <a:latin typeface="Times Neue Roman" panose="020B0604020202020204"/>
              </a:rPr>
              <a:t>lựa</a:t>
            </a:r>
            <a:r>
              <a:rPr lang="en-US" dirty="0">
                <a:latin typeface="Times Neue Roman" panose="020B0604020202020204"/>
              </a:rPr>
              <a:t> </a:t>
            </a:r>
            <a:r>
              <a:rPr lang="en-US" dirty="0" err="1">
                <a:latin typeface="Times Neue Roman" panose="020B0604020202020204"/>
              </a:rPr>
              <a:t>chọn</a:t>
            </a:r>
            <a:r>
              <a:rPr lang="en-US" dirty="0">
                <a:latin typeface="Times Neue Roman" panose="020B0604020202020204"/>
              </a:rPr>
              <a:t> </a:t>
            </a:r>
            <a:r>
              <a:rPr lang="en-US" dirty="0" err="1">
                <a:latin typeface="Times Neue Roman" panose="020B0604020202020204"/>
              </a:rPr>
              <a:t>bằng</a:t>
            </a:r>
            <a:r>
              <a:rPr lang="en-US" dirty="0">
                <a:latin typeface="Times Neue Roman" panose="020B0604020202020204"/>
              </a:rPr>
              <a:t> </a:t>
            </a:r>
            <a:r>
              <a:rPr lang="en-US" dirty="0" err="1">
                <a:latin typeface="Times Neue Roman" panose="020B0604020202020204"/>
              </a:rPr>
              <a:t>chữ</a:t>
            </a:r>
            <a:r>
              <a:rPr lang="en-US" dirty="0">
                <a:latin typeface="Times Neue Roman" panose="020B0604020202020204"/>
              </a:rPr>
              <a:t> X) </a:t>
            </a:r>
            <a:r>
              <a:rPr lang="en-US" dirty="0" err="1">
                <a:latin typeface="Times Neue Roman" panose="020B0604020202020204"/>
              </a:rPr>
              <a:t>mức</a:t>
            </a:r>
            <a:r>
              <a:rPr lang="en-US" dirty="0">
                <a:latin typeface="Times Neue Roman" panose="020B0604020202020204"/>
              </a:rPr>
              <a:t> </a:t>
            </a:r>
            <a:r>
              <a:rPr lang="en-US" dirty="0" err="1">
                <a:latin typeface="Times Neue Roman" panose="020B0604020202020204"/>
              </a:rPr>
              <a:t>độ</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kế</a:t>
            </a:r>
            <a:r>
              <a:rPr lang="en-US" dirty="0">
                <a:latin typeface="Times Neue Roman" panose="020B0604020202020204"/>
              </a:rPr>
              <a:t> </a:t>
            </a:r>
            <a:r>
              <a:rPr lang="en-US" dirty="0" err="1">
                <a:latin typeface="Times Neue Roman" panose="020B0604020202020204"/>
              </a:rPr>
              <a:t>hoạch</a:t>
            </a:r>
            <a:r>
              <a:rPr lang="en-US" dirty="0">
                <a:latin typeface="Times Neue Roman" panose="020B0604020202020204"/>
              </a:rPr>
              <a:t> ở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Kết</a:t>
            </a:r>
            <a:r>
              <a:rPr lang="en-US" dirty="0">
                <a:latin typeface="Times Neue Roman" panose="020B0604020202020204"/>
              </a:rPr>
              <a:t> </a:t>
            </a:r>
            <a:r>
              <a:rPr lang="en-US" dirty="0" err="1">
                <a:latin typeface="Times Neue Roman" panose="020B0604020202020204"/>
              </a:rPr>
              <a:t>quả</a:t>
            </a:r>
            <a:r>
              <a:rPr lang="en-US" dirty="0">
                <a:latin typeface="Times Neue Roman" panose="020B0604020202020204"/>
              </a:rPr>
              <a:t>. </a:t>
            </a:r>
            <a:r>
              <a:rPr lang="en-US" dirty="0" err="1">
                <a:latin typeface="Times Neue Roman" panose="020B0604020202020204"/>
              </a:rPr>
              <a:t>Ví</a:t>
            </a:r>
            <a:r>
              <a:rPr lang="en-US" dirty="0">
                <a:latin typeface="Times Neue Roman" panose="020B0604020202020204"/>
              </a:rPr>
              <a:t> </a:t>
            </a:r>
            <a:r>
              <a:rPr lang="en-US" dirty="0" err="1">
                <a:latin typeface="Times Neue Roman" panose="020B0604020202020204"/>
              </a:rPr>
              <a:t>dụ</a:t>
            </a:r>
            <a:r>
              <a:rPr lang="en-US" dirty="0">
                <a:latin typeface="Times Neue Roman" panose="020B0604020202020204"/>
              </a:rPr>
              <a:t>:</a:t>
            </a:r>
          </a:p>
          <a:p>
            <a:r>
              <a:rPr lang="en-US" dirty="0">
                <a:latin typeface="Times Neue Roman" panose="020B0604020202020204"/>
              </a:rPr>
              <a:t>+ </a:t>
            </a:r>
            <a:r>
              <a:rPr lang="en-US" dirty="0" err="1">
                <a:latin typeface="Times Neue Roman" panose="020B0604020202020204"/>
              </a:rPr>
              <a:t>Nếu</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ở </a:t>
            </a:r>
            <a:r>
              <a:rPr lang="en-US" dirty="0" err="1">
                <a:latin typeface="Times Neue Roman" panose="020B0604020202020204"/>
              </a:rPr>
              <a:t>mức</a:t>
            </a:r>
            <a:r>
              <a:rPr lang="en-US" dirty="0">
                <a:latin typeface="Times Neue Roman" panose="020B0604020202020204"/>
              </a:rPr>
              <a:t> </a:t>
            </a:r>
            <a:r>
              <a:rPr lang="en-US" dirty="0" err="1">
                <a:latin typeface="Times Neue Roman" panose="020B0604020202020204"/>
              </a:rPr>
              <a:t>Rất</a:t>
            </a:r>
            <a:r>
              <a:rPr lang="en-US" dirty="0">
                <a:latin typeface="Times Neue Roman" panose="020B0604020202020204"/>
              </a:rPr>
              <a:t> </a:t>
            </a:r>
            <a:r>
              <a:rPr lang="en-US" dirty="0" err="1">
                <a:latin typeface="Times Neue Roman" panose="020B0604020202020204"/>
              </a:rPr>
              <a:t>tốt</a:t>
            </a:r>
            <a:r>
              <a:rPr lang="en-US" dirty="0">
                <a:latin typeface="Times Neue Roman" panose="020B0604020202020204"/>
              </a:rPr>
              <a:t>,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Nhận</a:t>
            </a:r>
            <a:r>
              <a:rPr lang="en-US" dirty="0">
                <a:latin typeface="Times Neue Roman" panose="020B0604020202020204"/>
              </a:rPr>
              <a:t> </a:t>
            </a:r>
            <a:r>
              <a:rPr lang="en-US" dirty="0" err="1">
                <a:latin typeface="Times Neue Roman" panose="020B0604020202020204"/>
              </a:rPr>
              <a:t>xét</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chú</a:t>
            </a:r>
            <a:r>
              <a:rPr lang="en-US" dirty="0">
                <a:latin typeface="Times Neue Roman" panose="020B0604020202020204"/>
              </a:rPr>
              <a:t>) </a:t>
            </a:r>
            <a:r>
              <a:rPr lang="en-US" dirty="0" err="1">
                <a:latin typeface="Times Neue Roman" panose="020B0604020202020204"/>
              </a:rPr>
              <a:t>cần</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rõ</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đủ</a:t>
            </a:r>
            <a:r>
              <a:rPr lang="en-US" dirty="0">
                <a:latin typeface="Times Neue Roman" panose="020B0604020202020204"/>
              </a:rPr>
              <a:t> </a:t>
            </a:r>
            <a:r>
              <a:rPr lang="en-US" dirty="0" err="1">
                <a:latin typeface="Times Neue Roman" panose="020B0604020202020204"/>
              </a:rPr>
              <a:t>các</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cách</a:t>
            </a:r>
            <a:r>
              <a:rPr lang="en-US" dirty="0">
                <a:latin typeface="Times Neue Roman" panose="020B0604020202020204"/>
              </a:rPr>
              <a:t> </a:t>
            </a:r>
            <a:r>
              <a:rPr lang="en-US" dirty="0" err="1">
                <a:latin typeface="Times Neue Roman" panose="020B0604020202020204"/>
              </a:rPr>
              <a:t>hoàn</a:t>
            </a:r>
            <a:r>
              <a:rPr lang="en-US" dirty="0">
                <a:latin typeface="Times Neue Roman" panose="020B0604020202020204"/>
              </a:rPr>
              <a:t> </a:t>
            </a:r>
            <a:r>
              <a:rPr lang="en-US" dirty="0" err="1">
                <a:latin typeface="Times Neue Roman" panose="020B0604020202020204"/>
              </a:rPr>
              <a:t>chỉnh</a:t>
            </a:r>
            <a:r>
              <a:rPr lang="en-US" dirty="0">
                <a:latin typeface="Times Neue Roman" panose="020B0604020202020204"/>
              </a:rPr>
              <a:t>.</a:t>
            </a:r>
          </a:p>
          <a:p>
            <a:r>
              <a:rPr lang="en-US" dirty="0">
                <a:latin typeface="Times Neue Roman" panose="020B0604020202020204"/>
              </a:rPr>
              <a:t>+ </a:t>
            </a:r>
            <a:r>
              <a:rPr lang="en-US" dirty="0" err="1">
                <a:latin typeface="Times Neue Roman" panose="020B0604020202020204"/>
              </a:rPr>
              <a:t>Nếu</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ở </a:t>
            </a:r>
            <a:r>
              <a:rPr lang="en-US" dirty="0" err="1">
                <a:latin typeface="Times Neue Roman" panose="020B0604020202020204"/>
              </a:rPr>
              <a:t>mức</a:t>
            </a:r>
            <a:r>
              <a:rPr lang="en-US" dirty="0">
                <a:latin typeface="Times Neue Roman" panose="020B0604020202020204"/>
              </a:rPr>
              <a:t> </a:t>
            </a:r>
            <a:r>
              <a:rPr lang="en-US" dirty="0" err="1">
                <a:latin typeface="Times Neue Roman" panose="020B0604020202020204"/>
              </a:rPr>
              <a:t>Tốt</a:t>
            </a:r>
            <a:r>
              <a:rPr lang="en-US" dirty="0">
                <a:latin typeface="Times Neue Roman" panose="020B0604020202020204"/>
              </a:rPr>
              <a:t>,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Nhận</a:t>
            </a:r>
            <a:r>
              <a:rPr lang="en-US" dirty="0">
                <a:latin typeface="Times Neue Roman" panose="020B0604020202020204"/>
              </a:rPr>
              <a:t> </a:t>
            </a:r>
            <a:r>
              <a:rPr lang="en-US" dirty="0" err="1">
                <a:latin typeface="Times Neue Roman" panose="020B0604020202020204"/>
              </a:rPr>
              <a:t>xét</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chú</a:t>
            </a:r>
            <a:r>
              <a:rPr lang="en-US" dirty="0">
                <a:latin typeface="Times Neue Roman" panose="020B0604020202020204"/>
              </a:rPr>
              <a:t>) </a:t>
            </a:r>
            <a:r>
              <a:rPr lang="en-US" dirty="0" err="1">
                <a:latin typeface="Times Neue Roman" panose="020B0604020202020204"/>
              </a:rPr>
              <a:t>cần</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rõ</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đủ</a:t>
            </a:r>
            <a:r>
              <a:rPr lang="en-US" dirty="0">
                <a:latin typeface="Times Neue Roman" panose="020B0604020202020204"/>
              </a:rPr>
              <a:t> </a:t>
            </a:r>
            <a:r>
              <a:rPr lang="en-US" dirty="0" err="1">
                <a:latin typeface="Times Neue Roman" panose="020B0604020202020204"/>
              </a:rPr>
              <a:t>các</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nhưng</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thể</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chưa</a:t>
            </a:r>
            <a:r>
              <a:rPr lang="en-US" dirty="0">
                <a:latin typeface="Times Neue Roman" panose="020B0604020202020204"/>
              </a:rPr>
              <a:t> </a:t>
            </a:r>
            <a:r>
              <a:rPr lang="en-US" dirty="0" err="1">
                <a:latin typeface="Times Neue Roman" panose="020B0604020202020204"/>
              </a:rPr>
              <a:t>thật</a:t>
            </a:r>
            <a:r>
              <a:rPr lang="en-US" dirty="0">
                <a:latin typeface="Times Neue Roman" panose="020B0604020202020204"/>
              </a:rPr>
              <a:t> </a:t>
            </a:r>
            <a:r>
              <a:rPr lang="en-US" dirty="0" err="1">
                <a:latin typeface="Times Neue Roman" panose="020B0604020202020204"/>
              </a:rPr>
              <a:t>hoàn</a:t>
            </a:r>
            <a:r>
              <a:rPr lang="en-US" dirty="0">
                <a:latin typeface="Times Neue Roman" panose="020B0604020202020204"/>
              </a:rPr>
              <a:t> </a:t>
            </a:r>
            <a:r>
              <a:rPr lang="en-US" dirty="0" err="1">
                <a:latin typeface="Times Neue Roman" panose="020B0604020202020204"/>
              </a:rPr>
              <a:t>chỉnh</a:t>
            </a:r>
            <a:r>
              <a:rPr lang="en-US" dirty="0">
                <a:latin typeface="Times Neue Roman" panose="020B0604020202020204"/>
              </a:rPr>
              <a:t> (</a:t>
            </a:r>
            <a:r>
              <a:rPr lang="en-US" dirty="0" err="1">
                <a:latin typeface="Times Neue Roman" panose="020B0604020202020204"/>
              </a:rPr>
              <a:t>nêu</a:t>
            </a:r>
            <a:r>
              <a:rPr lang="en-US" dirty="0">
                <a:latin typeface="Times Neue Roman" panose="020B0604020202020204"/>
              </a:rPr>
              <a:t> </a:t>
            </a:r>
            <a:r>
              <a:rPr lang="en-US" dirty="0" err="1">
                <a:latin typeface="Times Neue Roman" panose="020B0604020202020204"/>
              </a:rPr>
              <a:t>khía</a:t>
            </a:r>
            <a:r>
              <a:rPr lang="en-US" dirty="0">
                <a:latin typeface="Times Neue Roman" panose="020B0604020202020204"/>
              </a:rPr>
              <a:t> </a:t>
            </a:r>
            <a:r>
              <a:rPr lang="en-US" dirty="0" err="1">
                <a:latin typeface="Times Neue Roman" panose="020B0604020202020204"/>
              </a:rPr>
              <a:t>cạnh</a:t>
            </a:r>
            <a:r>
              <a:rPr lang="en-US" dirty="0">
                <a:latin typeface="Times Neue Roman" panose="020B0604020202020204"/>
              </a:rPr>
              <a:t> </a:t>
            </a:r>
            <a:r>
              <a:rPr lang="en-US" dirty="0" err="1">
                <a:latin typeface="Times Neue Roman" panose="020B0604020202020204"/>
              </a:rPr>
              <a:t>hạn</a:t>
            </a:r>
            <a:r>
              <a:rPr lang="en-US" dirty="0">
                <a:latin typeface="Times Neue Roman" panose="020B0604020202020204"/>
              </a:rPr>
              <a:t> </a:t>
            </a:r>
            <a:r>
              <a:rPr lang="en-US" dirty="0" err="1">
                <a:latin typeface="Times Neue Roman" panose="020B0604020202020204"/>
              </a:rPr>
              <a:t>chế</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đó</a:t>
            </a:r>
            <a:r>
              <a:rPr lang="en-US" dirty="0">
                <a:latin typeface="Times Neue Roman" panose="020B0604020202020204"/>
              </a:rPr>
              <a:t> </a:t>
            </a:r>
            <a:r>
              <a:rPr lang="en-US" dirty="0" err="1">
                <a:latin typeface="Times Neue Roman" panose="020B0604020202020204"/>
              </a:rPr>
              <a:t>cần</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khắc</a:t>
            </a:r>
            <a:r>
              <a:rPr lang="en-US" dirty="0">
                <a:latin typeface="Times Neue Roman" panose="020B0604020202020204"/>
              </a:rPr>
              <a:t> </a:t>
            </a:r>
            <a:r>
              <a:rPr lang="en-US" dirty="0" err="1">
                <a:latin typeface="Times Neue Roman" panose="020B0604020202020204"/>
              </a:rPr>
              <a:t>phục</a:t>
            </a:r>
            <a:r>
              <a:rPr lang="en-US" dirty="0">
                <a:latin typeface="Times Neue Roman" panose="020B0604020202020204"/>
              </a:rPr>
              <a:t>).</a:t>
            </a:r>
          </a:p>
          <a:p>
            <a:r>
              <a:rPr lang="en-US" dirty="0">
                <a:latin typeface="Times Neue Roman" panose="020B0604020202020204"/>
              </a:rPr>
              <a:t>+ </a:t>
            </a:r>
            <a:r>
              <a:rPr lang="en-US" dirty="0" err="1">
                <a:latin typeface="Times Neue Roman" panose="020B0604020202020204"/>
              </a:rPr>
              <a:t>Nếu</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ở </a:t>
            </a:r>
            <a:r>
              <a:rPr lang="en-US" dirty="0" err="1">
                <a:latin typeface="Times Neue Roman" panose="020B0604020202020204"/>
              </a:rPr>
              <a:t>mức</a:t>
            </a:r>
            <a:r>
              <a:rPr lang="en-US" dirty="0">
                <a:latin typeface="Times Neue Roman" panose="020B0604020202020204"/>
              </a:rPr>
              <a:t> </a:t>
            </a:r>
            <a:r>
              <a:rPr lang="en-US" dirty="0" err="1">
                <a:latin typeface="Times Neue Roman" panose="020B0604020202020204"/>
              </a:rPr>
              <a:t>Trung</a:t>
            </a:r>
            <a:r>
              <a:rPr lang="en-US" dirty="0">
                <a:latin typeface="Times Neue Roman" panose="020B0604020202020204"/>
              </a:rPr>
              <a:t> </a:t>
            </a:r>
            <a:r>
              <a:rPr lang="en-US" dirty="0" err="1">
                <a:latin typeface="Times Neue Roman" panose="020B0604020202020204"/>
              </a:rPr>
              <a:t>bình</a:t>
            </a:r>
            <a:r>
              <a:rPr lang="en-US" dirty="0">
                <a:latin typeface="Times Neue Roman" panose="020B0604020202020204"/>
              </a:rPr>
              <a:t>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Hạn</a:t>
            </a:r>
            <a:r>
              <a:rPr lang="en-US" dirty="0">
                <a:latin typeface="Times Neue Roman" panose="020B0604020202020204"/>
              </a:rPr>
              <a:t> </a:t>
            </a:r>
            <a:r>
              <a:rPr lang="en-US" dirty="0" err="1">
                <a:latin typeface="Times Neue Roman" panose="020B0604020202020204"/>
              </a:rPr>
              <a:t>chế</a:t>
            </a:r>
            <a:r>
              <a:rPr lang="en-US" dirty="0">
                <a:latin typeface="Times Neue Roman" panose="020B0604020202020204"/>
              </a:rPr>
              <a:t>,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Nhận</a:t>
            </a:r>
            <a:r>
              <a:rPr lang="en-US" dirty="0">
                <a:latin typeface="Times Neue Roman" panose="020B0604020202020204"/>
              </a:rPr>
              <a:t> </a:t>
            </a:r>
            <a:r>
              <a:rPr lang="en-US" dirty="0" err="1">
                <a:latin typeface="Times Neue Roman" panose="020B0604020202020204"/>
              </a:rPr>
              <a:t>xét</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chú</a:t>
            </a:r>
            <a:r>
              <a:rPr lang="en-US" dirty="0">
                <a:latin typeface="Times Neue Roman" panose="020B0604020202020204"/>
              </a:rPr>
              <a:t>) </a:t>
            </a:r>
            <a:r>
              <a:rPr lang="en-US" dirty="0" err="1">
                <a:latin typeface="Times Neue Roman" panose="020B0604020202020204"/>
              </a:rPr>
              <a:t>cần</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rõ</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nào</a:t>
            </a:r>
            <a:r>
              <a:rPr lang="en-US" dirty="0">
                <a:latin typeface="Times Neue Roman" panose="020B0604020202020204"/>
              </a:rPr>
              <a:t> </a:t>
            </a:r>
            <a:r>
              <a:rPr lang="en-US" dirty="0" err="1">
                <a:latin typeface="Times Neue Roman" panose="020B0604020202020204"/>
              </a:rPr>
              <a:t>đạt</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và</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nào</a:t>
            </a:r>
            <a:r>
              <a:rPr lang="en-US" dirty="0">
                <a:latin typeface="Times Neue Roman" panose="020B0604020202020204"/>
              </a:rPr>
              <a:t> </a:t>
            </a:r>
            <a:r>
              <a:rPr lang="en-US" dirty="0" err="1">
                <a:latin typeface="Times Neue Roman" panose="020B0604020202020204"/>
              </a:rPr>
              <a:t>chưa</a:t>
            </a:r>
            <a:r>
              <a:rPr lang="en-US" dirty="0">
                <a:latin typeface="Times Neue Roman" panose="020B0604020202020204"/>
              </a:rPr>
              <a:t> </a:t>
            </a:r>
            <a:r>
              <a:rPr lang="en-US" dirty="0" err="1">
                <a:latin typeface="Times Neue Roman" panose="020B0604020202020204"/>
              </a:rPr>
              <a:t>thể</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thể</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chưa</a:t>
            </a:r>
            <a:r>
              <a:rPr lang="en-US" dirty="0">
                <a:latin typeface="Times Neue Roman" panose="020B0604020202020204"/>
              </a:rPr>
              <a:t> </a:t>
            </a:r>
            <a:r>
              <a:rPr lang="en-US" dirty="0" err="1">
                <a:latin typeface="Times Neue Roman" panose="020B0604020202020204"/>
              </a:rPr>
              <a:t>thật</a:t>
            </a:r>
            <a:r>
              <a:rPr lang="en-US" dirty="0">
                <a:latin typeface="Times Neue Roman" panose="020B0604020202020204"/>
              </a:rPr>
              <a:t> </a:t>
            </a:r>
            <a:r>
              <a:rPr lang="en-US" dirty="0" err="1">
                <a:latin typeface="Times Neue Roman" panose="020B0604020202020204"/>
              </a:rPr>
              <a:t>hoàn</a:t>
            </a:r>
            <a:r>
              <a:rPr lang="en-US" dirty="0">
                <a:latin typeface="Times Neue Roman" panose="020B0604020202020204"/>
              </a:rPr>
              <a:t> </a:t>
            </a:r>
            <a:r>
              <a:rPr lang="en-US" dirty="0" err="1">
                <a:latin typeface="Times Neue Roman" panose="020B0604020202020204"/>
              </a:rPr>
              <a:t>chỉnh</a:t>
            </a:r>
            <a:r>
              <a:rPr lang="en-US" dirty="0">
                <a:latin typeface="Times Neue Roman" panose="020B0604020202020204"/>
              </a:rPr>
              <a:t> (</a:t>
            </a:r>
            <a:r>
              <a:rPr lang="en-US" dirty="0" err="1">
                <a:latin typeface="Times Neue Roman" panose="020B0604020202020204"/>
              </a:rPr>
              <a:t>nêu</a:t>
            </a:r>
            <a:r>
              <a:rPr lang="en-US" dirty="0">
                <a:latin typeface="Times Neue Roman" panose="020B0604020202020204"/>
              </a:rPr>
              <a:t> </a:t>
            </a:r>
            <a:r>
              <a:rPr lang="en-US" dirty="0" err="1">
                <a:latin typeface="Times Neue Roman" panose="020B0604020202020204"/>
              </a:rPr>
              <a:t>khía</a:t>
            </a:r>
            <a:r>
              <a:rPr lang="en-US" dirty="0">
                <a:latin typeface="Times Neue Roman" panose="020B0604020202020204"/>
              </a:rPr>
              <a:t> </a:t>
            </a:r>
            <a:r>
              <a:rPr lang="en-US" dirty="0" err="1">
                <a:latin typeface="Times Neue Roman" panose="020B0604020202020204"/>
              </a:rPr>
              <a:t>cạnh</a:t>
            </a:r>
            <a:r>
              <a:rPr lang="en-US" dirty="0">
                <a:latin typeface="Times Neue Roman" panose="020B0604020202020204"/>
              </a:rPr>
              <a:t> </a:t>
            </a:r>
            <a:r>
              <a:rPr lang="en-US" dirty="0" err="1">
                <a:latin typeface="Times Neue Roman" panose="020B0604020202020204"/>
              </a:rPr>
              <a:t>hạn</a:t>
            </a:r>
            <a:r>
              <a:rPr lang="en-US" dirty="0">
                <a:latin typeface="Times Neue Roman" panose="020B0604020202020204"/>
              </a:rPr>
              <a:t> </a:t>
            </a:r>
            <a:r>
              <a:rPr lang="en-US" dirty="0" err="1">
                <a:latin typeface="Times Neue Roman" panose="020B0604020202020204"/>
              </a:rPr>
              <a:t>chế</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đó</a:t>
            </a:r>
            <a:r>
              <a:rPr lang="en-US" dirty="0">
                <a:latin typeface="Times Neue Roman" panose="020B0604020202020204"/>
              </a:rPr>
              <a:t>).</a:t>
            </a:r>
          </a:p>
          <a:p>
            <a:r>
              <a:rPr lang="en-US" dirty="0">
                <a:latin typeface="Times Neue Roman" panose="020B0604020202020204"/>
              </a:rPr>
              <a:t>+ </a:t>
            </a:r>
            <a:r>
              <a:rPr lang="en-US" dirty="0" err="1">
                <a:latin typeface="Times Neue Roman" panose="020B0604020202020204"/>
              </a:rPr>
              <a:t>Nếu</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ở </a:t>
            </a:r>
            <a:r>
              <a:rPr lang="en-US" dirty="0" err="1">
                <a:latin typeface="Times Neue Roman" panose="020B0604020202020204"/>
              </a:rPr>
              <a:t>mức</a:t>
            </a:r>
            <a:r>
              <a:rPr lang="en-US" dirty="0">
                <a:latin typeface="Times Neue Roman" panose="020B0604020202020204"/>
              </a:rPr>
              <a:t> </a:t>
            </a:r>
            <a:r>
              <a:rPr lang="en-US" dirty="0" err="1">
                <a:latin typeface="Times Neue Roman" panose="020B0604020202020204"/>
              </a:rPr>
              <a:t>Không</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áp</a:t>
            </a:r>
            <a:r>
              <a:rPr lang="en-US" dirty="0">
                <a:latin typeface="Times Neue Roman" panose="020B0604020202020204"/>
              </a:rPr>
              <a:t> </a:t>
            </a:r>
            <a:r>
              <a:rPr lang="en-US" dirty="0" err="1">
                <a:latin typeface="Times Neue Roman" panose="020B0604020202020204"/>
              </a:rPr>
              <a:t>dụng</a:t>
            </a:r>
            <a:r>
              <a:rPr lang="en-US" dirty="0">
                <a:latin typeface="Times Neue Roman" panose="020B0604020202020204"/>
              </a:rPr>
              <a:t>, </a:t>
            </a:r>
            <a:r>
              <a:rPr lang="en-US" dirty="0" err="1">
                <a:latin typeface="Times Neue Roman" panose="020B0604020202020204"/>
              </a:rPr>
              <a:t>cột</a:t>
            </a:r>
            <a:r>
              <a:rPr lang="en-US" dirty="0">
                <a:latin typeface="Times Neue Roman" panose="020B0604020202020204"/>
              </a:rPr>
              <a:t> </a:t>
            </a:r>
            <a:r>
              <a:rPr lang="en-US" dirty="0" err="1">
                <a:latin typeface="Times Neue Roman" panose="020B0604020202020204"/>
              </a:rPr>
              <a:t>Nhận</a:t>
            </a:r>
            <a:r>
              <a:rPr lang="en-US" dirty="0">
                <a:latin typeface="Times Neue Roman" panose="020B0604020202020204"/>
              </a:rPr>
              <a:t> </a:t>
            </a:r>
            <a:r>
              <a:rPr lang="en-US" dirty="0" err="1">
                <a:latin typeface="Times Neue Roman" panose="020B0604020202020204"/>
              </a:rPr>
              <a:t>xét</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chú</a:t>
            </a:r>
            <a:r>
              <a:rPr lang="en-US" dirty="0">
                <a:latin typeface="Times Neue Roman" panose="020B0604020202020204"/>
              </a:rPr>
              <a:t>) </a:t>
            </a:r>
            <a:r>
              <a:rPr lang="en-US" dirty="0" err="1">
                <a:latin typeface="Times Neue Roman" panose="020B0604020202020204"/>
              </a:rPr>
              <a:t>cần</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rõ</a:t>
            </a:r>
            <a:r>
              <a:rPr lang="en-US" dirty="0">
                <a:latin typeface="Times Neue Roman" panose="020B0604020202020204"/>
              </a:rPr>
              <a:t> </a:t>
            </a:r>
            <a:r>
              <a:rPr lang="en-US" dirty="0" err="1">
                <a:latin typeface="Times Neue Roman" panose="020B0604020202020204"/>
              </a:rPr>
              <a:t>không</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các</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a:t>
            </a:r>
          </a:p>
          <a:p>
            <a:pPr marL="285750" indent="-285750">
              <a:buFontTx/>
              <a:buChar char="-"/>
            </a:pPr>
            <a:endParaRPr lang="en-US" sz="2000" dirty="0">
              <a:latin typeface="Times Neue Roman" panose="020B0604020202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9846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3BD7E-D570-4E33-950D-C98DA923C14E}"/>
              </a:ext>
            </a:extLst>
          </p:cNvPr>
          <p:cNvSpPr>
            <a:spLocks noGrp="1"/>
          </p:cNvSpPr>
          <p:nvPr>
            <p:ph type="title"/>
          </p:nvPr>
        </p:nvSpPr>
        <p:spPr/>
        <p:txBody>
          <a:bodyPr>
            <a:normAutofit/>
          </a:bodyPr>
          <a:lstStyle/>
          <a:p>
            <a:r>
              <a:rPr lang="en-US" b="1" dirty="0" err="1">
                <a:latin typeface="Times Neue Roman"/>
                <a:hlinkClick r:id="rId2" action="ppaction://hlinkfile"/>
              </a:rPr>
              <a:t>GỢI</a:t>
            </a:r>
            <a:r>
              <a:rPr lang="en-US" b="1" dirty="0">
                <a:latin typeface="Times Neue Roman"/>
                <a:hlinkClick r:id="rId2" action="ppaction://hlinkfile"/>
              </a:rPr>
              <a:t> Ý </a:t>
            </a:r>
            <a:r>
              <a:rPr lang="en-US" b="1" dirty="0" err="1">
                <a:latin typeface="Times Neue Roman"/>
                <a:hlinkClick r:id="rId2" action="ppaction://hlinkfile"/>
              </a:rPr>
              <a:t>BIỂU</a:t>
            </a:r>
            <a:r>
              <a:rPr lang="en-US" b="1" dirty="0">
                <a:latin typeface="Times Neue Roman"/>
                <a:hlinkClick r:id="rId2" action="ppaction://hlinkfile"/>
              </a:rPr>
              <a:t>/</a:t>
            </a:r>
            <a:r>
              <a:rPr lang="en-US" b="1" dirty="0" err="1">
                <a:latin typeface="Times Neue Roman"/>
                <a:hlinkClick r:id="rId2" action="ppaction://hlinkfile"/>
              </a:rPr>
              <a:t>PHIẾU</a:t>
            </a:r>
            <a:r>
              <a:rPr lang="en-US" b="1" dirty="0">
                <a:latin typeface="Times Neue Roman"/>
                <a:hlinkClick r:id="rId2" action="ppaction://hlinkfile"/>
              </a:rPr>
              <a:t> </a:t>
            </a:r>
            <a:r>
              <a:rPr lang="en-US" b="1" dirty="0" err="1">
                <a:latin typeface="Times Neue Roman"/>
                <a:hlinkClick r:id="rId2" action="ppaction://hlinkfile"/>
              </a:rPr>
              <a:t>GHI</a:t>
            </a:r>
            <a:r>
              <a:rPr lang="en-US" b="1" dirty="0">
                <a:latin typeface="Times Neue Roman"/>
                <a:hlinkClick r:id="rId2" action="ppaction://hlinkfile"/>
              </a:rPr>
              <a:t> </a:t>
            </a:r>
            <a:r>
              <a:rPr lang="en-US" b="1" dirty="0" err="1">
                <a:latin typeface="Times Neue Roman"/>
                <a:hlinkClick r:id="rId2" action="ppaction://hlinkfile"/>
              </a:rPr>
              <a:t>CHÉP</a:t>
            </a:r>
            <a:r>
              <a:rPr lang="en-US" b="1" dirty="0">
                <a:latin typeface="Times Neue Roman"/>
                <a:hlinkClick r:id="rId2" action="ppaction://hlinkfile"/>
              </a:rPr>
              <a:t> </a:t>
            </a:r>
            <a:r>
              <a:rPr lang="en-US" b="1" dirty="0" err="1">
                <a:latin typeface="Times Neue Roman"/>
                <a:hlinkClick r:id="rId2" action="ppaction://hlinkfile"/>
              </a:rPr>
              <a:t>THÔNG</a:t>
            </a:r>
            <a:r>
              <a:rPr lang="en-US" b="1" dirty="0">
                <a:latin typeface="Times Neue Roman"/>
                <a:hlinkClick r:id="rId2" action="ppaction://hlinkfile"/>
              </a:rPr>
              <a:t> TIN </a:t>
            </a:r>
            <a:r>
              <a:rPr lang="en-US" b="1" dirty="0" err="1">
                <a:latin typeface="Times Neue Roman"/>
                <a:hlinkClick r:id="rId2" action="ppaction://hlinkfile"/>
              </a:rPr>
              <a:t>KIỂM</a:t>
            </a:r>
            <a:r>
              <a:rPr lang="en-US" b="1" dirty="0">
                <a:latin typeface="Times Neue Roman"/>
                <a:hlinkClick r:id="rId2" action="ppaction://hlinkfile"/>
              </a:rPr>
              <a:t> </a:t>
            </a:r>
            <a:r>
              <a:rPr lang="en-US" b="1" dirty="0" err="1">
                <a:latin typeface="Times Neue Roman"/>
                <a:hlinkClick r:id="rId2" action="ppaction://hlinkfile"/>
              </a:rPr>
              <a:t>TRA</a:t>
            </a:r>
            <a:r>
              <a:rPr lang="en-US" b="1" dirty="0">
                <a:latin typeface="Times Neue Roman"/>
                <a:hlinkClick r:id="rId2" action="ppaction://hlinkfile"/>
              </a:rPr>
              <a:t>, </a:t>
            </a:r>
            <a:r>
              <a:rPr lang="en-US" b="1" dirty="0" err="1">
                <a:latin typeface="Times Neue Roman"/>
                <a:hlinkClick r:id="rId2" action="ppaction://hlinkfile"/>
              </a:rPr>
              <a:t>ĐÁNH</a:t>
            </a:r>
            <a:r>
              <a:rPr lang="en-US" b="1" dirty="0">
                <a:latin typeface="Times Neue Roman"/>
                <a:hlinkClick r:id="rId2" action="ppaction://hlinkfile"/>
              </a:rPr>
              <a:t> </a:t>
            </a:r>
            <a:r>
              <a:rPr lang="en-US" b="1" dirty="0" err="1">
                <a:latin typeface="Times Neue Roman"/>
                <a:hlinkClick r:id="rId2" action="ppaction://hlinkfile"/>
              </a:rPr>
              <a:t>GIÁ</a:t>
            </a:r>
            <a:r>
              <a:rPr lang="en-US" b="1" dirty="0">
                <a:latin typeface="Times Neue Roman"/>
                <a:hlinkClick r:id="rId2" action="ppaction://hlinkfile"/>
              </a:rPr>
              <a:t> </a:t>
            </a:r>
            <a:r>
              <a:rPr lang="en-US" b="1" dirty="0" err="1">
                <a:latin typeface="Times Neue Roman"/>
                <a:hlinkClick r:id="rId2" action="ppaction://hlinkfile"/>
              </a:rPr>
              <a:t>THỰC</a:t>
            </a:r>
            <a:r>
              <a:rPr lang="en-US" b="1" dirty="0">
                <a:latin typeface="Times Neue Roman"/>
                <a:hlinkClick r:id="rId2" action="ppaction://hlinkfile"/>
              </a:rPr>
              <a:t> </a:t>
            </a:r>
            <a:r>
              <a:rPr lang="en-US" b="1" dirty="0" err="1">
                <a:latin typeface="Times Neue Roman"/>
                <a:hlinkClick r:id="rId2" action="ppaction://hlinkfile"/>
              </a:rPr>
              <a:t>HIỆN</a:t>
            </a:r>
            <a:r>
              <a:rPr lang="en-US" b="1" dirty="0">
                <a:latin typeface="Times Neue Roman"/>
                <a:hlinkClick r:id="rId2" action="ppaction://hlinkfile"/>
              </a:rPr>
              <a:t> </a:t>
            </a:r>
            <a:r>
              <a:rPr lang="en-US" b="1" dirty="0" err="1">
                <a:latin typeface="Times Neue Roman"/>
                <a:hlinkClick r:id="rId2" action="ppaction://hlinkfile"/>
              </a:rPr>
              <a:t>CHƯƠNG</a:t>
            </a:r>
            <a:r>
              <a:rPr lang="en-US" b="1" dirty="0">
                <a:latin typeface="Times Neue Roman"/>
                <a:hlinkClick r:id="rId2" action="ppaction://hlinkfile"/>
              </a:rPr>
              <a:t> </a:t>
            </a:r>
            <a:r>
              <a:rPr lang="en-US" b="1" dirty="0" err="1">
                <a:latin typeface="Times Neue Roman"/>
                <a:hlinkClick r:id="rId2" action="ppaction://hlinkfile"/>
              </a:rPr>
              <a:t>TRÌNH</a:t>
            </a:r>
            <a:endParaRPr lang="en-US" dirty="0"/>
          </a:p>
        </p:txBody>
      </p:sp>
      <p:sp>
        <p:nvSpPr>
          <p:cNvPr id="3" name="Content Placeholder 2">
            <a:extLst>
              <a:ext uri="{FF2B5EF4-FFF2-40B4-BE49-F238E27FC236}">
                <a16:creationId xmlns:a16="http://schemas.microsoft.com/office/drawing/2014/main" xmlns="" id="{0EBA9A59-91CA-43C9-87F8-9AB8015825C1}"/>
              </a:ext>
            </a:extLst>
          </p:cNvPr>
          <p:cNvSpPr>
            <a:spLocks noGrp="1"/>
          </p:cNvSpPr>
          <p:nvPr>
            <p:ph idx="1"/>
          </p:nvPr>
        </p:nvSpPr>
        <p:spPr/>
        <p:txBody>
          <a:bodyPr>
            <a:normAutofit fontScale="92500" lnSpcReduction="20000"/>
          </a:bodyPr>
          <a:lstStyle/>
          <a:p>
            <a:pPr lvl="2" algn="just"/>
            <a:r>
              <a:rPr lang="en-US" sz="2000" b="1" dirty="0" err="1">
                <a:latin typeface="Times Neue Roman" panose="020B0604020202020204"/>
              </a:rPr>
              <a:t>Lưu</a:t>
            </a:r>
            <a:r>
              <a:rPr lang="en-US" sz="2000" b="1" dirty="0">
                <a:latin typeface="Times Neue Roman" panose="020B0604020202020204"/>
              </a:rPr>
              <a:t> ý:</a:t>
            </a:r>
            <a:endParaRPr lang="en-US" sz="2000" dirty="0">
              <a:latin typeface="Times Neue Roman" panose="020B0604020202020204"/>
            </a:endParaRPr>
          </a:p>
          <a:p>
            <a:pPr lvl="0" algn="just"/>
            <a:r>
              <a:rPr lang="en-US" dirty="0">
                <a:latin typeface="Times Neue Roman" panose="020B0604020202020204"/>
              </a:rPr>
              <a:t>- </a:t>
            </a:r>
            <a:r>
              <a:rPr lang="en-US" dirty="0" err="1">
                <a:latin typeface="Times Neue Roman" panose="020B0604020202020204"/>
              </a:rPr>
              <a:t>Vận</a:t>
            </a:r>
            <a:r>
              <a:rPr lang="en-US" dirty="0">
                <a:latin typeface="Times Neue Roman" panose="020B0604020202020204"/>
              </a:rPr>
              <a:t> </a:t>
            </a:r>
            <a:r>
              <a:rPr lang="en-US" dirty="0" err="1">
                <a:latin typeface="Times Neue Roman" panose="020B0604020202020204"/>
              </a:rPr>
              <a:t>dụng</a:t>
            </a:r>
            <a:r>
              <a:rPr lang="en-US" dirty="0">
                <a:latin typeface="Times Neue Roman" panose="020B0604020202020204"/>
              </a:rPr>
              <a:t> </a:t>
            </a:r>
            <a:r>
              <a:rPr lang="en-US" dirty="0" err="1">
                <a:latin typeface="Times Neue Roman" panose="020B0604020202020204"/>
              </a:rPr>
              <a:t>hướng</a:t>
            </a:r>
            <a:r>
              <a:rPr lang="en-US" dirty="0">
                <a:latin typeface="Times Neue Roman" panose="020B0604020202020204"/>
              </a:rPr>
              <a:t> </a:t>
            </a:r>
            <a:r>
              <a:rPr lang="en-US" dirty="0" err="1">
                <a:latin typeface="Times Neue Roman" panose="020B0604020202020204"/>
              </a:rPr>
              <a:t>dẫn</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thực</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chương</a:t>
            </a:r>
            <a:r>
              <a:rPr lang="en-US" dirty="0">
                <a:latin typeface="Times Neue Roman" panose="020B0604020202020204"/>
              </a:rPr>
              <a:t> </a:t>
            </a:r>
            <a:r>
              <a:rPr lang="en-US" dirty="0" err="1">
                <a:latin typeface="Times Neue Roman" panose="020B0604020202020204"/>
              </a:rPr>
              <a:t>trình</a:t>
            </a:r>
            <a:r>
              <a:rPr lang="en-US" dirty="0">
                <a:latin typeface="Times Neue Roman" panose="020B0604020202020204"/>
              </a:rPr>
              <a:t> </a:t>
            </a:r>
            <a:r>
              <a:rPr lang="en-US" dirty="0" err="1">
                <a:latin typeface="Times Neue Roman" panose="020B0604020202020204"/>
              </a:rPr>
              <a:t>trong</a:t>
            </a:r>
            <a:r>
              <a:rPr lang="en-US" dirty="0">
                <a:latin typeface="Times Neue Roman" panose="020B0604020202020204"/>
              </a:rPr>
              <a:t> </a:t>
            </a:r>
            <a:r>
              <a:rPr lang="en-US" dirty="0" err="1">
                <a:latin typeface="Times Neue Roman" panose="020B0604020202020204"/>
              </a:rPr>
              <a:t>Phần</a:t>
            </a:r>
            <a:r>
              <a:rPr lang="en-US" dirty="0">
                <a:latin typeface="Times Neue Roman" panose="020B0604020202020204"/>
              </a:rPr>
              <a:t>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Phần</a:t>
            </a:r>
            <a:r>
              <a:rPr lang="en-US" dirty="0">
                <a:latin typeface="Times Neue Roman" panose="020B0604020202020204"/>
              </a:rPr>
              <a:t> </a:t>
            </a:r>
            <a:r>
              <a:rPr lang="en-US" dirty="0" err="1">
                <a:latin typeface="Times Neue Roman" panose="020B0604020202020204"/>
              </a:rPr>
              <a:t>hai</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tài</a:t>
            </a:r>
            <a:r>
              <a:rPr lang="en-US" dirty="0">
                <a:latin typeface="Times Neue Roman" panose="020B0604020202020204"/>
              </a:rPr>
              <a:t> </a:t>
            </a:r>
            <a:r>
              <a:rPr lang="en-US" dirty="0" err="1">
                <a:latin typeface="Times Neue Roman" panose="020B0604020202020204"/>
              </a:rPr>
              <a:t>liệu</a:t>
            </a:r>
            <a:r>
              <a:rPr lang="en-US" dirty="0">
                <a:latin typeface="Times Neue Roman" panose="020B0604020202020204"/>
              </a:rPr>
              <a:t> </a:t>
            </a:r>
            <a:r>
              <a:rPr lang="en-US" dirty="0" err="1">
                <a:latin typeface="Times Neue Roman" panose="020B0604020202020204"/>
              </a:rPr>
              <a:t>này</a:t>
            </a:r>
            <a:r>
              <a:rPr lang="en-US" dirty="0">
                <a:latin typeface="Times Neue Roman" panose="020B0604020202020204"/>
              </a:rPr>
              <a:t>, </a:t>
            </a:r>
            <a:r>
              <a:rPr lang="en-US" dirty="0" err="1">
                <a:latin typeface="Times Neue Roman" panose="020B0604020202020204"/>
              </a:rPr>
              <a:t>tuỳ</a:t>
            </a:r>
            <a:r>
              <a:rPr lang="en-US" dirty="0">
                <a:latin typeface="Times Neue Roman" panose="020B0604020202020204"/>
              </a:rPr>
              <a:t> </a:t>
            </a:r>
            <a:r>
              <a:rPr lang="en-US" dirty="0" err="1">
                <a:latin typeface="Times Neue Roman" panose="020B0604020202020204"/>
              </a:rPr>
              <a:t>thuộc</a:t>
            </a:r>
            <a:r>
              <a:rPr lang="en-US" dirty="0">
                <a:latin typeface="Times Neue Roman" panose="020B0604020202020204"/>
              </a:rPr>
              <a:t> </a:t>
            </a:r>
            <a:r>
              <a:rPr lang="en-US" dirty="0" err="1">
                <a:latin typeface="Times Neue Roman" panose="020B0604020202020204"/>
              </a:rPr>
              <a:t>vào</a:t>
            </a:r>
            <a:r>
              <a:rPr lang="en-US" dirty="0">
                <a:latin typeface="Times Neue Roman" panose="020B0604020202020204"/>
              </a:rPr>
              <a:t> </a:t>
            </a:r>
            <a:r>
              <a:rPr lang="en-US" dirty="0" err="1">
                <a:latin typeface="Times Neue Roman" panose="020B0604020202020204"/>
              </a:rPr>
              <a:t>mục</a:t>
            </a:r>
            <a:r>
              <a:rPr lang="en-US" dirty="0">
                <a:latin typeface="Times Neue Roman" panose="020B0604020202020204"/>
              </a:rPr>
              <a:t> </a:t>
            </a:r>
            <a:r>
              <a:rPr lang="en-US" dirty="0" err="1">
                <a:latin typeface="Times Neue Roman" panose="020B0604020202020204"/>
              </a:rPr>
              <a:t>đích</a:t>
            </a:r>
            <a:r>
              <a:rPr lang="en-US" dirty="0">
                <a:latin typeface="Times Neue Roman" panose="020B0604020202020204"/>
              </a:rPr>
              <a:t> </a:t>
            </a:r>
            <a:r>
              <a:rPr lang="en-US" dirty="0" err="1">
                <a:latin typeface="Times Neue Roman" panose="020B0604020202020204"/>
              </a:rPr>
              <a:t>kiểm</a:t>
            </a:r>
            <a:r>
              <a:rPr lang="en-US" dirty="0">
                <a:latin typeface="Times Neue Roman" panose="020B0604020202020204"/>
              </a:rPr>
              <a:t> </a:t>
            </a:r>
            <a:r>
              <a:rPr lang="en-US" dirty="0" err="1">
                <a:latin typeface="Times Neue Roman" panose="020B0604020202020204"/>
              </a:rPr>
              <a:t>tra</a:t>
            </a:r>
            <a:r>
              <a:rPr lang="en-US" dirty="0">
                <a:latin typeface="Times Neue Roman" panose="020B0604020202020204"/>
              </a:rPr>
              <a:t>,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để</a:t>
            </a:r>
            <a:r>
              <a:rPr lang="en-US" dirty="0">
                <a:latin typeface="Times Neue Roman" panose="020B0604020202020204"/>
              </a:rPr>
              <a:t> </a:t>
            </a:r>
            <a:r>
              <a:rPr lang="en-US" dirty="0" err="1">
                <a:latin typeface="Times Neue Roman" panose="020B0604020202020204"/>
              </a:rPr>
              <a:t>xác</a:t>
            </a:r>
            <a:r>
              <a:rPr lang="en-US" dirty="0">
                <a:latin typeface="Times Neue Roman" panose="020B0604020202020204"/>
              </a:rPr>
              <a:t> </a:t>
            </a:r>
            <a:r>
              <a:rPr lang="en-US" dirty="0" err="1">
                <a:latin typeface="Times Neue Roman" panose="020B0604020202020204"/>
              </a:rPr>
              <a:t>định</a:t>
            </a:r>
            <a:r>
              <a:rPr lang="en-US" dirty="0">
                <a:latin typeface="Times Neue Roman" panose="020B0604020202020204"/>
              </a:rPr>
              <a:t> </a:t>
            </a:r>
            <a:r>
              <a:rPr lang="en-US" dirty="0" err="1">
                <a:latin typeface="Times Neue Roman" panose="020B0604020202020204"/>
              </a:rPr>
              <a:t>nội</a:t>
            </a:r>
            <a:r>
              <a:rPr lang="en-US" dirty="0">
                <a:latin typeface="Times Neue Roman" panose="020B0604020202020204"/>
              </a:rPr>
              <a:t> dung, </a:t>
            </a:r>
            <a:r>
              <a:rPr lang="en-US" dirty="0" err="1">
                <a:latin typeface="Times Neue Roman" panose="020B0604020202020204"/>
              </a:rPr>
              <a:t>lựa</a:t>
            </a:r>
            <a:r>
              <a:rPr lang="en-US" dirty="0">
                <a:latin typeface="Times Neue Roman" panose="020B0604020202020204"/>
              </a:rPr>
              <a:t> </a:t>
            </a:r>
            <a:r>
              <a:rPr lang="en-US" dirty="0" err="1">
                <a:latin typeface="Times Neue Roman" panose="020B0604020202020204"/>
              </a:rPr>
              <a:t>chọn</a:t>
            </a:r>
            <a:r>
              <a:rPr lang="en-US" dirty="0">
                <a:latin typeface="Times Neue Roman" panose="020B0604020202020204"/>
              </a:rPr>
              <a:t> </a:t>
            </a:r>
            <a:r>
              <a:rPr lang="en-US" dirty="0" err="1">
                <a:latin typeface="Times Neue Roman" panose="020B0604020202020204"/>
              </a:rPr>
              <a:t>và</a:t>
            </a:r>
            <a:r>
              <a:rPr lang="en-US" dirty="0">
                <a:latin typeface="Times Neue Roman" panose="020B0604020202020204"/>
              </a:rPr>
              <a:t> </a:t>
            </a:r>
            <a:r>
              <a:rPr lang="en-US" dirty="0" err="1">
                <a:latin typeface="Times Neue Roman" panose="020B0604020202020204"/>
              </a:rPr>
              <a:t>phát</a:t>
            </a:r>
            <a:r>
              <a:rPr lang="en-US" dirty="0">
                <a:latin typeface="Times Neue Roman" panose="020B0604020202020204"/>
              </a:rPr>
              <a:t> </a:t>
            </a:r>
            <a:r>
              <a:rPr lang="en-US" dirty="0" err="1">
                <a:latin typeface="Times Neue Roman" panose="020B0604020202020204"/>
              </a:rPr>
              <a:t>triển</a:t>
            </a:r>
            <a:r>
              <a:rPr lang="en-US" dirty="0">
                <a:latin typeface="Times Neue Roman" panose="020B0604020202020204"/>
              </a:rPr>
              <a:t> </a:t>
            </a:r>
            <a:r>
              <a:rPr lang="en-US" dirty="0" err="1">
                <a:latin typeface="Times Neue Roman" panose="020B0604020202020204"/>
              </a:rPr>
              <a:t>các</a:t>
            </a:r>
            <a:r>
              <a:rPr lang="en-US" dirty="0">
                <a:latin typeface="Times Neue Roman" panose="020B0604020202020204"/>
              </a:rPr>
              <a:t> </a:t>
            </a:r>
            <a:r>
              <a:rPr lang="en-US" dirty="0" err="1">
                <a:latin typeface="Times Neue Roman" panose="020B0604020202020204"/>
              </a:rPr>
              <a:t>tiêu</a:t>
            </a:r>
            <a:r>
              <a:rPr lang="en-US" dirty="0">
                <a:latin typeface="Times Neue Roman" panose="020B0604020202020204"/>
              </a:rPr>
              <a:t> </a:t>
            </a:r>
            <a:r>
              <a:rPr lang="en-US" dirty="0" err="1">
                <a:latin typeface="Times Neue Roman" panose="020B0604020202020204"/>
              </a:rPr>
              <a:t>chí</a:t>
            </a:r>
            <a:r>
              <a:rPr lang="en-US" dirty="0">
                <a:latin typeface="Times Neue Roman" panose="020B0604020202020204"/>
              </a:rPr>
              <a:t>, </a:t>
            </a:r>
            <a:r>
              <a:rPr lang="en-US" dirty="0" err="1">
                <a:latin typeface="Times Neue Roman" panose="020B0604020202020204"/>
              </a:rPr>
              <a:t>dự</a:t>
            </a:r>
            <a:r>
              <a:rPr lang="en-US" dirty="0">
                <a:latin typeface="Times Neue Roman" panose="020B0604020202020204"/>
              </a:rPr>
              <a:t> </a:t>
            </a:r>
            <a:r>
              <a:rPr lang="en-US" dirty="0" err="1">
                <a:latin typeface="Times Neue Roman" panose="020B0604020202020204"/>
              </a:rPr>
              <a:t>kiến</a:t>
            </a:r>
            <a:r>
              <a:rPr lang="en-US" dirty="0">
                <a:latin typeface="Times Neue Roman" panose="020B0604020202020204"/>
              </a:rPr>
              <a:t> </a:t>
            </a:r>
            <a:r>
              <a:rPr lang="en-US" dirty="0" err="1">
                <a:latin typeface="Times Neue Roman" panose="020B0604020202020204"/>
              </a:rPr>
              <a:t>minh</a:t>
            </a:r>
            <a:r>
              <a:rPr lang="en-US" dirty="0">
                <a:latin typeface="Times Neue Roman" panose="020B0604020202020204"/>
              </a:rPr>
              <a:t> </a:t>
            </a:r>
            <a:r>
              <a:rPr lang="en-US" dirty="0" err="1">
                <a:latin typeface="Times Neue Roman" panose="020B0604020202020204"/>
              </a:rPr>
              <a:t>chứng</a:t>
            </a:r>
            <a:r>
              <a:rPr lang="en-US" dirty="0">
                <a:latin typeface="Times Neue Roman" panose="020B0604020202020204"/>
              </a:rPr>
              <a:t> </a:t>
            </a:r>
            <a:r>
              <a:rPr lang="en-US" dirty="0" err="1">
                <a:latin typeface="Times Neue Roman" panose="020B0604020202020204"/>
              </a:rPr>
              <a:t>phù</a:t>
            </a:r>
            <a:r>
              <a:rPr lang="en-US" dirty="0">
                <a:latin typeface="Times Neue Roman" panose="020B0604020202020204"/>
              </a:rPr>
              <a:t> </a:t>
            </a:r>
            <a:r>
              <a:rPr lang="en-US" dirty="0" err="1">
                <a:latin typeface="Times Neue Roman" panose="020B0604020202020204"/>
              </a:rPr>
              <a:t>hợp</a:t>
            </a:r>
            <a:r>
              <a:rPr lang="en-US" dirty="0">
                <a:latin typeface="Times Neue Roman" panose="020B0604020202020204"/>
              </a:rPr>
              <a:t> </a:t>
            </a:r>
            <a:r>
              <a:rPr lang="en-US" dirty="0" err="1">
                <a:latin typeface="Times Neue Roman" panose="020B0604020202020204"/>
              </a:rPr>
              <a:t>và</a:t>
            </a:r>
            <a:r>
              <a:rPr lang="en-US" dirty="0">
                <a:latin typeface="Times Neue Roman" panose="020B0604020202020204"/>
              </a:rPr>
              <a:t> </a:t>
            </a:r>
            <a:r>
              <a:rPr lang="en-US" dirty="0" err="1">
                <a:latin typeface="Times Neue Roman" panose="020B0604020202020204"/>
              </a:rPr>
              <a:t>trình</a:t>
            </a:r>
            <a:r>
              <a:rPr lang="en-US" dirty="0">
                <a:latin typeface="Times Neue Roman" panose="020B0604020202020204"/>
              </a:rPr>
              <a:t> </a:t>
            </a:r>
            <a:r>
              <a:rPr lang="en-US" dirty="0" err="1">
                <a:latin typeface="Times Neue Roman" panose="020B0604020202020204"/>
              </a:rPr>
              <a:t>bày</a:t>
            </a:r>
            <a:r>
              <a:rPr lang="en-US" dirty="0">
                <a:latin typeface="Times Neue Roman" panose="020B0604020202020204"/>
              </a:rPr>
              <a:t> </a:t>
            </a:r>
            <a:r>
              <a:rPr lang="en-US" dirty="0" err="1">
                <a:latin typeface="Times Neue Roman" panose="020B0604020202020204"/>
              </a:rPr>
              <a:t>vào</a:t>
            </a:r>
            <a:r>
              <a:rPr lang="en-US" dirty="0">
                <a:latin typeface="Times Neue Roman" panose="020B0604020202020204"/>
              </a:rPr>
              <a:t> </a:t>
            </a:r>
            <a:r>
              <a:rPr lang="en-US" dirty="0" err="1">
                <a:latin typeface="Times Neue Roman" panose="020B0604020202020204"/>
              </a:rPr>
              <a:t>biểu</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thông</a:t>
            </a:r>
            <a:r>
              <a:rPr lang="en-US" dirty="0">
                <a:latin typeface="Times Neue Roman" panose="020B0604020202020204"/>
              </a:rPr>
              <a:t> tin.</a:t>
            </a:r>
          </a:p>
          <a:p>
            <a:pPr lvl="0" algn="just">
              <a:spcBef>
                <a:spcPts val="1200"/>
              </a:spcBef>
              <a:spcAft>
                <a:spcPts val="600"/>
              </a:spcAft>
            </a:pPr>
            <a:r>
              <a:rPr lang="en-US" dirty="0">
                <a:latin typeface="Times Neue Roman" panose="020B0604020202020204"/>
              </a:rPr>
              <a:t>- </a:t>
            </a:r>
            <a:r>
              <a:rPr lang="en-US" dirty="0" err="1">
                <a:latin typeface="Times Neue Roman" panose="020B0604020202020204"/>
              </a:rPr>
              <a:t>Việc</a:t>
            </a:r>
            <a:r>
              <a:rPr lang="en-US" dirty="0">
                <a:latin typeface="Times Neue Roman" panose="020B0604020202020204"/>
              </a:rPr>
              <a:t> </a:t>
            </a:r>
            <a:r>
              <a:rPr lang="en-US" dirty="0" err="1">
                <a:latin typeface="Times Neue Roman" panose="020B0604020202020204"/>
              </a:rPr>
              <a:t>sử</a:t>
            </a:r>
            <a:r>
              <a:rPr lang="en-US" dirty="0">
                <a:latin typeface="Times Neue Roman" panose="020B0604020202020204"/>
              </a:rPr>
              <a:t> </a:t>
            </a:r>
            <a:r>
              <a:rPr lang="en-US" dirty="0" err="1">
                <a:latin typeface="Times Neue Roman" panose="020B0604020202020204"/>
              </a:rPr>
              <a:t>dụng</a:t>
            </a:r>
            <a:r>
              <a:rPr lang="en-US" dirty="0">
                <a:latin typeface="Times Neue Roman" panose="020B0604020202020204"/>
              </a:rPr>
              <a:t> </a:t>
            </a:r>
            <a:r>
              <a:rPr lang="en-US" dirty="0" err="1">
                <a:latin typeface="Times Neue Roman" panose="020B0604020202020204"/>
              </a:rPr>
              <a:t>biểu</a:t>
            </a:r>
            <a:r>
              <a:rPr lang="en-US" dirty="0">
                <a:latin typeface="Times Neue Roman" panose="020B0604020202020204"/>
              </a:rPr>
              <a:t> </a:t>
            </a:r>
            <a:r>
              <a:rPr lang="en-US" dirty="0" err="1">
                <a:latin typeface="Times Neue Roman" panose="020B0604020202020204"/>
              </a:rPr>
              <a:t>gợi</a:t>
            </a:r>
            <a:r>
              <a:rPr lang="en-US" dirty="0">
                <a:latin typeface="Times Neue Roman" panose="020B0604020202020204"/>
              </a:rPr>
              <a:t> ý </a:t>
            </a:r>
            <a:r>
              <a:rPr lang="en-US" dirty="0" err="1">
                <a:latin typeface="Times Neue Roman" panose="020B0604020202020204"/>
              </a:rPr>
              <a:t>như</a:t>
            </a:r>
            <a:r>
              <a:rPr lang="en-US" dirty="0">
                <a:latin typeface="Times Neue Roman" panose="020B0604020202020204"/>
              </a:rPr>
              <a:t> </a:t>
            </a:r>
            <a:r>
              <a:rPr lang="en-US" dirty="0" err="1">
                <a:latin typeface="Times Neue Roman" panose="020B0604020202020204"/>
              </a:rPr>
              <a:t>trên</a:t>
            </a:r>
            <a:r>
              <a:rPr lang="en-US" dirty="0">
                <a:latin typeface="Times Neue Roman" panose="020B0604020202020204"/>
              </a:rPr>
              <a:t> </a:t>
            </a:r>
            <a:r>
              <a:rPr lang="en-US" dirty="0" err="1">
                <a:latin typeface="Times Neue Roman" panose="020B0604020202020204"/>
              </a:rPr>
              <a:t>được</a:t>
            </a:r>
            <a:r>
              <a:rPr lang="en-US" dirty="0">
                <a:latin typeface="Times Neue Roman" panose="020B0604020202020204"/>
              </a:rPr>
              <a:t> </a:t>
            </a:r>
            <a:r>
              <a:rPr lang="en-US" dirty="0" err="1">
                <a:latin typeface="Times Neue Roman" panose="020B0604020202020204"/>
              </a:rPr>
              <a:t>linh</a:t>
            </a:r>
            <a:r>
              <a:rPr lang="en-US" dirty="0">
                <a:latin typeface="Times Neue Roman" panose="020B0604020202020204"/>
              </a:rPr>
              <a:t> </a:t>
            </a:r>
            <a:r>
              <a:rPr lang="en-US" dirty="0" err="1">
                <a:latin typeface="Times Neue Roman" panose="020B0604020202020204"/>
              </a:rPr>
              <a:t>hoạt</a:t>
            </a:r>
            <a:r>
              <a:rPr lang="en-US" dirty="0">
                <a:latin typeface="Times Neue Roman" panose="020B0604020202020204"/>
              </a:rPr>
              <a:t> </a:t>
            </a:r>
            <a:r>
              <a:rPr lang="en-US" dirty="0" err="1">
                <a:latin typeface="Times Neue Roman" panose="020B0604020202020204"/>
              </a:rPr>
              <a:t>tùy</a:t>
            </a:r>
            <a:r>
              <a:rPr lang="en-US" dirty="0">
                <a:latin typeface="Times Neue Roman" panose="020B0604020202020204"/>
              </a:rPr>
              <a:t> </a:t>
            </a:r>
            <a:r>
              <a:rPr lang="en-US" dirty="0" err="1">
                <a:latin typeface="Times Neue Roman" panose="020B0604020202020204"/>
              </a:rPr>
              <a:t>thuộc</a:t>
            </a:r>
            <a:r>
              <a:rPr lang="en-US" dirty="0">
                <a:latin typeface="Times Neue Roman" panose="020B0604020202020204"/>
              </a:rPr>
              <a:t> </a:t>
            </a:r>
            <a:r>
              <a:rPr lang="en-US" dirty="0" err="1">
                <a:latin typeface="Times Neue Roman" panose="020B0604020202020204"/>
              </a:rPr>
              <a:t>vào</a:t>
            </a:r>
            <a:r>
              <a:rPr lang="en-US" dirty="0">
                <a:latin typeface="Times Neue Roman" panose="020B0604020202020204"/>
              </a:rPr>
              <a:t> </a:t>
            </a:r>
            <a:r>
              <a:rPr lang="en-US" dirty="0" err="1">
                <a:latin typeface="Times Neue Roman" panose="020B0604020202020204"/>
              </a:rPr>
              <a:t>mục</a:t>
            </a:r>
            <a:r>
              <a:rPr lang="en-US" dirty="0">
                <a:latin typeface="Times Neue Roman" panose="020B0604020202020204"/>
              </a:rPr>
              <a:t> </a:t>
            </a:r>
            <a:r>
              <a:rPr lang="en-US" dirty="0" err="1">
                <a:latin typeface="Times Neue Roman" panose="020B0604020202020204"/>
              </a:rPr>
              <a:t>đích</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người</a:t>
            </a:r>
            <a:r>
              <a:rPr lang="en-US" dirty="0">
                <a:latin typeface="Times Neue Roman" panose="020B0604020202020204"/>
              </a:rPr>
              <a:t> </a:t>
            </a:r>
            <a:r>
              <a:rPr lang="en-US" dirty="0" err="1">
                <a:latin typeface="Times Neue Roman" panose="020B0604020202020204"/>
              </a:rPr>
              <a:t>sử</a:t>
            </a:r>
            <a:r>
              <a:rPr lang="en-US" dirty="0">
                <a:latin typeface="Times Neue Roman" panose="020B0604020202020204"/>
              </a:rPr>
              <a:t> </a:t>
            </a:r>
            <a:r>
              <a:rPr lang="en-US" dirty="0" err="1">
                <a:latin typeface="Times Neue Roman" panose="020B0604020202020204"/>
              </a:rPr>
              <a:t>dụng</a:t>
            </a:r>
            <a:r>
              <a:rPr lang="en-US" dirty="0">
                <a:latin typeface="Times Neue Roman" panose="020B0604020202020204"/>
              </a:rPr>
              <a:t> </a:t>
            </a:r>
            <a:r>
              <a:rPr lang="en-US" dirty="0" err="1">
                <a:latin typeface="Times Neue Roman" panose="020B0604020202020204"/>
              </a:rPr>
              <a:t>dùng</a:t>
            </a:r>
            <a:r>
              <a:rPr lang="en-US" dirty="0">
                <a:latin typeface="Times Neue Roman" panose="020B0604020202020204"/>
              </a:rPr>
              <a:t> </a:t>
            </a:r>
            <a:r>
              <a:rPr lang="en-US" dirty="0" err="1">
                <a:latin typeface="Times Neue Roman" panose="020B0604020202020204"/>
              </a:rPr>
              <a:t>để</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chép</a:t>
            </a:r>
            <a:r>
              <a:rPr lang="en-US" dirty="0">
                <a:latin typeface="Times Neue Roman" panose="020B0604020202020204"/>
              </a:rPr>
              <a:t> </a:t>
            </a:r>
            <a:r>
              <a:rPr lang="en-US" dirty="0" err="1">
                <a:latin typeface="Times Neue Roman" panose="020B0604020202020204"/>
              </a:rPr>
              <a:t>thông</a:t>
            </a:r>
            <a:r>
              <a:rPr lang="en-US" dirty="0">
                <a:latin typeface="Times Neue Roman" panose="020B0604020202020204"/>
              </a:rPr>
              <a:t> tin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thực</a:t>
            </a:r>
            <a:r>
              <a:rPr lang="en-US" dirty="0">
                <a:latin typeface="Times Neue Roman" panose="020B0604020202020204"/>
              </a:rPr>
              <a:t> </a:t>
            </a:r>
            <a:r>
              <a:rPr lang="en-US" dirty="0" err="1">
                <a:latin typeface="Times Neue Roman" panose="020B0604020202020204"/>
              </a:rPr>
              <a:t>hiện</a:t>
            </a:r>
            <a:r>
              <a:rPr lang="en-US" dirty="0">
                <a:latin typeface="Times Neue Roman" panose="020B0604020202020204"/>
              </a:rPr>
              <a:t> </a:t>
            </a:r>
            <a:r>
              <a:rPr lang="en-US" dirty="0" err="1">
                <a:latin typeface="Times Neue Roman" panose="020B0604020202020204"/>
              </a:rPr>
              <a:t>chương</a:t>
            </a:r>
            <a:r>
              <a:rPr lang="en-US" dirty="0">
                <a:latin typeface="Times Neue Roman" panose="020B0604020202020204"/>
              </a:rPr>
              <a:t> </a:t>
            </a:r>
            <a:r>
              <a:rPr lang="en-US" dirty="0" err="1">
                <a:latin typeface="Times Neue Roman" panose="020B0604020202020204"/>
              </a:rPr>
              <a:t>trình</a:t>
            </a:r>
            <a:r>
              <a:rPr lang="en-US" dirty="0">
                <a:latin typeface="Times Neue Roman" panose="020B0604020202020204"/>
              </a:rPr>
              <a:t> </a:t>
            </a:r>
            <a:r>
              <a:rPr lang="en-US" dirty="0" err="1">
                <a:latin typeface="Times Neue Roman" panose="020B0604020202020204"/>
              </a:rPr>
              <a:t>của</a:t>
            </a:r>
            <a:r>
              <a:rPr lang="en-US" dirty="0">
                <a:latin typeface="Times Neue Roman" panose="020B0604020202020204"/>
              </a:rPr>
              <a:t> </a:t>
            </a:r>
            <a:r>
              <a:rPr lang="en-US" dirty="0" err="1">
                <a:latin typeface="Times Neue Roman" panose="020B0604020202020204"/>
              </a:rPr>
              <a:t>CBQL</a:t>
            </a:r>
            <a:r>
              <a:rPr lang="en-US" dirty="0">
                <a:latin typeface="Times Neue Roman" panose="020B0604020202020204"/>
              </a:rPr>
              <a:t>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GV</a:t>
            </a:r>
            <a:r>
              <a:rPr lang="en-US" dirty="0">
                <a:latin typeface="Times Neue Roman" panose="020B0604020202020204"/>
              </a:rPr>
              <a:t>…. </a:t>
            </a:r>
            <a:r>
              <a:rPr lang="en-US" dirty="0" err="1">
                <a:latin typeface="Times Neue Roman" panose="020B0604020202020204"/>
              </a:rPr>
              <a:t>Biểu</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thông</a:t>
            </a:r>
            <a:r>
              <a:rPr lang="en-US" dirty="0">
                <a:latin typeface="Times Neue Roman" panose="020B0604020202020204"/>
              </a:rPr>
              <a:t> tin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thể</a:t>
            </a:r>
            <a:r>
              <a:rPr lang="en-US" dirty="0">
                <a:latin typeface="Times Neue Roman" panose="020B0604020202020204"/>
              </a:rPr>
              <a:t> </a:t>
            </a:r>
            <a:r>
              <a:rPr lang="en-US" dirty="0" err="1">
                <a:latin typeface="Times Neue Roman" panose="020B0604020202020204"/>
              </a:rPr>
              <a:t>dùng</a:t>
            </a:r>
            <a:r>
              <a:rPr lang="en-US" dirty="0">
                <a:latin typeface="Times Neue Roman" panose="020B0604020202020204"/>
              </a:rPr>
              <a:t> </a:t>
            </a:r>
            <a:r>
              <a:rPr lang="en-US" dirty="0" err="1">
                <a:latin typeface="Times Neue Roman" panose="020B0604020202020204"/>
              </a:rPr>
              <a:t>để</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chép</a:t>
            </a:r>
            <a:r>
              <a:rPr lang="en-US" dirty="0">
                <a:latin typeface="Times Neue Roman" panose="020B0604020202020204"/>
              </a:rPr>
              <a:t> </a:t>
            </a:r>
            <a:r>
              <a:rPr lang="en-US" dirty="0" err="1">
                <a:latin typeface="Times Neue Roman" panose="020B0604020202020204"/>
              </a:rPr>
              <a:t>thông</a:t>
            </a:r>
            <a:r>
              <a:rPr lang="en-US" dirty="0">
                <a:latin typeface="Times Neue Roman" panose="020B0604020202020204"/>
              </a:rPr>
              <a:t> tin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cho</a:t>
            </a:r>
            <a:r>
              <a:rPr lang="en-US" dirty="0">
                <a:latin typeface="Times Neue Roman" panose="020B0604020202020204"/>
              </a:rPr>
              <a:t> 1 </a:t>
            </a:r>
            <a:r>
              <a:rPr lang="en-US" dirty="0" err="1">
                <a:latin typeface="Times Neue Roman" panose="020B0604020202020204"/>
              </a:rPr>
              <a:t>nội</a:t>
            </a:r>
            <a:r>
              <a:rPr lang="en-US" dirty="0">
                <a:latin typeface="Times Neue Roman" panose="020B0604020202020204"/>
              </a:rPr>
              <a:t> dung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nhiều</a:t>
            </a:r>
            <a:r>
              <a:rPr lang="en-US" dirty="0">
                <a:latin typeface="Times Neue Roman" panose="020B0604020202020204"/>
              </a:rPr>
              <a:t> </a:t>
            </a:r>
            <a:r>
              <a:rPr lang="en-US" dirty="0" err="1">
                <a:latin typeface="Times Neue Roman" panose="020B0604020202020204"/>
              </a:rPr>
              <a:t>nội</a:t>
            </a:r>
            <a:r>
              <a:rPr lang="en-US" dirty="0">
                <a:latin typeface="Times Neue Roman" panose="020B0604020202020204"/>
              </a:rPr>
              <a:t> dung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có</a:t>
            </a:r>
            <a:r>
              <a:rPr lang="en-US" dirty="0">
                <a:latin typeface="Times Neue Roman" panose="020B0604020202020204"/>
              </a:rPr>
              <a:t> </a:t>
            </a:r>
            <a:r>
              <a:rPr lang="en-US" dirty="0" err="1">
                <a:latin typeface="Times Neue Roman" panose="020B0604020202020204"/>
              </a:rPr>
              <a:t>thể</a:t>
            </a:r>
            <a:r>
              <a:rPr lang="en-US" dirty="0">
                <a:latin typeface="Times Neue Roman" panose="020B0604020202020204"/>
              </a:rPr>
              <a:t> </a:t>
            </a:r>
            <a:r>
              <a:rPr lang="en-US" dirty="0" err="1">
                <a:latin typeface="Times Neue Roman" panose="020B0604020202020204"/>
              </a:rPr>
              <a:t>dùng</a:t>
            </a:r>
            <a:r>
              <a:rPr lang="en-US" dirty="0">
                <a:latin typeface="Times Neue Roman" panose="020B0604020202020204"/>
              </a:rPr>
              <a:t> </a:t>
            </a:r>
            <a:r>
              <a:rPr lang="en-US" dirty="0" err="1">
                <a:latin typeface="Times Neue Roman" panose="020B0604020202020204"/>
              </a:rPr>
              <a:t>ghi</a:t>
            </a:r>
            <a:r>
              <a:rPr lang="en-US" dirty="0">
                <a:latin typeface="Times Neue Roman" panose="020B0604020202020204"/>
              </a:rPr>
              <a:t> </a:t>
            </a:r>
            <a:r>
              <a:rPr lang="en-US" dirty="0" err="1">
                <a:latin typeface="Times Neue Roman" panose="020B0604020202020204"/>
              </a:rPr>
              <a:t>thông</a:t>
            </a:r>
            <a:r>
              <a:rPr lang="en-US" dirty="0">
                <a:latin typeface="Times Neue Roman" panose="020B0604020202020204"/>
              </a:rPr>
              <a:t> tin </a:t>
            </a:r>
            <a:r>
              <a:rPr lang="en-US" dirty="0" err="1">
                <a:latin typeface="Times Neue Roman" panose="020B0604020202020204"/>
              </a:rPr>
              <a:t>đánh</a:t>
            </a:r>
            <a:r>
              <a:rPr lang="en-US" dirty="0">
                <a:latin typeface="Times Neue Roman" panose="020B0604020202020204"/>
              </a:rPr>
              <a:t> </a:t>
            </a:r>
            <a:r>
              <a:rPr lang="en-US" dirty="0" err="1">
                <a:latin typeface="Times Neue Roman" panose="020B0604020202020204"/>
              </a:rPr>
              <a:t>giá</a:t>
            </a:r>
            <a:r>
              <a:rPr lang="en-US" dirty="0">
                <a:latin typeface="Times Neue Roman" panose="020B0604020202020204"/>
              </a:rPr>
              <a:t> </a:t>
            </a:r>
            <a:r>
              <a:rPr lang="en-US" dirty="0" err="1">
                <a:latin typeface="Times Neue Roman" panose="020B0604020202020204"/>
              </a:rPr>
              <a:t>đối</a:t>
            </a:r>
            <a:r>
              <a:rPr lang="en-US" dirty="0">
                <a:latin typeface="Times Neue Roman" panose="020B0604020202020204"/>
              </a:rPr>
              <a:t> </a:t>
            </a:r>
            <a:r>
              <a:rPr lang="en-US" dirty="0" err="1">
                <a:latin typeface="Times Neue Roman" panose="020B0604020202020204"/>
              </a:rPr>
              <a:t>với</a:t>
            </a:r>
            <a:r>
              <a:rPr lang="en-US" dirty="0">
                <a:latin typeface="Times Neue Roman" panose="020B0604020202020204"/>
              </a:rPr>
              <a:t> </a:t>
            </a:r>
            <a:r>
              <a:rPr lang="en-US" dirty="0" err="1">
                <a:latin typeface="Times Neue Roman" panose="020B0604020202020204"/>
              </a:rPr>
              <a:t>một</a:t>
            </a:r>
            <a:r>
              <a:rPr lang="en-US" dirty="0">
                <a:latin typeface="Times Neue Roman" panose="020B0604020202020204"/>
              </a:rPr>
              <a:t> </a:t>
            </a:r>
            <a:r>
              <a:rPr lang="en-US" dirty="0" err="1">
                <a:latin typeface="Times Neue Roman" panose="020B0604020202020204"/>
              </a:rPr>
              <a:t>cơ</a:t>
            </a:r>
            <a:r>
              <a:rPr lang="en-US" dirty="0">
                <a:latin typeface="Times Neue Roman" panose="020B0604020202020204"/>
              </a:rPr>
              <a:t> </a:t>
            </a:r>
            <a:r>
              <a:rPr lang="en-US" dirty="0" err="1">
                <a:latin typeface="Times Neue Roman" panose="020B0604020202020204"/>
              </a:rPr>
              <a:t>sở</a:t>
            </a:r>
            <a:r>
              <a:rPr lang="en-US" dirty="0">
                <a:latin typeface="Times Neue Roman" panose="020B0604020202020204"/>
              </a:rPr>
              <a:t> </a:t>
            </a:r>
            <a:r>
              <a:rPr lang="en-US" dirty="0" err="1">
                <a:latin typeface="Times Neue Roman" panose="020B0604020202020204"/>
              </a:rPr>
              <a:t>GDMN</a:t>
            </a:r>
            <a:r>
              <a:rPr lang="en-US" dirty="0">
                <a:latin typeface="Times Neue Roman" panose="020B0604020202020204"/>
              </a:rPr>
              <a:t> </a:t>
            </a:r>
            <a:r>
              <a:rPr lang="en-US" dirty="0" err="1">
                <a:latin typeface="Times Neue Roman" panose="020B0604020202020204"/>
              </a:rPr>
              <a:t>hoặc</a:t>
            </a:r>
            <a:r>
              <a:rPr lang="en-US" dirty="0">
                <a:latin typeface="Times Neue Roman" panose="020B0604020202020204"/>
              </a:rPr>
              <a:t> </a:t>
            </a:r>
            <a:r>
              <a:rPr lang="en-US" dirty="0" err="1">
                <a:latin typeface="Times Neue Roman" panose="020B0604020202020204"/>
              </a:rPr>
              <a:t>tổ</a:t>
            </a:r>
            <a:r>
              <a:rPr lang="en-US" dirty="0">
                <a:latin typeface="Times Neue Roman" panose="020B0604020202020204"/>
              </a:rPr>
              <a:t> </a:t>
            </a:r>
            <a:r>
              <a:rPr lang="en-US" dirty="0" err="1">
                <a:latin typeface="Times Neue Roman" panose="020B0604020202020204"/>
              </a:rPr>
              <a:t>chức</a:t>
            </a:r>
            <a:r>
              <a:rPr lang="en-US" dirty="0">
                <a:latin typeface="Times Neue Roman" panose="020B0604020202020204"/>
              </a:rPr>
              <a:t>/</a:t>
            </a:r>
            <a:r>
              <a:rPr lang="en-US" dirty="0" err="1">
                <a:latin typeface="Times Neue Roman" panose="020B0604020202020204"/>
              </a:rPr>
              <a:t>bộ</a:t>
            </a:r>
            <a:r>
              <a:rPr lang="en-US" dirty="0">
                <a:latin typeface="Times Neue Roman" panose="020B0604020202020204"/>
              </a:rPr>
              <a:t> </a:t>
            </a:r>
            <a:r>
              <a:rPr lang="en-US" dirty="0" err="1">
                <a:latin typeface="Times Neue Roman" panose="020B0604020202020204"/>
              </a:rPr>
              <a:t>phận</a:t>
            </a:r>
            <a:r>
              <a:rPr lang="en-US" dirty="0">
                <a:latin typeface="Times Neue Roman" panose="020B0604020202020204"/>
              </a:rPr>
              <a:t>/</a:t>
            </a:r>
            <a:r>
              <a:rPr lang="en-US" dirty="0" err="1">
                <a:latin typeface="Times Neue Roman" panose="020B0604020202020204"/>
              </a:rPr>
              <a:t>cá</a:t>
            </a:r>
            <a:r>
              <a:rPr lang="en-US" dirty="0">
                <a:latin typeface="Times Neue Roman" panose="020B0604020202020204"/>
              </a:rPr>
              <a:t> </a:t>
            </a:r>
            <a:r>
              <a:rPr lang="en-US" dirty="0" err="1">
                <a:latin typeface="Times Neue Roman" panose="020B0604020202020204"/>
              </a:rPr>
              <a:t>nhân</a:t>
            </a:r>
            <a:r>
              <a:rPr lang="en-US" dirty="0">
                <a:latin typeface="Times Neue Roman" panose="020B0604020202020204"/>
              </a:rPr>
              <a:t> </a:t>
            </a:r>
            <a:r>
              <a:rPr lang="en-US" dirty="0" err="1">
                <a:latin typeface="Times Neue Roman" panose="020B0604020202020204"/>
              </a:rPr>
              <a:t>trong</a:t>
            </a:r>
            <a:r>
              <a:rPr lang="en-US" dirty="0">
                <a:latin typeface="Times Neue Roman" panose="020B0604020202020204"/>
              </a:rPr>
              <a:t> </a:t>
            </a:r>
            <a:r>
              <a:rPr lang="en-US" dirty="0" err="1">
                <a:latin typeface="Times Neue Roman" panose="020B0604020202020204"/>
              </a:rPr>
              <a:t>cơ</a:t>
            </a:r>
            <a:r>
              <a:rPr lang="en-US" dirty="0">
                <a:latin typeface="Times Neue Roman" panose="020B0604020202020204"/>
              </a:rPr>
              <a:t> </a:t>
            </a:r>
            <a:r>
              <a:rPr lang="en-US" dirty="0" err="1">
                <a:latin typeface="Times Neue Roman" panose="020B0604020202020204"/>
              </a:rPr>
              <a:t>sở</a:t>
            </a:r>
            <a:r>
              <a:rPr lang="en-US" dirty="0">
                <a:latin typeface="Times Neue Roman" panose="020B0604020202020204"/>
              </a:rPr>
              <a:t> </a:t>
            </a:r>
            <a:r>
              <a:rPr lang="en-US" dirty="0" err="1">
                <a:latin typeface="Times Neue Roman" panose="020B0604020202020204"/>
              </a:rPr>
              <a:t>GDMN</a:t>
            </a:r>
            <a:r>
              <a:rPr lang="en-US" dirty="0">
                <a:latin typeface="Times Neue Roman" panose="020B0604020202020204"/>
              </a:rPr>
              <a:t>.</a:t>
            </a:r>
          </a:p>
          <a:p>
            <a:endParaRPr lang="en-US" dirty="0"/>
          </a:p>
        </p:txBody>
      </p:sp>
    </p:spTree>
    <p:extLst>
      <p:ext uri="{BB962C8B-B14F-4D97-AF65-F5344CB8AC3E}">
        <p14:creationId xmlns:p14="http://schemas.microsoft.com/office/powerpoint/2010/main" val="40329280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2520737" y="970183"/>
            <a:ext cx="6799407" cy="4638425"/>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flipH="1">
            <a:off x="9090436" y="3429001"/>
            <a:ext cx="2019417" cy="2379283"/>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a:off x="864710" y="1846829"/>
            <a:ext cx="2006929" cy="236457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F7D27F-6ECB-49BF-A86B-216B69288424}"/>
              </a:ext>
            </a:extLst>
          </p:cNvPr>
          <p:cNvSpPr>
            <a:spLocks noGrp="1"/>
          </p:cNvSpPr>
          <p:nvPr>
            <p:ph idx="1"/>
          </p:nvPr>
        </p:nvSpPr>
        <p:spPr>
          <a:xfrm>
            <a:off x="838200" y="-1"/>
            <a:ext cx="10515600" cy="5428891"/>
          </a:xfrm>
        </p:spPr>
        <p:txBody>
          <a:bodyPr>
            <a:normAutofit fontScale="92500"/>
          </a:bodyPr>
          <a:lstStyle/>
          <a:p>
            <a:pPr algn="just"/>
            <a:endParaRPr lang="en-US" b="1" i="1" dirty="0">
              <a:latin typeface="Times New Roman" panose="02020603050405020304" pitchFamily="18" charset="0"/>
              <a:cs typeface="Times New Roman" panose="02020603050405020304" pitchFamily="18" charset="0"/>
            </a:endParaRPr>
          </a:p>
          <a:p>
            <a:pPr algn="just"/>
            <a:endParaRPr lang="en-US" b="1" i="1" dirty="0">
              <a:latin typeface="Times New Roman" panose="02020603050405020304" pitchFamily="18" charset="0"/>
              <a:cs typeface="Times New Roman" panose="02020603050405020304" pitchFamily="18" charset="0"/>
            </a:endParaRPr>
          </a:p>
          <a:p>
            <a:pPr algn="just"/>
            <a:r>
              <a:rPr lang="en-US" sz="2800" b="1" i="1" dirty="0" err="1">
                <a:latin typeface="Times New Roman" panose="02020603050405020304" pitchFamily="18" charset="0"/>
                <a:cs typeface="Times New Roman" panose="02020603050405020304" pitchFamily="18" charset="0"/>
              </a:rPr>
              <a:t>Đánh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thực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hiện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chương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trong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dục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mầm</a:t>
            </a:r>
            <a:r>
              <a:rPr lang="en-US" sz="2800" b="1" i="1" dirty="0">
                <a:latin typeface="Times New Roman" panose="02020603050405020304" pitchFamily="18" charset="0"/>
                <a:cs typeface="Times New Roman" panose="02020603050405020304" pitchFamily="18" charset="0"/>
              </a:rPr>
              <a:t> non ?</a:t>
            </a:r>
            <a:r>
              <a:rPr lang="en-US" sz="2800"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endParaRPr lang="en-US" dirty="0"/>
          </a:p>
          <a:p>
            <a:pPr marL="0" indent="0">
              <a:buNone/>
            </a:pPr>
            <a:r>
              <a:rPr lang="en-US" sz="2200" i="1" dirty="0" err="1">
                <a:latin typeface="Times Neue Roman" panose="020B0604020202020204"/>
              </a:rPr>
              <a:t>Từ</a:t>
            </a:r>
            <a:r>
              <a:rPr lang="en-US" sz="2200" i="1" dirty="0">
                <a:latin typeface="Times Neue Roman" panose="020B0604020202020204"/>
              </a:rPr>
              <a:t> </a:t>
            </a:r>
            <a:r>
              <a:rPr lang="en-US" sz="2200" i="1" dirty="0" err="1">
                <a:latin typeface="Times Neue Roman" panose="020B0604020202020204"/>
              </a:rPr>
              <a:t>quan</a:t>
            </a:r>
            <a:r>
              <a:rPr lang="en-US" sz="2200" i="1" dirty="0">
                <a:latin typeface="Times Neue Roman" panose="020B0604020202020204"/>
              </a:rPr>
              <a:t> </a:t>
            </a:r>
            <a:r>
              <a:rPr lang="en-US" sz="2200" i="1" dirty="0" err="1">
                <a:latin typeface="Times Neue Roman" panose="020B0604020202020204"/>
              </a:rPr>
              <a:t>niệm</a:t>
            </a:r>
            <a:r>
              <a:rPr lang="en-US" sz="2200" i="1" dirty="0">
                <a:latin typeface="Times Neue Roman" panose="020B0604020202020204"/>
              </a:rPr>
              <a:t> </a:t>
            </a:r>
            <a:r>
              <a:rPr lang="en-US" sz="2200" i="1" dirty="0" err="1">
                <a:latin typeface="Times Neue Roman" panose="020B0604020202020204"/>
              </a:rPr>
              <a:t>về</a:t>
            </a:r>
            <a:r>
              <a:rPr lang="en-US" sz="2200" i="1" dirty="0">
                <a:latin typeface="Times Neue Roman" panose="020B0604020202020204"/>
              </a:rPr>
              <a:t> </a:t>
            </a:r>
            <a:r>
              <a:rPr lang="en-US" sz="2200" i="1" dirty="0" err="1">
                <a:latin typeface="Times Neue Roman" panose="020B0604020202020204"/>
              </a:rPr>
              <a:t>đánh</a:t>
            </a:r>
            <a:r>
              <a:rPr lang="en-US" sz="2200" i="1" dirty="0">
                <a:latin typeface="Times Neue Roman" panose="020B0604020202020204"/>
              </a:rPr>
              <a:t> </a:t>
            </a:r>
            <a:r>
              <a:rPr lang="en-US" sz="2200" i="1" dirty="0" err="1">
                <a:latin typeface="Times Neue Roman" panose="020B0604020202020204"/>
              </a:rPr>
              <a:t>giá</a:t>
            </a:r>
            <a:r>
              <a:rPr lang="en-US" sz="2200" i="1" dirty="0">
                <a:latin typeface="Times Neue Roman" panose="020B0604020202020204"/>
              </a:rPr>
              <a:t> </a:t>
            </a:r>
            <a:r>
              <a:rPr lang="en-US" sz="2200" i="1" dirty="0" err="1">
                <a:latin typeface="Times Neue Roman" panose="020B0604020202020204"/>
              </a:rPr>
              <a:t>nêu</a:t>
            </a:r>
            <a:r>
              <a:rPr lang="en-US" sz="2200" i="1" dirty="0">
                <a:latin typeface="Times Neue Roman" panose="020B0604020202020204"/>
              </a:rPr>
              <a:t> </a:t>
            </a:r>
            <a:r>
              <a:rPr lang="en-US" sz="2200" i="1" dirty="0" err="1">
                <a:latin typeface="Times Neue Roman" panose="020B0604020202020204"/>
              </a:rPr>
              <a:t>trên</a:t>
            </a:r>
            <a:r>
              <a:rPr lang="en-US" sz="2200" i="1" dirty="0">
                <a:latin typeface="Times Neue Roman" panose="020B0604020202020204"/>
              </a:rPr>
              <a:t>, </a:t>
            </a:r>
            <a:r>
              <a:rPr lang="en-US" sz="2200" i="1" dirty="0" err="1">
                <a:latin typeface="Times Neue Roman" panose="020B0604020202020204"/>
              </a:rPr>
              <a:t>tiếp</a:t>
            </a:r>
            <a:r>
              <a:rPr lang="en-US" sz="2200" i="1" dirty="0">
                <a:latin typeface="Times Neue Roman" panose="020B0604020202020204"/>
              </a:rPr>
              <a:t> </a:t>
            </a:r>
            <a:r>
              <a:rPr lang="en-US" sz="2200" i="1" dirty="0" err="1">
                <a:latin typeface="Times Neue Roman" panose="020B0604020202020204"/>
              </a:rPr>
              <a:t>cận</a:t>
            </a:r>
            <a:r>
              <a:rPr lang="en-US" sz="2200" i="1" dirty="0">
                <a:latin typeface="Times Neue Roman" panose="020B0604020202020204"/>
              </a:rPr>
              <a:t> </a:t>
            </a:r>
            <a:r>
              <a:rPr lang="en-US" sz="2200" i="1" dirty="0" err="1">
                <a:latin typeface="Times Neue Roman" panose="020B0604020202020204"/>
              </a:rPr>
              <a:t>dưới</a:t>
            </a:r>
            <a:r>
              <a:rPr lang="en-US" sz="2200" i="1" dirty="0">
                <a:latin typeface="Times Neue Roman" panose="020B0604020202020204"/>
              </a:rPr>
              <a:t> </a:t>
            </a:r>
            <a:r>
              <a:rPr lang="en-US" sz="2200" i="1" dirty="0" err="1">
                <a:latin typeface="Times Neue Roman" panose="020B0604020202020204"/>
              </a:rPr>
              <a:t>góc</a:t>
            </a:r>
            <a:r>
              <a:rPr lang="en-US" sz="2200" i="1" dirty="0">
                <a:latin typeface="Times Neue Roman" panose="020B0604020202020204"/>
              </a:rPr>
              <a:t> </a:t>
            </a:r>
            <a:r>
              <a:rPr lang="en-US" sz="2200" i="1" dirty="0" err="1">
                <a:latin typeface="Times Neue Roman" panose="020B0604020202020204"/>
              </a:rPr>
              <a:t>độ</a:t>
            </a:r>
            <a:r>
              <a:rPr lang="en-US" sz="2200" i="1" dirty="0">
                <a:latin typeface="Times Neue Roman" panose="020B0604020202020204"/>
              </a:rPr>
              <a:t> </a:t>
            </a:r>
            <a:r>
              <a:rPr lang="en-US" sz="2200" i="1" dirty="0" err="1">
                <a:latin typeface="Times Neue Roman" panose="020B0604020202020204"/>
              </a:rPr>
              <a:t>quản</a:t>
            </a:r>
            <a:r>
              <a:rPr lang="en-US" sz="2200" i="1" dirty="0">
                <a:latin typeface="Times Neue Roman" panose="020B0604020202020204"/>
              </a:rPr>
              <a:t> </a:t>
            </a:r>
            <a:r>
              <a:rPr lang="en-US" sz="2200" i="1" dirty="0" err="1">
                <a:latin typeface="Times Neue Roman" panose="020B0604020202020204"/>
              </a:rPr>
              <a:t>lí</a:t>
            </a:r>
            <a:r>
              <a:rPr lang="en-US" sz="2200" i="1" dirty="0">
                <a:latin typeface="Times Neue Roman" panose="020B0604020202020204"/>
              </a:rPr>
              <a:t> </a:t>
            </a:r>
            <a:r>
              <a:rPr lang="en-US" sz="2200" i="1" dirty="0" err="1">
                <a:latin typeface="Times Neue Roman" panose="020B0604020202020204"/>
              </a:rPr>
              <a:t>nhà</a:t>
            </a:r>
            <a:r>
              <a:rPr lang="en-US" sz="2200" i="1" dirty="0">
                <a:latin typeface="Times Neue Roman" panose="020B0604020202020204"/>
              </a:rPr>
              <a:t> </a:t>
            </a:r>
            <a:r>
              <a:rPr lang="en-US" sz="2200" i="1" dirty="0" err="1">
                <a:latin typeface="Times Neue Roman" panose="020B0604020202020204"/>
              </a:rPr>
              <a:t>nước</a:t>
            </a:r>
            <a:r>
              <a:rPr lang="en-US" sz="2200" i="1" dirty="0">
                <a:latin typeface="Times Neue Roman" panose="020B0604020202020204"/>
              </a:rPr>
              <a:t> </a:t>
            </a:r>
            <a:r>
              <a:rPr lang="en-US" sz="2200" i="1" dirty="0" err="1">
                <a:latin typeface="Times Neue Roman" panose="020B0604020202020204"/>
              </a:rPr>
              <a:t>về</a:t>
            </a:r>
            <a:r>
              <a:rPr lang="en-US" sz="2200" i="1" dirty="0">
                <a:latin typeface="Times Neue Roman" panose="020B0604020202020204"/>
              </a:rPr>
              <a:t> </a:t>
            </a:r>
            <a:r>
              <a:rPr lang="en-US" sz="2200" i="1" dirty="0" err="1">
                <a:latin typeface="Times Neue Roman" panose="020B0604020202020204"/>
              </a:rPr>
              <a:t>giáo</a:t>
            </a:r>
            <a:r>
              <a:rPr lang="en-US" sz="2200" i="1" dirty="0">
                <a:latin typeface="Times Neue Roman" panose="020B0604020202020204"/>
              </a:rPr>
              <a:t> </a:t>
            </a:r>
            <a:r>
              <a:rPr lang="en-US" sz="2200" i="1" dirty="0" err="1">
                <a:latin typeface="Times Neue Roman" panose="020B0604020202020204"/>
              </a:rPr>
              <a:t>dục</a:t>
            </a:r>
            <a:r>
              <a:rPr lang="en-US" sz="2200" i="1" dirty="0">
                <a:latin typeface="Times Neue Roman" panose="020B0604020202020204"/>
              </a:rPr>
              <a:t> </a:t>
            </a:r>
            <a:r>
              <a:rPr lang="en-US" sz="2200" i="1" dirty="0" err="1">
                <a:latin typeface="Times Neue Roman" panose="020B0604020202020204"/>
              </a:rPr>
              <a:t>thì</a:t>
            </a:r>
            <a:r>
              <a:rPr lang="en-US" sz="2200" i="1" dirty="0">
                <a:latin typeface="Times Neue Roman" panose="020B0604020202020204"/>
              </a:rPr>
              <a:t>:</a:t>
            </a:r>
          </a:p>
          <a:p>
            <a:pPr algn="just"/>
            <a:r>
              <a:rPr lang="en-US" sz="2600" b="1" i="1" dirty="0" err="1">
                <a:latin typeface="Times New Roman" panose="02020603050405020304" pitchFamily="18" charset="0"/>
                <a:cs typeface="Times New Roman" panose="02020603050405020304" pitchFamily="18" charset="0"/>
              </a:rPr>
              <a:t>Đánh</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giá</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thực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hiện</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chương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trình</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trong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cơ</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sở</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giáo</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dục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mầm</a:t>
            </a:r>
            <a:r>
              <a:rPr lang="en-US" sz="2600" b="1" i="1" dirty="0">
                <a:latin typeface="Times New Roman" panose="02020603050405020304" pitchFamily="18" charset="0"/>
                <a:cs typeface="Times New Roman" panose="02020603050405020304" pitchFamily="18" charset="0"/>
              </a:rPr>
              <a:t> non </a:t>
            </a:r>
            <a:r>
              <a:rPr lang="en-US" sz="2600" i="1" dirty="0" err="1">
                <a:latin typeface="Times New Roman" panose="02020603050405020304" pitchFamily="18" charset="0"/>
                <a:cs typeface="Times New Roman" panose="02020603050405020304" pitchFamily="18" charset="0"/>
              </a:rPr>
              <a:t>được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coi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là</a:t>
            </a:r>
            <a:r>
              <a:rPr lang="en-US" sz="2600" i="1" dirty="0">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quá</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trình</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thu</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thập</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thông</a:t>
            </a:r>
            <a:r>
              <a:rPr lang="en-US" sz="2600" i="1" dirty="0">
                <a:solidFill>
                  <a:srgbClr val="0000FF"/>
                </a:solidFill>
                <a:latin typeface="Times New Roman" panose="02020603050405020304" pitchFamily="18" charset="0"/>
                <a:cs typeface="Times New Roman" panose="02020603050405020304" pitchFamily="18" charset="0"/>
              </a:rPr>
              <a:t> tin</a:t>
            </a:r>
            <a:r>
              <a:rPr lang="en-US" sz="2600" i="1" dirty="0">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đủ</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thích</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hợp</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có</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giá</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trị</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0000FF"/>
                </a:solidFill>
                <a:latin typeface="Times New Roman" panose="02020603050405020304" pitchFamily="18" charset="0"/>
                <a:cs typeface="Times New Roman" panose="02020603050405020304" pitchFamily="18" charset="0"/>
              </a:rPr>
              <a:t>đáng</a:t>
            </a:r>
            <a:r>
              <a:rPr lang="en-US" sz="2600" i="1" dirty="0">
                <a:solidFill>
                  <a:srgbClr val="0000FF"/>
                </a:solidFill>
                <a:latin typeface="Times New Roman" panose="02020603050405020304" pitchFamily="18" charset="0"/>
                <a:cs typeface="Times New Roman" panose="02020603050405020304" pitchFamily="18" charset="0"/>
              </a:rPr>
              <a:t> tin </a:t>
            </a:r>
            <a:r>
              <a:rPr lang="en-US" sz="2600" i="1" dirty="0" err="1">
                <a:solidFill>
                  <a:srgbClr val="0000FF"/>
                </a:solidFill>
                <a:latin typeface="Times New Roman" panose="02020603050405020304" pitchFamily="18" charset="0"/>
                <a:cs typeface="Times New Roman" panose="02020603050405020304" pitchFamily="18" charset="0"/>
              </a:rPr>
              <a:t>cậy</a:t>
            </a:r>
            <a:r>
              <a:rPr lang="en-US" sz="2600" i="1" dirty="0">
                <a:solidFill>
                  <a:srgbClr val="0000FF"/>
                </a:solidFill>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a:t>
            </a:r>
            <a:r>
              <a:rPr lang="en-US" sz="2600" i="1" dirty="0">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xem</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xét</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mức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độ</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phù</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hợp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giữa</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thông</a:t>
            </a:r>
            <a:r>
              <a:rPr lang="en-US" sz="2600" i="1" dirty="0">
                <a:solidFill>
                  <a:srgbClr val="00B050"/>
                </a:solidFill>
                <a:latin typeface="Times New Roman" panose="02020603050405020304" pitchFamily="18" charset="0"/>
                <a:cs typeface="Times New Roman" panose="02020603050405020304" pitchFamily="18" charset="0"/>
              </a:rPr>
              <a:t> tin </a:t>
            </a:r>
            <a:r>
              <a:rPr lang="en-US" sz="2600" i="1" dirty="0" err="1">
                <a:solidFill>
                  <a:srgbClr val="00B050"/>
                </a:solidFill>
                <a:latin typeface="Times New Roman" panose="02020603050405020304" pitchFamily="18" charset="0"/>
                <a:cs typeface="Times New Roman" panose="02020603050405020304" pitchFamily="18" charset="0"/>
              </a:rPr>
              <a:t>về</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quản</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lý</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thực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hiện</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chương</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trình</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với</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các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tiêu</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chí</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phù</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hợp</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với</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các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mục</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đích</a:t>
            </a:r>
            <a:r>
              <a:rPr lang="en-US" sz="2600" i="1" dirty="0">
                <a:solidFill>
                  <a:srgbClr val="00B050"/>
                </a:solidFill>
                <a:latin typeface="Times New Roman" panose="02020603050405020304" pitchFamily="18" charset="0"/>
                <a:cs typeface="Times New Roman" panose="02020603050405020304" pitchFamily="18" charset="0"/>
              </a:rPr>
              <a:t> </a:t>
            </a:r>
            <a:r>
              <a:rPr lang="en-US" sz="2600" i="1" dirty="0" err="1">
                <a:solidFill>
                  <a:srgbClr val="00B050"/>
                </a:solidFill>
                <a:latin typeface="Times New Roman" panose="02020603050405020304" pitchFamily="18" charset="0"/>
                <a:cs typeface="Times New Roman" panose="02020603050405020304" pitchFamily="18" charset="0"/>
              </a:rPr>
              <a:t>đặt</a:t>
            </a:r>
            <a:r>
              <a:rPr lang="en-US" sz="2600" i="1" dirty="0">
                <a:solidFill>
                  <a:srgbClr val="00B050"/>
                </a:solidFill>
                <a:latin typeface="Times New Roman" panose="02020603050405020304" pitchFamily="18" charset="0"/>
                <a:cs typeface="Times New Roman" panose="02020603050405020304" pitchFamily="18" charset="0"/>
              </a:rPr>
              <a:t> ra ban </a:t>
            </a:r>
            <a:r>
              <a:rPr lang="en-US" sz="2600" i="1" dirty="0" err="1">
                <a:solidFill>
                  <a:srgbClr val="00B050"/>
                </a:solidFill>
                <a:latin typeface="Times New Roman" panose="02020603050405020304" pitchFamily="18" charset="0"/>
                <a:cs typeface="Times New Roman" panose="02020603050405020304" pitchFamily="18" charset="0"/>
              </a:rPr>
              <a:t>đầu</a:t>
            </a:r>
            <a:r>
              <a:rPr lang="en-US" sz="2600" i="1" dirty="0">
                <a:solidFill>
                  <a:srgbClr val="00B05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nhằm</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điều</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chỉnh</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quá</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trình</a:t>
            </a:r>
            <a:r>
              <a:rPr lang="en-US" sz="2600"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quản</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lý</a:t>
            </a:r>
            <a:r>
              <a:rPr lang="en-US" sz="2600"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0000FF"/>
                </a:solidFill>
                <a:latin typeface="Times New Roman" panose="02020603050405020304" pitchFamily="18" charset="0"/>
                <a:cs typeface="Times New Roman" panose="02020603050405020304" pitchFamily="18" charset="0"/>
              </a:rPr>
              <a:t>thực</a:t>
            </a:r>
            <a:r>
              <a:rPr lang="en-US" sz="2600" b="1" i="1" dirty="0">
                <a:solidFill>
                  <a:srgbClr val="0000FF"/>
                </a:solidFill>
                <a:latin typeface="Times New Roman" panose="02020603050405020304" pitchFamily="18" charset="0"/>
                <a:cs typeface="Times New Roman" panose="02020603050405020304" pitchFamily="18" charset="0"/>
              </a:rPr>
              <a:t> </a:t>
            </a:r>
            <a:r>
              <a:rPr lang="en-US" sz="2600" b="1" i="1" dirty="0" err="1">
                <a:solidFill>
                  <a:srgbClr val="0000FF"/>
                </a:solidFill>
                <a:latin typeface="Times New Roman" panose="02020603050405020304" pitchFamily="18" charset="0"/>
                <a:cs typeface="Times New Roman" panose="02020603050405020304" pitchFamily="18" charset="0"/>
              </a:rPr>
              <a:t>hiện</a:t>
            </a:r>
            <a:r>
              <a:rPr lang="en-US" sz="2600" b="1" i="1" dirty="0">
                <a:solidFill>
                  <a:srgbClr val="0000FF"/>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chương</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trình</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của</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cán</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bộ</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quản</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lý</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giáo</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viên</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nhân</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viên</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trong</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các</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cơ</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sở</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giáo</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dục</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mầm</a:t>
            </a:r>
            <a:r>
              <a:rPr lang="en-US" sz="2600" i="1" dirty="0">
                <a:solidFill>
                  <a:srgbClr val="FF0000"/>
                </a:solidFill>
                <a:latin typeface="Times New Roman" panose="02020603050405020304" pitchFamily="18" charset="0"/>
                <a:cs typeface="Times New Roman" panose="02020603050405020304" pitchFamily="18" charset="0"/>
              </a:rPr>
              <a:t> non.</a:t>
            </a:r>
            <a:endParaRPr lang="en-US" sz="2600" dirty="0">
              <a:solidFill>
                <a:srgbClr val="FF0000"/>
              </a:solidFill>
            </a:endParaRPr>
          </a:p>
        </p:txBody>
      </p:sp>
    </p:spTree>
    <p:extLst>
      <p:ext uri="{BB962C8B-B14F-4D97-AF65-F5344CB8AC3E}">
        <p14:creationId xmlns:p14="http://schemas.microsoft.com/office/powerpoint/2010/main" val="176731307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1758</TotalTime>
  <Words>8767</Words>
  <Application>Microsoft Office PowerPoint</Application>
  <PresentationFormat>Widescreen</PresentationFormat>
  <Paragraphs>520</Paragraphs>
  <Slides>87</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87</vt:i4>
      </vt:variant>
    </vt:vector>
  </HeadingPairs>
  <TitlesOfParts>
    <vt:vector size="101" baseType="lpstr">
      <vt:lpstr>Arial Unicode MS</vt:lpstr>
      <vt:lpstr>Arial</vt:lpstr>
      <vt:lpstr>Calibri</vt:lpstr>
      <vt:lpstr>Calistoga</vt:lpstr>
      <vt:lpstr>Cambria</vt:lpstr>
      <vt:lpstr>Gill Sans MT</vt:lpstr>
      <vt:lpstr>Lobster Two</vt:lpstr>
      <vt:lpstr>Open Sans Bold</vt:lpstr>
      <vt:lpstr>Symbol</vt:lpstr>
      <vt:lpstr>Times Neue Roman</vt:lpstr>
      <vt:lpstr>Times New Roman</vt:lpstr>
      <vt:lpstr>TimesNewRomanPSMT</vt:lpstr>
      <vt:lpstr>Wingdings</vt:lpstr>
      <vt:lpstr>Gallery</vt:lpstr>
      <vt:lpstr>  HƯỚNG DẪN ĐÁNH GIÁ     THỰC HIỆN CHƯƠNG TRÌNH     TRONG CÁC CƠ SỞ GIÁO DỤC MẦM NON </vt:lpstr>
      <vt:lpstr>Mục đích tập huấn</vt:lpstr>
      <vt:lpstr>Phương pháp tập huấn</vt:lpstr>
      <vt:lpstr>Tài liệu tập huấn</vt:lpstr>
      <vt:lpstr>NỘI DUNG TẬP HUẤN</vt:lpstr>
      <vt:lpstr>PowerPoint Presentation</vt:lpstr>
      <vt:lpstr>I – ĐÁNH GIÁ THỰC HIỆN CHƯƠNG TRÌNH TRONG CƠ SỞ GIÁO DỤC MẦM NON </vt:lpstr>
      <vt:lpstr>I – QUAN NIỆM VỀ ĐÁNH GIÁ THỰC HIỆN CHƯƠNG TRÌNH TRONG CƠ SỞ GIÁO DỤC MẦM NON </vt:lpstr>
      <vt:lpstr>PowerPoint Presentation</vt:lpstr>
      <vt:lpstr>PowerPoint Presentation</vt:lpstr>
      <vt:lpstr> II – MỤC ĐÍCH ĐÁNH GIÁ </vt:lpstr>
      <vt:lpstr>III – YÊU CẦU VỀ ĐÁNH GIÁ THỰC HIỆN CHƯƠNG TRÌNH</vt:lpstr>
      <vt:lpstr>III – YÊU CẦU VỀ ĐÁNH GIÁ THỰC HIỆN CHƯƠNG TRÌNH</vt:lpstr>
      <vt:lpstr>III – YÊU CẦU VỀ ĐÁNH GIÁ THỰC HIỆN CHƯƠNG TRÌNH</vt:lpstr>
      <vt:lpstr> IV – NỘI DUNG ĐÁNH GIÁ THỰC HIỆN CHƯƠNG TRÌNH</vt:lpstr>
      <vt:lpstr>V – QUY TRÌNH CÁC BƯỚC ĐÁNH GIÁ </vt:lpstr>
      <vt:lpstr>Bước 1. Xác định mục đích, nội dung đánh giá</vt:lpstr>
      <vt:lpstr>Bước 1. Xác định mục đích, nội dung đánh giá</vt:lpstr>
      <vt:lpstr>Bước 2. Thu thập thông tin, minh chứng</vt:lpstr>
      <vt:lpstr>Bước 3. Phân tích thông tin và đối chiếu với mục đích đánh giá đã đề ra </vt:lpstr>
      <vt:lpstr>Bước 4. Nhận định / xác định mức độ đạt   </vt:lpstr>
      <vt:lpstr>Bước 5. Đề xuất giải pháp và thực hiện điều chỉnh   </vt:lpstr>
      <vt:lpstr>Bước 5. Đề xuất giải pháp và thực hiện điều chỉnh  </vt:lpstr>
      <vt:lpstr>Lưu ý</vt:lpstr>
      <vt:lpstr>VI – THỜI GIAN, CHU KÌ ĐÁNH GIÁ</vt:lpstr>
      <vt:lpstr>VII – HÌNH THỨC, PHƯƠNG PHÁP ĐÁNH GIÁ </vt:lpstr>
      <vt:lpstr>VII – HÌNH THỨC, PHƯƠNG PHÁP ĐÁNH GIÁ </vt:lpstr>
      <vt:lpstr>PHẦN HAI</vt:lpstr>
      <vt:lpstr>PowerPoint Presentation</vt:lpstr>
      <vt:lpstr> 1. HƯỚNG DẪN ĐÁNH GIÁ  KẾ HOẠCH NUÔI DƯỠNG, CHĂM sÓC, GIÁO DỤC </vt:lpstr>
      <vt:lpstr>PowerPoint Presentation</vt:lpstr>
      <vt:lpstr> 1. Mục đích đánh giá kế hoạch nuôi dưỡng, chăm sóc, giáo dục  </vt:lpstr>
      <vt:lpstr> Thảo luận về nội dung đánh giá kế hoạch  nuôi dưỡng, chăm sóc, giáo dục</vt:lpstr>
      <vt:lpstr>2. Nội dung đánh giá kế hoạch nuôi dưỡng, chăm sóc, giáo dục</vt:lpstr>
      <vt:lpstr>2. Nội dung đánh giá kế hoạch nuôi dưỡng, chăm sóc, giáo dục</vt:lpstr>
      <vt:lpstr>Hoạt động 3.Thảo luận về cách thức đánh giá  KẾ HOẠCH nuôi dưỡng, chăm sóc, giáo dục</vt:lpstr>
      <vt:lpstr>  Hình thức đánh giá    </vt:lpstr>
      <vt:lpstr>  Phương pháp đánh giá     </vt:lpstr>
      <vt:lpstr>  Gợi ý tiêu chí và minh chứng đánh giá </vt:lpstr>
      <vt:lpstr>Gợi ý tổng hợp, đề xuất</vt:lpstr>
      <vt:lpstr>Gợi ý tổng hợp, đề xuất</vt:lpstr>
      <vt:lpstr>Một số lưu ý</vt:lpstr>
      <vt:lpstr>PowerPoint Presentation</vt:lpstr>
      <vt:lpstr>2. HƯỚNG DẪN ĐÁNH GIÁ  VIỆC TỔ CHỨC CÁC HOẠT ĐỘNG NUÔI DƯỠNG, CHĂM SÓC, GIÁO DỤC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02 nội dung đánh giá</vt:lpstr>
      <vt:lpstr>3. Hình thức đánh giá</vt:lpstr>
      <vt:lpstr>PowerPoint Presentation</vt:lpstr>
      <vt:lpstr>4. Gợi ý tiêu chí và minh chứng đánh giá</vt:lpstr>
      <vt:lpstr>PowerPoint Presentation</vt:lpstr>
      <vt:lpstr>PowerPoint Presentation</vt:lpstr>
      <vt:lpstr> Thảo luận   SAU khi tiếp cận hướng dẫn đánh CHƯƠNG TRÌNH  ( kế hoạch, tổ chức HĐ, đánh giá việc ĐG trẻ)</vt:lpstr>
      <vt:lpstr>Thông tin phản hồi     (Về nội dung đánh giá thông qua dự 1 hoạt động GD (đã xem đoạn vieo)): </vt:lpstr>
      <vt:lpstr>PowerPoint Presentation</vt:lpstr>
      <vt:lpstr>  NỘI DUNG CHÍNH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Mục đích đánh giá HĐ đánh giá </vt:lpstr>
      <vt:lpstr>2. Nội dung đánh giá</vt:lpstr>
      <vt:lpstr>3. Hình thức, phương pháp đánh giá 3.1. Hình thức đánh giá</vt:lpstr>
      <vt:lpstr>3.2. Phương pháp đánh giá</vt:lpstr>
      <vt:lpstr>4. Gợi ý tiêu chí, minh chứng đánh giá</vt:lpstr>
      <vt:lpstr>5. Gợi ý tổng hợp kết quả đánh giá và đề xuất, kiến nghị 5.1. Gợi ý tổng hợp kết quả đánh giá</vt:lpstr>
      <vt:lpstr>5.2. Gợi ý về đề xuất, kiến nghị trong đánh giá hoạt động kiểm tra, đánh giá của nhà trường</vt:lpstr>
      <vt:lpstr>Một số lưu ý</vt:lpstr>
      <vt:lpstr>GỢI Ý BIỂU/PHIẾU GHI CHÉP THÔNG TIN KIỂM TRA, ĐÁNH GIÁ THỰC HIỆN CHƯƠNG TRÌNH</vt:lpstr>
      <vt:lpstr>  GỢI Ý BIỂU/PHIẾU GHI CHÉP THÔNG TIN KIỂM TRA, ĐÁNH GIÁ THỰC HIỆN CHƯƠNG TRÌNH  </vt:lpstr>
      <vt:lpstr>GỢI Ý BIỂU/PHIẾU GHI CHÉP THÔNG TIN KIỂM TRA, ĐÁNH GIÁ THỰC HIỆN CHƯƠNG TRÌNH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ĐÁNH GIÁ THỰC HIỆN CHƯƠNG TRÌNH TRONG CÁC CƠ SỞ GIÁO DỤC MẦM NON</dc:title>
  <dc:creator>Hoang Dinh</dc:creator>
  <cp:lastModifiedBy>Nguyen Ba Minh</cp:lastModifiedBy>
  <cp:revision>201</cp:revision>
  <dcterms:created xsi:type="dcterms:W3CDTF">2021-07-27T13:47:00Z</dcterms:created>
  <dcterms:modified xsi:type="dcterms:W3CDTF">2021-08-22T11:49:37Z</dcterms:modified>
</cp:coreProperties>
</file>