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7" r:id="rId1"/>
  </p:sldMasterIdLst>
  <p:notesMasterIdLst>
    <p:notesMasterId r:id="rId43"/>
  </p:notesMasterIdLst>
  <p:sldIdLst>
    <p:sldId id="256" r:id="rId2"/>
    <p:sldId id="901" r:id="rId3"/>
    <p:sldId id="949" r:id="rId4"/>
    <p:sldId id="421" r:id="rId5"/>
    <p:sldId id="950" r:id="rId6"/>
    <p:sldId id="900" r:id="rId7"/>
    <p:sldId id="906" r:id="rId8"/>
    <p:sldId id="902" r:id="rId9"/>
    <p:sldId id="951" r:id="rId10"/>
    <p:sldId id="904" r:id="rId11"/>
    <p:sldId id="905" r:id="rId12"/>
    <p:sldId id="412" r:id="rId13"/>
    <p:sldId id="413" r:id="rId14"/>
    <p:sldId id="418" r:id="rId15"/>
    <p:sldId id="485" r:id="rId16"/>
    <p:sldId id="419" r:id="rId17"/>
    <p:sldId id="420" r:id="rId18"/>
    <p:sldId id="427" r:id="rId19"/>
    <p:sldId id="422" r:id="rId20"/>
    <p:sldId id="908" r:id="rId21"/>
    <p:sldId id="909" r:id="rId22"/>
    <p:sldId id="509" r:id="rId23"/>
    <p:sldId id="911" r:id="rId24"/>
    <p:sldId id="910" r:id="rId25"/>
    <p:sldId id="907" r:id="rId26"/>
    <p:sldId id="932" r:id="rId27"/>
    <p:sldId id="723" r:id="rId28"/>
    <p:sldId id="428" r:id="rId29"/>
    <p:sldId id="913" r:id="rId30"/>
    <p:sldId id="912" r:id="rId31"/>
    <p:sldId id="914" r:id="rId32"/>
    <p:sldId id="915" r:id="rId33"/>
    <p:sldId id="917" r:id="rId34"/>
    <p:sldId id="732" r:id="rId35"/>
    <p:sldId id="477" r:id="rId36"/>
    <p:sldId id="918" r:id="rId37"/>
    <p:sldId id="916" r:id="rId38"/>
    <p:sldId id="919" r:id="rId39"/>
    <p:sldId id="920" r:id="rId40"/>
    <p:sldId id="843" r:id="rId41"/>
    <p:sldId id="738" r:id="rId42"/>
  </p:sldIdLst>
  <p:sldSz cx="9144000" cy="5143500" type="screen16x9"/>
  <p:notesSz cx="6858000" cy="9144000"/>
  <p:embeddedFontLst>
    <p:embeddedFont>
      <p:font typeface="Arvo" panose="020B0604020202020204" charset="0"/>
      <p:regular r:id="rId44"/>
      <p:bold r:id="rId45"/>
      <p:italic r:id="rId46"/>
      <p:boldItalic r:id="rId47"/>
    </p:embeddedFont>
    <p:embeddedFont>
      <p:font typeface="Calibri" panose="020F0502020204030204" pitchFamily="34" charset="0"/>
      <p:regular r:id="rId48"/>
      <p:bold r:id="rId49"/>
      <p:italic r:id="rId50"/>
      <p:boldItalic r:id="rId51"/>
    </p:embeddedFont>
    <p:embeddedFont>
      <p:font typeface="Roboto" panose="020B0604020202020204" charset="0"/>
      <p:regular r:id="rId52"/>
      <p:bold r:id="rId53"/>
      <p:italic r:id="rId54"/>
      <p:boldItalic r:id="rId55"/>
    </p:embeddedFont>
    <p:embeddedFont>
      <p:font typeface="Wingdings 2" panose="05020102010507070707" pitchFamily="18" charset="2"/>
      <p:regular r:id="rId56"/>
    </p:embeddedFont>
    <p:embeddedFont>
      <p:font typeface="Roboto Condensed" panose="020B0604020202020204" charset="0"/>
      <p:regular r:id="rId57"/>
      <p:bold r:id="rId58"/>
      <p:italic r:id="rId59"/>
      <p:boldItalic r:id="rId60"/>
    </p:embeddedFont>
    <p:embeddedFont>
      <p:font typeface="Roboto Condensed Light" panose="020B0604020202020204" charset="0"/>
      <p:regular r:id="rId61"/>
      <p:bold r:id="rId62"/>
      <p:italic r:id="rId63"/>
      <p:boldItalic r:id="rId64"/>
    </p:embeddedFont>
    <p:embeddedFont>
      <p:font typeface=".VnTimeH" panose="020BE200000000000000"/>
      <p:regular r:id="rId65"/>
      <p:bold r:id="rId66"/>
      <p:italic r:id="rId67"/>
      <p:boldItalic r:id="rId68"/>
    </p:embeddedFont>
    <p:embeddedFont>
      <p:font typeface="Tahoma" panose="020B0604030504040204" pitchFamily="34" charset="0"/>
      <p:regular r:id="rId69"/>
      <p:bold r:id="rId7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a:srgbClr val="00FF00"/>
    <a:srgbClr val="FF0000"/>
    <a:srgbClr val="0000FF"/>
    <a:srgbClr val="00FFFF"/>
    <a:srgbClr val="FF9900"/>
    <a:srgbClr val="FFFFCC"/>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A7BA97FD-3047-4A0E-A72F-FBEDD5CF1A03}">
  <a:tblStyle styleId="{A7BA97FD-3047-4A0E-A72F-FBEDD5CF1A03}" styleName="Table_0">
    <a:wholeTbl>
      <a:tcTxStyle>
        <a:font>
          <a:latin typeface="Arial"/>
          <a:ea typeface="Arial"/>
          <a:cs typeface="Arial"/>
        </a:font>
        <a:srgbClr val="000000"/>
      </a:tcTxStyle>
      <a:tcStyle>
        <a:tcBdr>
          <a:left>
            <a:ln w="9525" cap="flat" cmpd="sng">
              <a:solidFill>
                <a:srgbClr val="000000"/>
              </a:solidFill>
              <a:prstDash val="solid"/>
              <a:round/>
              <a:headEnd type="none" w="med" len="med"/>
              <a:tailEnd type="none" w="med" len="med"/>
            </a:ln>
          </a:left>
          <a:right>
            <a:ln w="9525" cap="flat" cmpd="sng">
              <a:solidFill>
                <a:srgbClr val="000000"/>
              </a:solidFill>
              <a:prstDash val="solid"/>
              <a:round/>
              <a:headEnd type="none" w="med" len="med"/>
              <a:tailEnd type="none" w="med" len="med"/>
            </a:ln>
          </a:right>
          <a:top>
            <a:ln w="9525" cap="flat" cmpd="sng">
              <a:solidFill>
                <a:srgbClr val="000000"/>
              </a:solidFill>
              <a:prstDash val="solid"/>
              <a:round/>
              <a:headEnd type="none" w="med" len="med"/>
              <a:tailEnd type="none" w="med" len="med"/>
            </a:ln>
          </a:top>
          <a:bottom>
            <a:ln w="9525" cap="flat" cmpd="sng">
              <a:solidFill>
                <a:srgbClr val="000000"/>
              </a:solidFill>
              <a:prstDash val="solid"/>
              <a:round/>
              <a:headEnd type="none" w="med" len="med"/>
              <a:tailEnd type="none" w="med" len="med"/>
            </a:ln>
          </a:bottom>
          <a:insideH>
            <a:ln w="9525" cap="flat" cmpd="sng">
              <a:solidFill>
                <a:srgbClr val="000000"/>
              </a:solidFill>
              <a:prstDash val="solid"/>
              <a:round/>
              <a:headEnd type="none" w="med" len="med"/>
              <a:tailEnd type="none" w="med" len="med"/>
            </a:ln>
          </a:insideH>
          <a:insideV>
            <a:ln w="9525" cap="flat" cmpd="sng">
              <a:solidFill>
                <a:srgbClr val="000000"/>
              </a:solidFill>
              <a:prstDash val="solid"/>
              <a:round/>
              <a:headEnd type="none" w="med" len="med"/>
              <a:tailEnd type="none" w="med" len="med"/>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3120" autoAdjust="0"/>
  </p:normalViewPr>
  <p:slideViewPr>
    <p:cSldViewPr snapToGrid="0">
      <p:cViewPr varScale="1">
        <p:scale>
          <a:sx n="112" d="100"/>
          <a:sy n="112" d="100"/>
        </p:scale>
        <p:origin x="207" y="48"/>
      </p:cViewPr>
      <p:guideLst>
        <p:guide orient="horz" pos="1620"/>
        <p:guide pos="2880"/>
      </p:guideLst>
    </p:cSldViewPr>
  </p:slideViewPr>
  <p:notesTextViewPr>
    <p:cViewPr>
      <p:scale>
        <a:sx n="1" d="1"/>
        <a:sy n="1" d="1"/>
      </p:scale>
      <p:origin x="0" y="0"/>
    </p:cViewPr>
  </p:notesTextViewPr>
  <p:notesViewPr>
    <p:cSldViewPr snapToGrid="0">
      <p:cViewPr varScale="1">
        <p:scale>
          <a:sx n="54" d="100"/>
          <a:sy n="54" d="100"/>
        </p:scale>
        <p:origin x="1708" y="48"/>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font" Target="fonts/font4.fntdata"/><Relationship Id="rId63" Type="http://schemas.openxmlformats.org/officeDocument/2006/relationships/font" Target="fonts/font20.fntdata"/><Relationship Id="rId68" Type="http://schemas.openxmlformats.org/officeDocument/2006/relationships/font" Target="fonts/font25.fntdata"/><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font" Target="fonts/font2.fntdata"/><Relationship Id="rId53" Type="http://schemas.openxmlformats.org/officeDocument/2006/relationships/font" Target="fonts/font10.fntdata"/><Relationship Id="rId58" Type="http://schemas.openxmlformats.org/officeDocument/2006/relationships/font" Target="fonts/font15.fntdata"/><Relationship Id="rId66" Type="http://schemas.openxmlformats.org/officeDocument/2006/relationships/font" Target="fonts/font23.fntdata"/><Relationship Id="rId74"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font" Target="fonts/font18.fntdata"/><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font" Target="fonts/font5.fntdata"/><Relationship Id="rId56" Type="http://schemas.openxmlformats.org/officeDocument/2006/relationships/font" Target="fonts/font13.fntdata"/><Relationship Id="rId64" Type="http://schemas.openxmlformats.org/officeDocument/2006/relationships/font" Target="fonts/font21.fntdata"/><Relationship Id="rId69" Type="http://schemas.openxmlformats.org/officeDocument/2006/relationships/font" Target="fonts/font26.fntdata"/><Relationship Id="rId8" Type="http://schemas.openxmlformats.org/officeDocument/2006/relationships/slide" Target="slides/slide7.xml"/><Relationship Id="rId51" Type="http://schemas.openxmlformats.org/officeDocument/2006/relationships/font" Target="fonts/font8.fntdata"/><Relationship Id="rId72"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3.fntdata"/><Relationship Id="rId59" Type="http://schemas.openxmlformats.org/officeDocument/2006/relationships/font" Target="fonts/font16.fntdata"/><Relationship Id="rId67" Type="http://schemas.openxmlformats.org/officeDocument/2006/relationships/font" Target="fonts/font24.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11.fntdata"/><Relationship Id="rId62" Type="http://schemas.openxmlformats.org/officeDocument/2006/relationships/font" Target="fonts/font19.fntdata"/><Relationship Id="rId70" Type="http://schemas.openxmlformats.org/officeDocument/2006/relationships/font" Target="fonts/font27.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6.fntdata"/><Relationship Id="rId57" Type="http://schemas.openxmlformats.org/officeDocument/2006/relationships/font" Target="fonts/font14.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font" Target="fonts/font1.fntdata"/><Relationship Id="rId52" Type="http://schemas.openxmlformats.org/officeDocument/2006/relationships/font" Target="fonts/font9.fntdata"/><Relationship Id="rId60" Type="http://schemas.openxmlformats.org/officeDocument/2006/relationships/font" Target="fonts/font17.fntdata"/><Relationship Id="rId65" Type="http://schemas.openxmlformats.org/officeDocument/2006/relationships/font" Target="fonts/font22.fntdata"/><Relationship Id="rId7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font" Target="fonts/font7.fntdata"/><Relationship Id="rId55" Type="http://schemas.openxmlformats.org/officeDocument/2006/relationships/font" Target="fonts/font12.fntdata"/><Relationship Id="rId7" Type="http://schemas.openxmlformats.org/officeDocument/2006/relationships/slide" Target="slides/slide6.xml"/><Relationship Id="rId71"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7888C1A-3257-4414-BABF-2EC60244338F}" type="doc">
      <dgm:prSet loTypeId="urn:microsoft.com/office/officeart/2005/8/layout/radial5" loCatId="cycle" qsTypeId="urn:microsoft.com/office/officeart/2005/8/quickstyle/3d3" qsCatId="3D" csTypeId="urn:microsoft.com/office/officeart/2005/8/colors/accent1_3" csCatId="accent1" phldr="1"/>
      <dgm:spPr/>
      <dgm:t>
        <a:bodyPr/>
        <a:lstStyle/>
        <a:p>
          <a:endParaRPr lang="en-US"/>
        </a:p>
      </dgm:t>
    </dgm:pt>
    <dgm:pt modelId="{A3B9BDFA-C5BF-4A65-820D-39563029C56A}">
      <dgm:prSet phldrT="[Text]" custT="1"/>
      <dgm:spPr>
        <a:solidFill>
          <a:srgbClr val="FF0000"/>
        </a:solidFill>
      </dgm:spPr>
      <dgm:t>
        <a:bodyPr/>
        <a:lstStyle/>
        <a:p>
          <a:pPr>
            <a:lnSpc>
              <a:spcPts val="2160"/>
            </a:lnSpc>
            <a:spcBef>
              <a:spcPts val="1200"/>
            </a:spcBef>
            <a:spcAft>
              <a:spcPts val="1200"/>
            </a:spcAft>
          </a:pPr>
          <a:r>
            <a:rPr lang="en-US" sz="1800" b="1" dirty="0"/>
            <a:t>QUY TRÌNH TĐG</a:t>
          </a:r>
        </a:p>
      </dgm:t>
    </dgm:pt>
    <dgm:pt modelId="{6C910992-5A82-4DB0-96E6-F7AB44DF3888}" type="parTrans" cxnId="{D875C389-CBBA-470F-91CA-C10BB8C5565A}">
      <dgm:prSet/>
      <dgm:spPr/>
      <dgm:t>
        <a:bodyPr/>
        <a:lstStyle/>
        <a:p>
          <a:endParaRPr lang="en-US"/>
        </a:p>
      </dgm:t>
    </dgm:pt>
    <dgm:pt modelId="{C50627F3-05C0-43AE-BF3D-E400337F9826}" type="sibTrans" cxnId="{D875C389-CBBA-470F-91CA-C10BB8C5565A}">
      <dgm:prSet/>
      <dgm:spPr/>
      <dgm:t>
        <a:bodyPr/>
        <a:lstStyle/>
        <a:p>
          <a:endParaRPr lang="en-US"/>
        </a:p>
      </dgm:t>
    </dgm:pt>
    <dgm:pt modelId="{ED412AC8-C1AB-479E-BF35-59A92CF46439}">
      <dgm:prSet phldrT="[Text]" custT="1"/>
      <dgm:spPr>
        <a:solidFill>
          <a:schemeClr val="accent2">
            <a:lumMod val="60000"/>
            <a:lumOff val="40000"/>
          </a:schemeClr>
        </a:solidFill>
      </dgm:spPr>
      <dgm:t>
        <a:bodyPr/>
        <a:lstStyle/>
        <a:p>
          <a:endParaRPr lang="en-US" sz="1800" b="1" dirty="0"/>
        </a:p>
        <a:p>
          <a:r>
            <a:rPr lang="en-US" sz="1800" b="1" dirty="0">
              <a:solidFill>
                <a:srgbClr val="0000FF"/>
              </a:solidFill>
            </a:rPr>
            <a:t>5. </a:t>
          </a:r>
          <a:r>
            <a:rPr lang="en-US" sz="1800" b="1" dirty="0" err="1">
              <a:solidFill>
                <a:srgbClr val="004ADE"/>
              </a:solidFill>
              <a:latin typeface="Arial" pitchFamily="34" charset="0"/>
              <a:cs typeface="Arial" pitchFamily="34" charset="0"/>
            </a:rPr>
            <a:t>Viết</a:t>
          </a:r>
          <a:r>
            <a:rPr lang="en-US" sz="1800" b="1" dirty="0">
              <a:solidFill>
                <a:srgbClr val="004ADE"/>
              </a:solidFill>
              <a:latin typeface="Arial" pitchFamily="34" charset="0"/>
              <a:cs typeface="Arial" pitchFamily="34" charset="0"/>
            </a:rPr>
            <a:t> </a:t>
          </a:r>
          <a:r>
            <a:rPr lang="en-US" sz="1800" b="1" dirty="0" err="1">
              <a:solidFill>
                <a:srgbClr val="004ADE"/>
              </a:solidFill>
              <a:latin typeface="Arial" pitchFamily="34" charset="0"/>
              <a:cs typeface="Arial" pitchFamily="34" charset="0"/>
            </a:rPr>
            <a:t>báo</a:t>
          </a:r>
          <a:r>
            <a:rPr lang="en-US" sz="1800" b="1" dirty="0">
              <a:solidFill>
                <a:srgbClr val="004ADE"/>
              </a:solidFill>
              <a:latin typeface="Arial" pitchFamily="34" charset="0"/>
              <a:cs typeface="Arial" pitchFamily="34" charset="0"/>
            </a:rPr>
            <a:t> </a:t>
          </a:r>
          <a:r>
            <a:rPr lang="en-US" sz="1800" b="1" dirty="0" err="1">
              <a:solidFill>
                <a:srgbClr val="004ADE"/>
              </a:solidFill>
              <a:latin typeface="Arial" pitchFamily="34" charset="0"/>
              <a:cs typeface="Arial" pitchFamily="34" charset="0"/>
            </a:rPr>
            <a:t>cáo</a:t>
          </a:r>
          <a:r>
            <a:rPr lang="en-US" sz="1800" b="1" dirty="0">
              <a:solidFill>
                <a:srgbClr val="004ADE"/>
              </a:solidFill>
              <a:latin typeface="Arial" pitchFamily="34" charset="0"/>
              <a:cs typeface="Arial" pitchFamily="34" charset="0"/>
            </a:rPr>
            <a:t> TĐG</a:t>
          </a:r>
          <a:endParaRPr lang="en-US" sz="1800" b="1" dirty="0"/>
        </a:p>
        <a:p>
          <a:endParaRPr lang="en-US" sz="1800" b="1" dirty="0"/>
        </a:p>
      </dgm:t>
    </dgm:pt>
    <dgm:pt modelId="{175D29B2-8F44-4C49-A292-1779AA25404E}" type="parTrans" cxnId="{4A6E2DE6-E3B4-499C-BF94-4DA701BEAED1}">
      <dgm:prSet/>
      <dgm:spPr/>
      <dgm:t>
        <a:bodyPr/>
        <a:lstStyle/>
        <a:p>
          <a:endParaRPr lang="en-US"/>
        </a:p>
      </dgm:t>
    </dgm:pt>
    <dgm:pt modelId="{90A92576-7DF1-4235-AB7C-B2F5972962F7}" type="sibTrans" cxnId="{4A6E2DE6-E3B4-499C-BF94-4DA701BEAED1}">
      <dgm:prSet/>
      <dgm:spPr/>
      <dgm:t>
        <a:bodyPr/>
        <a:lstStyle/>
        <a:p>
          <a:endParaRPr lang="en-US"/>
        </a:p>
      </dgm:t>
    </dgm:pt>
    <dgm:pt modelId="{E98A137E-BEF8-4CEE-8662-BAA75D5EFE8F}">
      <dgm:prSet custT="1"/>
      <dgm:spPr>
        <a:solidFill>
          <a:schemeClr val="accent5">
            <a:lumMod val="60000"/>
            <a:lumOff val="40000"/>
          </a:schemeClr>
        </a:solidFill>
      </dgm:spPr>
      <dgm:t>
        <a:bodyPr/>
        <a:lstStyle/>
        <a:p>
          <a:r>
            <a:rPr lang="en-US" sz="1800" b="1" dirty="0">
              <a:solidFill>
                <a:srgbClr val="FF0000"/>
              </a:solidFill>
              <a:latin typeface="Arial" pitchFamily="34" charset="0"/>
              <a:cs typeface="Arial" pitchFamily="34" charset="0"/>
            </a:rPr>
            <a:t>6. </a:t>
          </a:r>
          <a:r>
            <a:rPr lang="en-US" sz="1800" b="1" dirty="0" err="1">
              <a:solidFill>
                <a:srgbClr val="FF0000"/>
              </a:solidFill>
              <a:latin typeface="Arial" pitchFamily="34" charset="0"/>
              <a:cs typeface="Arial" pitchFamily="34" charset="0"/>
            </a:rPr>
            <a:t>Công</a:t>
          </a:r>
          <a:r>
            <a:rPr lang="en-US" sz="1800" b="1" dirty="0">
              <a:solidFill>
                <a:srgbClr val="FF0000"/>
              </a:solidFill>
              <a:latin typeface="Arial" pitchFamily="34" charset="0"/>
              <a:cs typeface="Arial" pitchFamily="34" charset="0"/>
            </a:rPr>
            <a:t> </a:t>
          </a:r>
          <a:r>
            <a:rPr lang="en-US" sz="1800" b="1" dirty="0" err="1">
              <a:solidFill>
                <a:srgbClr val="FF0000"/>
              </a:solidFill>
              <a:latin typeface="Arial" pitchFamily="34" charset="0"/>
              <a:cs typeface="Arial" pitchFamily="34" charset="0"/>
            </a:rPr>
            <a:t>bố</a:t>
          </a:r>
          <a:r>
            <a:rPr lang="en-US" sz="1800" b="1" dirty="0">
              <a:solidFill>
                <a:srgbClr val="FF0000"/>
              </a:solidFill>
              <a:latin typeface="Arial" pitchFamily="34" charset="0"/>
              <a:cs typeface="Arial" pitchFamily="34" charset="0"/>
            </a:rPr>
            <a:t> </a:t>
          </a:r>
          <a:r>
            <a:rPr lang="en-US" sz="1800" b="1" dirty="0" err="1">
              <a:solidFill>
                <a:srgbClr val="FF0000"/>
              </a:solidFill>
              <a:latin typeface="Arial" pitchFamily="34" charset="0"/>
              <a:cs typeface="Arial" pitchFamily="34" charset="0"/>
            </a:rPr>
            <a:t>báo</a:t>
          </a:r>
          <a:r>
            <a:rPr lang="en-US" sz="1800" b="1" dirty="0">
              <a:solidFill>
                <a:srgbClr val="FF0000"/>
              </a:solidFill>
              <a:latin typeface="Arial" pitchFamily="34" charset="0"/>
              <a:cs typeface="Arial" pitchFamily="34" charset="0"/>
            </a:rPr>
            <a:t> </a:t>
          </a:r>
          <a:r>
            <a:rPr lang="en-US" sz="1800" b="1" dirty="0" err="1">
              <a:solidFill>
                <a:srgbClr val="FF0000"/>
              </a:solidFill>
              <a:latin typeface="Arial" pitchFamily="34" charset="0"/>
              <a:cs typeface="Arial" pitchFamily="34" charset="0"/>
            </a:rPr>
            <a:t>cáo</a:t>
          </a:r>
          <a:r>
            <a:rPr lang="en-US" sz="1800" b="1" dirty="0">
              <a:solidFill>
                <a:srgbClr val="FF0000"/>
              </a:solidFill>
              <a:latin typeface="Arial" pitchFamily="34" charset="0"/>
              <a:cs typeface="Arial" pitchFamily="34" charset="0"/>
            </a:rPr>
            <a:t> TĐG</a:t>
          </a:r>
          <a:endParaRPr lang="en-US" sz="1800" b="1" dirty="0">
            <a:solidFill>
              <a:srgbClr val="FF0000"/>
            </a:solidFill>
          </a:endParaRPr>
        </a:p>
      </dgm:t>
    </dgm:pt>
    <dgm:pt modelId="{0C84E663-0155-48A7-930A-2409D6C4B994}" type="parTrans" cxnId="{E4C1F628-7895-41E8-989E-215F219B751B}">
      <dgm:prSet/>
      <dgm:spPr/>
      <dgm:t>
        <a:bodyPr/>
        <a:lstStyle/>
        <a:p>
          <a:endParaRPr lang="en-US"/>
        </a:p>
      </dgm:t>
    </dgm:pt>
    <dgm:pt modelId="{4584F009-1BA5-45EA-A008-CCD8172F4807}" type="sibTrans" cxnId="{E4C1F628-7895-41E8-989E-215F219B751B}">
      <dgm:prSet/>
      <dgm:spPr/>
      <dgm:t>
        <a:bodyPr/>
        <a:lstStyle/>
        <a:p>
          <a:endParaRPr lang="en-US"/>
        </a:p>
      </dgm:t>
    </dgm:pt>
    <dgm:pt modelId="{5D0C12A6-B5D9-4B5A-B915-E71E62854333}">
      <dgm:prSet custT="1"/>
      <dgm:spPr>
        <a:solidFill>
          <a:schemeClr val="accent6">
            <a:lumMod val="60000"/>
            <a:lumOff val="40000"/>
          </a:schemeClr>
        </a:solidFill>
      </dgm:spPr>
      <dgm:t>
        <a:bodyPr/>
        <a:lstStyle/>
        <a:p>
          <a:r>
            <a:rPr lang="en-US" sz="1800" b="1" dirty="0">
              <a:solidFill>
                <a:srgbClr val="00FF00"/>
              </a:solidFill>
              <a:latin typeface="Arial" pitchFamily="34" charset="0"/>
              <a:cs typeface="Arial" pitchFamily="34" charset="0"/>
            </a:rPr>
            <a:t>7. </a:t>
          </a:r>
          <a:r>
            <a:rPr lang="en-US" sz="1800" b="1" dirty="0" err="1">
              <a:solidFill>
                <a:srgbClr val="00FF00"/>
              </a:solidFill>
              <a:latin typeface="Arial" pitchFamily="34" charset="0"/>
              <a:cs typeface="Arial" pitchFamily="34" charset="0"/>
            </a:rPr>
            <a:t>Triển</a:t>
          </a:r>
          <a:r>
            <a:rPr lang="en-US" sz="1800" b="1" dirty="0">
              <a:solidFill>
                <a:srgbClr val="00FF00"/>
              </a:solidFill>
              <a:latin typeface="Arial" pitchFamily="34" charset="0"/>
              <a:cs typeface="Arial" pitchFamily="34" charset="0"/>
            </a:rPr>
            <a:t> </a:t>
          </a:r>
          <a:r>
            <a:rPr lang="en-US" sz="1800" b="1" dirty="0" err="1">
              <a:solidFill>
                <a:srgbClr val="00FF00"/>
              </a:solidFill>
              <a:latin typeface="Arial" pitchFamily="34" charset="0"/>
              <a:cs typeface="Arial" pitchFamily="34" charset="0"/>
            </a:rPr>
            <a:t>khai</a:t>
          </a:r>
          <a:r>
            <a:rPr lang="en-US" sz="1800" b="1" dirty="0">
              <a:solidFill>
                <a:srgbClr val="00FF00"/>
              </a:solidFill>
              <a:latin typeface="Arial" pitchFamily="34" charset="0"/>
              <a:cs typeface="Arial" pitchFamily="34" charset="0"/>
            </a:rPr>
            <a:t> </a:t>
          </a:r>
          <a:r>
            <a:rPr lang="en-US" sz="1800" b="1" dirty="0" err="1">
              <a:solidFill>
                <a:srgbClr val="00FF00"/>
              </a:solidFill>
              <a:latin typeface="Arial" pitchFamily="34" charset="0"/>
              <a:cs typeface="Arial" pitchFamily="34" charset="0"/>
            </a:rPr>
            <a:t>hđ</a:t>
          </a:r>
          <a:r>
            <a:rPr lang="en-US" sz="1800" b="1" dirty="0">
              <a:solidFill>
                <a:srgbClr val="00FF00"/>
              </a:solidFill>
              <a:latin typeface="Arial" pitchFamily="34" charset="0"/>
              <a:cs typeface="Arial" pitchFamily="34" charset="0"/>
            </a:rPr>
            <a:t> </a:t>
          </a:r>
          <a:r>
            <a:rPr lang="en-US" sz="1800" b="1" dirty="0" err="1">
              <a:solidFill>
                <a:srgbClr val="00FF00"/>
              </a:solidFill>
              <a:latin typeface="Arial" pitchFamily="34" charset="0"/>
              <a:cs typeface="Arial" pitchFamily="34" charset="0"/>
            </a:rPr>
            <a:t>sau</a:t>
          </a:r>
          <a:r>
            <a:rPr lang="en-US" sz="1800" b="1" dirty="0">
              <a:solidFill>
                <a:srgbClr val="00FF00"/>
              </a:solidFill>
              <a:latin typeface="Arial" pitchFamily="34" charset="0"/>
              <a:cs typeface="Arial" pitchFamily="34" charset="0"/>
            </a:rPr>
            <a:t> BC TĐG</a:t>
          </a:r>
          <a:endParaRPr lang="en-US" sz="1800" b="1" dirty="0">
            <a:solidFill>
              <a:srgbClr val="00FF00"/>
            </a:solidFill>
          </a:endParaRPr>
        </a:p>
      </dgm:t>
    </dgm:pt>
    <dgm:pt modelId="{33237191-A57C-411C-A31A-DF555046DFF9}" type="parTrans" cxnId="{C5191340-A6D1-469D-A09B-D499F12A000F}">
      <dgm:prSet/>
      <dgm:spPr/>
      <dgm:t>
        <a:bodyPr/>
        <a:lstStyle/>
        <a:p>
          <a:endParaRPr lang="en-US"/>
        </a:p>
      </dgm:t>
    </dgm:pt>
    <dgm:pt modelId="{94C397DF-3A0D-4045-9206-B8E604247160}" type="sibTrans" cxnId="{C5191340-A6D1-469D-A09B-D499F12A000F}">
      <dgm:prSet/>
      <dgm:spPr/>
      <dgm:t>
        <a:bodyPr/>
        <a:lstStyle/>
        <a:p>
          <a:endParaRPr lang="en-US"/>
        </a:p>
      </dgm:t>
    </dgm:pt>
    <dgm:pt modelId="{BF6F885B-88D5-4D41-AF0E-5FBD23DDE50A}">
      <dgm:prSet phldrT="[Text]" custT="1"/>
      <dgm:spPr/>
      <dgm:t>
        <a:bodyPr/>
        <a:lstStyle/>
        <a:p>
          <a:r>
            <a:rPr lang="en-US" sz="1800" b="1" dirty="0">
              <a:solidFill>
                <a:srgbClr val="FFFF00"/>
              </a:solidFill>
            </a:rPr>
            <a:t>1. </a:t>
          </a:r>
          <a:r>
            <a:rPr lang="en-US" sz="1800" b="1" dirty="0" err="1">
              <a:solidFill>
                <a:srgbClr val="FFFF00"/>
              </a:solidFill>
            </a:rPr>
            <a:t>Thành</a:t>
          </a:r>
          <a:r>
            <a:rPr lang="en-US" sz="1800" b="1" dirty="0">
              <a:solidFill>
                <a:srgbClr val="FFFF00"/>
              </a:solidFill>
            </a:rPr>
            <a:t> </a:t>
          </a:r>
          <a:r>
            <a:rPr lang="en-US" sz="1800" b="1" dirty="0" err="1">
              <a:solidFill>
                <a:srgbClr val="FFFF00"/>
              </a:solidFill>
            </a:rPr>
            <a:t>lập</a:t>
          </a:r>
          <a:r>
            <a:rPr lang="en-US" sz="1800" b="1" dirty="0">
              <a:solidFill>
                <a:srgbClr val="FFFF00"/>
              </a:solidFill>
            </a:rPr>
            <a:t> HĐ TĐG</a:t>
          </a:r>
        </a:p>
      </dgm:t>
    </dgm:pt>
    <dgm:pt modelId="{5417E8EA-51D7-44F2-A83A-565CA5910B7B}" type="sibTrans" cxnId="{C041524F-E056-4659-A69C-D0F57793EFCD}">
      <dgm:prSet/>
      <dgm:spPr/>
      <dgm:t>
        <a:bodyPr/>
        <a:lstStyle/>
        <a:p>
          <a:endParaRPr lang="en-US"/>
        </a:p>
      </dgm:t>
    </dgm:pt>
    <dgm:pt modelId="{276220B2-C2DE-4928-ABB3-668EF869DB4C}" type="parTrans" cxnId="{C041524F-E056-4659-A69C-D0F57793EFCD}">
      <dgm:prSet/>
      <dgm:spPr/>
      <dgm:t>
        <a:bodyPr/>
        <a:lstStyle/>
        <a:p>
          <a:endParaRPr lang="en-US"/>
        </a:p>
      </dgm:t>
    </dgm:pt>
    <dgm:pt modelId="{1836EBEC-5ABC-4C51-A118-D27ADBDE5E28}">
      <dgm:prSet phldrT="[Text]" custT="1"/>
      <dgm:spPr>
        <a:solidFill>
          <a:srgbClr val="FFC000"/>
        </a:solidFill>
      </dgm:spPr>
      <dgm:t>
        <a:bodyPr/>
        <a:lstStyle/>
        <a:p>
          <a:r>
            <a:rPr lang="en-US" sz="1800" b="1" dirty="0">
              <a:solidFill>
                <a:srgbClr val="0000FF"/>
              </a:solidFill>
            </a:rPr>
            <a:t>2. </a:t>
          </a:r>
          <a:r>
            <a:rPr lang="en-US" sz="1800" b="1" dirty="0" err="1">
              <a:solidFill>
                <a:srgbClr val="0000FF"/>
              </a:solidFill>
            </a:rPr>
            <a:t>Lập</a:t>
          </a:r>
          <a:r>
            <a:rPr lang="en-US" sz="1800" b="1" dirty="0">
              <a:solidFill>
                <a:srgbClr val="0000FF"/>
              </a:solidFill>
            </a:rPr>
            <a:t> KH TĐG</a:t>
          </a:r>
        </a:p>
      </dgm:t>
    </dgm:pt>
    <dgm:pt modelId="{9790BDF2-C6F6-4AB0-9481-AC01E3139AFA}" type="sibTrans" cxnId="{93E7478E-B6A9-497E-B1E0-990660EA7C95}">
      <dgm:prSet/>
      <dgm:spPr/>
      <dgm:t>
        <a:bodyPr/>
        <a:lstStyle/>
        <a:p>
          <a:endParaRPr lang="en-US"/>
        </a:p>
      </dgm:t>
    </dgm:pt>
    <dgm:pt modelId="{F47E1A60-CC08-4342-B5DC-B98BA2DB7393}" type="parTrans" cxnId="{93E7478E-B6A9-497E-B1E0-990660EA7C95}">
      <dgm:prSet/>
      <dgm:spPr/>
      <dgm:t>
        <a:bodyPr/>
        <a:lstStyle/>
        <a:p>
          <a:endParaRPr lang="en-US"/>
        </a:p>
      </dgm:t>
    </dgm:pt>
    <dgm:pt modelId="{D8FEB533-0BEB-4B47-82B6-E459FC22A966}">
      <dgm:prSet phldrT="[Text]" custT="1"/>
      <dgm:spPr/>
      <dgm:t>
        <a:bodyPr/>
        <a:lstStyle/>
        <a:p>
          <a:r>
            <a:rPr lang="en-US" sz="1800" b="1" dirty="0">
              <a:solidFill>
                <a:srgbClr val="FFFF00"/>
              </a:solidFill>
              <a:latin typeface="Arial" pitchFamily="34" charset="0"/>
              <a:cs typeface="Arial" pitchFamily="34" charset="0"/>
            </a:rPr>
            <a:t>4. TĐG </a:t>
          </a:r>
          <a:r>
            <a:rPr lang="en-US" sz="1800" b="1" dirty="0" err="1">
              <a:solidFill>
                <a:srgbClr val="FFFF00"/>
              </a:solidFill>
              <a:latin typeface="Arial" pitchFamily="34" charset="0"/>
              <a:cs typeface="Arial" pitchFamily="34" charset="0"/>
            </a:rPr>
            <a:t>các</a:t>
          </a:r>
          <a:r>
            <a:rPr lang="en-US" sz="1800" b="1" dirty="0">
              <a:solidFill>
                <a:srgbClr val="FFFF00"/>
              </a:solidFill>
              <a:latin typeface="Arial" pitchFamily="34" charset="0"/>
              <a:cs typeface="Arial" pitchFamily="34" charset="0"/>
            </a:rPr>
            <a:t>  </a:t>
          </a:r>
          <a:r>
            <a:rPr lang="en-US" sz="1800" b="1" dirty="0" err="1">
              <a:solidFill>
                <a:srgbClr val="FFFF00"/>
              </a:solidFill>
              <a:latin typeface="Arial" pitchFamily="34" charset="0"/>
              <a:cs typeface="Arial" pitchFamily="34" charset="0"/>
            </a:rPr>
            <a:t>mức</a:t>
          </a:r>
          <a:r>
            <a:rPr lang="en-US" sz="1800" b="1" dirty="0">
              <a:solidFill>
                <a:srgbClr val="FFFF00"/>
              </a:solidFill>
              <a:latin typeface="Arial" pitchFamily="34" charset="0"/>
              <a:cs typeface="Arial" pitchFamily="34" charset="0"/>
            </a:rPr>
            <a:t>  </a:t>
          </a:r>
          <a:r>
            <a:rPr lang="en-US" sz="1800" b="1" dirty="0" err="1">
              <a:solidFill>
                <a:srgbClr val="FFFF00"/>
              </a:solidFill>
              <a:latin typeface="Arial" pitchFamily="34" charset="0"/>
              <a:cs typeface="Arial" pitchFamily="34" charset="0"/>
            </a:rPr>
            <a:t>đạt</a:t>
          </a:r>
          <a:r>
            <a:rPr lang="en-US" sz="1800" b="1" dirty="0">
              <a:solidFill>
                <a:srgbClr val="FFFF00"/>
              </a:solidFill>
              <a:latin typeface="Arial" pitchFamily="34" charset="0"/>
              <a:cs typeface="Arial" pitchFamily="34" charset="0"/>
            </a:rPr>
            <a:t> </a:t>
          </a:r>
          <a:r>
            <a:rPr lang="en-US" sz="1800" b="1" dirty="0" err="1">
              <a:solidFill>
                <a:srgbClr val="FFFF00"/>
              </a:solidFill>
              <a:latin typeface="Arial" pitchFamily="34" charset="0"/>
              <a:cs typeface="Arial" pitchFamily="34" charset="0"/>
            </a:rPr>
            <a:t>được</a:t>
          </a:r>
          <a:r>
            <a:rPr lang="en-US" sz="1800" b="1" dirty="0">
              <a:solidFill>
                <a:srgbClr val="FFFF00"/>
              </a:solidFill>
              <a:latin typeface="Arial" pitchFamily="34" charset="0"/>
              <a:cs typeface="Arial" pitchFamily="34" charset="0"/>
            </a:rPr>
            <a:t> </a:t>
          </a:r>
          <a:r>
            <a:rPr lang="en-US" sz="1800" b="1" dirty="0" err="1">
              <a:solidFill>
                <a:srgbClr val="FFFF00"/>
              </a:solidFill>
              <a:latin typeface="Arial" pitchFamily="34" charset="0"/>
              <a:cs typeface="Arial" pitchFamily="34" charset="0"/>
            </a:rPr>
            <a:t>theo</a:t>
          </a:r>
          <a:r>
            <a:rPr lang="en-US" sz="1800" b="1" dirty="0">
              <a:solidFill>
                <a:srgbClr val="FFFF00"/>
              </a:solidFill>
              <a:latin typeface="Arial" pitchFamily="34" charset="0"/>
              <a:cs typeface="Arial" pitchFamily="34" charset="0"/>
            </a:rPr>
            <a:t> </a:t>
          </a:r>
          <a:r>
            <a:rPr lang="en-US" sz="1800" b="1" dirty="0" err="1">
              <a:solidFill>
                <a:srgbClr val="FFFF00"/>
              </a:solidFill>
              <a:latin typeface="Arial" pitchFamily="34" charset="0"/>
              <a:cs typeface="Arial" pitchFamily="34" charset="0"/>
            </a:rPr>
            <a:t>từng</a:t>
          </a:r>
          <a:r>
            <a:rPr lang="en-US" sz="1800" b="1" dirty="0">
              <a:solidFill>
                <a:srgbClr val="FFFF00"/>
              </a:solidFill>
              <a:latin typeface="Arial" pitchFamily="34" charset="0"/>
              <a:cs typeface="Arial" pitchFamily="34" charset="0"/>
            </a:rPr>
            <a:t> TC</a:t>
          </a:r>
          <a:endParaRPr lang="en-US" sz="1800" b="1" dirty="0">
            <a:solidFill>
              <a:srgbClr val="FFFF00"/>
            </a:solidFill>
          </a:endParaRPr>
        </a:p>
      </dgm:t>
    </dgm:pt>
    <dgm:pt modelId="{0AF79242-9EA7-4F94-B121-7A6A412B5FC3}" type="sibTrans" cxnId="{A7FC6531-CE45-4DF2-8AA6-A2EF763A0CF5}">
      <dgm:prSet/>
      <dgm:spPr/>
      <dgm:t>
        <a:bodyPr/>
        <a:lstStyle/>
        <a:p>
          <a:endParaRPr lang="en-US"/>
        </a:p>
      </dgm:t>
    </dgm:pt>
    <dgm:pt modelId="{FCACBFDF-65A2-4743-9787-23C198BE42C0}" type="parTrans" cxnId="{A7FC6531-CE45-4DF2-8AA6-A2EF763A0CF5}">
      <dgm:prSet/>
      <dgm:spPr/>
      <dgm:t>
        <a:bodyPr/>
        <a:lstStyle/>
        <a:p>
          <a:endParaRPr lang="en-US"/>
        </a:p>
      </dgm:t>
    </dgm:pt>
    <dgm:pt modelId="{4C523B83-468A-43C0-A6E0-8C953F277FBE}">
      <dgm:prSet custT="1"/>
      <dgm:spPr/>
      <dgm:t>
        <a:bodyPr/>
        <a:lstStyle/>
        <a:p>
          <a:r>
            <a:rPr lang="en-US" sz="1800" b="1" dirty="0">
              <a:solidFill>
                <a:schemeClr val="bg1"/>
              </a:solidFill>
              <a:latin typeface="Arial" pitchFamily="34" charset="0"/>
              <a:cs typeface="Arial" pitchFamily="34" charset="0"/>
            </a:rPr>
            <a:t>3.Thu </a:t>
          </a:r>
          <a:r>
            <a:rPr lang="en-US" sz="1800" b="1" dirty="0" err="1">
              <a:solidFill>
                <a:schemeClr val="bg1"/>
              </a:solidFill>
              <a:latin typeface="Arial" pitchFamily="34" charset="0"/>
              <a:cs typeface="Arial" pitchFamily="34" charset="0"/>
            </a:rPr>
            <a:t>thập</a:t>
          </a:r>
          <a:r>
            <a:rPr lang="en-US" sz="1800" b="1" dirty="0">
              <a:solidFill>
                <a:schemeClr val="bg1"/>
              </a:solidFill>
              <a:latin typeface="Arial" pitchFamily="34" charset="0"/>
              <a:cs typeface="Arial" pitchFamily="34" charset="0"/>
            </a:rPr>
            <a:t>, </a:t>
          </a:r>
          <a:r>
            <a:rPr lang="en-US" sz="1800" b="1" dirty="0" err="1">
              <a:solidFill>
                <a:schemeClr val="bg1"/>
              </a:solidFill>
              <a:latin typeface="Arial" pitchFamily="34" charset="0"/>
              <a:cs typeface="Arial" pitchFamily="34" charset="0"/>
            </a:rPr>
            <a:t>phân</a:t>
          </a:r>
          <a:r>
            <a:rPr lang="en-US" sz="1800" b="1" dirty="0">
              <a:solidFill>
                <a:schemeClr val="bg1"/>
              </a:solidFill>
              <a:latin typeface="Arial" pitchFamily="34" charset="0"/>
              <a:cs typeface="Arial" pitchFamily="34" charset="0"/>
            </a:rPr>
            <a:t> </a:t>
          </a:r>
          <a:r>
            <a:rPr lang="en-US" sz="1800" b="1" dirty="0" err="1">
              <a:solidFill>
                <a:schemeClr val="bg1"/>
              </a:solidFill>
              <a:latin typeface="Arial" pitchFamily="34" charset="0"/>
              <a:cs typeface="Arial" pitchFamily="34" charset="0"/>
            </a:rPr>
            <a:t>tích</a:t>
          </a:r>
          <a:r>
            <a:rPr lang="en-US" sz="1800" b="1" dirty="0">
              <a:solidFill>
                <a:schemeClr val="bg1"/>
              </a:solidFill>
              <a:latin typeface="Arial" pitchFamily="34" charset="0"/>
              <a:cs typeface="Arial" pitchFamily="34" charset="0"/>
            </a:rPr>
            <a:t> </a:t>
          </a:r>
          <a:r>
            <a:rPr lang="en-US" sz="1800" b="1" dirty="0" err="1">
              <a:solidFill>
                <a:schemeClr val="bg1"/>
              </a:solidFill>
              <a:latin typeface="Arial" pitchFamily="34" charset="0"/>
              <a:cs typeface="Arial" pitchFamily="34" charset="0"/>
            </a:rPr>
            <a:t>và</a:t>
          </a:r>
          <a:r>
            <a:rPr lang="en-US" sz="1800" b="1" dirty="0">
              <a:solidFill>
                <a:schemeClr val="bg1"/>
              </a:solidFill>
              <a:latin typeface="Arial" pitchFamily="34" charset="0"/>
              <a:cs typeface="Arial" pitchFamily="34" charset="0"/>
            </a:rPr>
            <a:t> </a:t>
          </a:r>
          <a:r>
            <a:rPr lang="en-US" sz="1800" b="1" dirty="0" err="1">
              <a:solidFill>
                <a:schemeClr val="bg1"/>
              </a:solidFill>
              <a:latin typeface="Arial" pitchFamily="34" charset="0"/>
              <a:cs typeface="Arial" pitchFamily="34" charset="0"/>
            </a:rPr>
            <a:t>xử</a:t>
          </a:r>
          <a:r>
            <a:rPr lang="en-US" sz="1800" b="1" dirty="0">
              <a:solidFill>
                <a:schemeClr val="bg1"/>
              </a:solidFill>
              <a:latin typeface="Arial" pitchFamily="34" charset="0"/>
              <a:cs typeface="Arial" pitchFamily="34" charset="0"/>
            </a:rPr>
            <a:t> </a:t>
          </a:r>
          <a:r>
            <a:rPr lang="en-US" sz="1800" b="1" dirty="0" err="1">
              <a:solidFill>
                <a:schemeClr val="bg1"/>
              </a:solidFill>
              <a:latin typeface="Arial" pitchFamily="34" charset="0"/>
              <a:cs typeface="Arial" pitchFamily="34" charset="0"/>
            </a:rPr>
            <a:t>lý</a:t>
          </a:r>
          <a:r>
            <a:rPr lang="en-US" sz="1800" b="1" dirty="0">
              <a:solidFill>
                <a:schemeClr val="bg1"/>
              </a:solidFill>
              <a:latin typeface="Arial" pitchFamily="34" charset="0"/>
              <a:cs typeface="Arial" pitchFamily="34" charset="0"/>
            </a:rPr>
            <a:t> </a:t>
          </a:r>
          <a:r>
            <a:rPr lang="en-US" sz="1800" b="1" dirty="0" err="1">
              <a:solidFill>
                <a:schemeClr val="bg1"/>
              </a:solidFill>
              <a:latin typeface="Arial" pitchFamily="34" charset="0"/>
              <a:cs typeface="Arial" pitchFamily="34" charset="0"/>
            </a:rPr>
            <a:t>các</a:t>
          </a:r>
          <a:r>
            <a:rPr lang="en-US" sz="1800" b="1" dirty="0">
              <a:solidFill>
                <a:schemeClr val="bg1"/>
              </a:solidFill>
              <a:latin typeface="Arial" pitchFamily="34" charset="0"/>
              <a:cs typeface="Arial" pitchFamily="34" charset="0"/>
            </a:rPr>
            <a:t> MC</a:t>
          </a:r>
          <a:endParaRPr lang="en-US" sz="1800" b="1" dirty="0">
            <a:solidFill>
              <a:schemeClr val="bg1"/>
            </a:solidFill>
          </a:endParaRPr>
        </a:p>
      </dgm:t>
    </dgm:pt>
    <dgm:pt modelId="{D19EC2EC-F283-463D-8F83-D41DA065C2B6}" type="sibTrans" cxnId="{B2FB7A8F-F6A0-4450-A75C-40189761CED2}">
      <dgm:prSet/>
      <dgm:spPr/>
      <dgm:t>
        <a:bodyPr/>
        <a:lstStyle/>
        <a:p>
          <a:endParaRPr lang="en-US"/>
        </a:p>
      </dgm:t>
    </dgm:pt>
    <dgm:pt modelId="{232CCEE0-F133-4F61-9475-B46BA8FC7F56}" type="parTrans" cxnId="{B2FB7A8F-F6A0-4450-A75C-40189761CED2}">
      <dgm:prSet/>
      <dgm:spPr/>
      <dgm:t>
        <a:bodyPr/>
        <a:lstStyle/>
        <a:p>
          <a:r>
            <a:rPr lang="en-US" dirty="0"/>
            <a:t>                         </a:t>
          </a:r>
        </a:p>
      </dgm:t>
    </dgm:pt>
    <dgm:pt modelId="{42030BA4-B5DD-4F26-9C82-97B04895385A}" type="pres">
      <dgm:prSet presAssocID="{B7888C1A-3257-4414-BABF-2EC60244338F}" presName="Name0" presStyleCnt="0">
        <dgm:presLayoutVars>
          <dgm:chMax val="1"/>
          <dgm:dir/>
          <dgm:animLvl val="ctr"/>
          <dgm:resizeHandles val="exact"/>
        </dgm:presLayoutVars>
      </dgm:prSet>
      <dgm:spPr/>
      <dgm:t>
        <a:bodyPr/>
        <a:lstStyle/>
        <a:p>
          <a:endParaRPr lang="en-US"/>
        </a:p>
      </dgm:t>
    </dgm:pt>
    <dgm:pt modelId="{C4DE2B31-24C7-472C-91C0-E146CD318B28}" type="pres">
      <dgm:prSet presAssocID="{A3B9BDFA-C5BF-4A65-820D-39563029C56A}" presName="centerShape" presStyleLbl="node0" presStyleIdx="0" presStyleCnt="1" custScaleX="142370" custScaleY="124475" custLinFactNeighborX="-1190" custLinFactNeighborY="-1190"/>
      <dgm:spPr/>
      <dgm:t>
        <a:bodyPr/>
        <a:lstStyle/>
        <a:p>
          <a:endParaRPr lang="en-US"/>
        </a:p>
      </dgm:t>
    </dgm:pt>
    <dgm:pt modelId="{455F1B16-14D0-4940-9D78-30245DF0B873}" type="pres">
      <dgm:prSet presAssocID="{276220B2-C2DE-4928-ABB3-668EF869DB4C}" presName="parTrans" presStyleLbl="sibTrans2D1" presStyleIdx="0" presStyleCnt="7" custScaleX="144381" custScaleY="83408" custLinFactNeighborY="-4755"/>
      <dgm:spPr/>
      <dgm:t>
        <a:bodyPr/>
        <a:lstStyle/>
        <a:p>
          <a:endParaRPr lang="en-US"/>
        </a:p>
      </dgm:t>
    </dgm:pt>
    <dgm:pt modelId="{A7CAD8C9-5FD8-4880-92A7-7F7FB9F8B3EF}" type="pres">
      <dgm:prSet presAssocID="{276220B2-C2DE-4928-ABB3-668EF869DB4C}" presName="connectorText" presStyleLbl="sibTrans2D1" presStyleIdx="0" presStyleCnt="7"/>
      <dgm:spPr/>
      <dgm:t>
        <a:bodyPr/>
        <a:lstStyle/>
        <a:p>
          <a:endParaRPr lang="en-US"/>
        </a:p>
      </dgm:t>
    </dgm:pt>
    <dgm:pt modelId="{310B6952-3DEC-4BEE-99DC-4639D5B2DB72}" type="pres">
      <dgm:prSet presAssocID="{BF6F885B-88D5-4D41-AF0E-5FBD23DDE50A}" presName="node" presStyleLbl="node1" presStyleIdx="0" presStyleCnt="7" custScaleX="131563" custRadScaleRad="101198" custRadScaleInc="-11671">
        <dgm:presLayoutVars>
          <dgm:bulletEnabled val="1"/>
        </dgm:presLayoutVars>
      </dgm:prSet>
      <dgm:spPr/>
      <dgm:t>
        <a:bodyPr/>
        <a:lstStyle/>
        <a:p>
          <a:endParaRPr lang="en-US"/>
        </a:p>
      </dgm:t>
    </dgm:pt>
    <dgm:pt modelId="{BC17927F-A239-436A-A5CF-3A9C90B1D806}" type="pres">
      <dgm:prSet presAssocID="{F47E1A60-CC08-4342-B5DC-B98BA2DB7393}" presName="parTrans" presStyleLbl="sibTrans2D1" presStyleIdx="1" presStyleCnt="7" custLinFactNeighborX="12964"/>
      <dgm:spPr/>
      <dgm:t>
        <a:bodyPr/>
        <a:lstStyle/>
        <a:p>
          <a:endParaRPr lang="en-US"/>
        </a:p>
      </dgm:t>
    </dgm:pt>
    <dgm:pt modelId="{0148BA1A-3952-4C48-949C-46A8FA396566}" type="pres">
      <dgm:prSet presAssocID="{F47E1A60-CC08-4342-B5DC-B98BA2DB7393}" presName="connectorText" presStyleLbl="sibTrans2D1" presStyleIdx="1" presStyleCnt="7"/>
      <dgm:spPr/>
      <dgm:t>
        <a:bodyPr/>
        <a:lstStyle/>
        <a:p>
          <a:endParaRPr lang="en-US"/>
        </a:p>
      </dgm:t>
    </dgm:pt>
    <dgm:pt modelId="{D8CC5091-B1CB-485F-8737-2CB3011C6772}" type="pres">
      <dgm:prSet presAssocID="{1836EBEC-5ABC-4C51-A118-D27ADBDE5E28}" presName="node" presStyleLbl="node1" presStyleIdx="1" presStyleCnt="7" custScaleX="145501" custRadScaleRad="108120" custRadScaleInc="-3436">
        <dgm:presLayoutVars>
          <dgm:bulletEnabled val="1"/>
        </dgm:presLayoutVars>
      </dgm:prSet>
      <dgm:spPr/>
      <dgm:t>
        <a:bodyPr/>
        <a:lstStyle/>
        <a:p>
          <a:endParaRPr lang="en-US"/>
        </a:p>
      </dgm:t>
    </dgm:pt>
    <dgm:pt modelId="{6DE94CC9-D075-4441-9D97-4C00CD13FCE8}" type="pres">
      <dgm:prSet presAssocID="{232CCEE0-F133-4F61-9475-B46BA8FC7F56}" presName="parTrans" presStyleLbl="sibTrans2D1" presStyleIdx="2" presStyleCnt="7" custLinFactNeighborX="18978"/>
      <dgm:spPr/>
      <dgm:t>
        <a:bodyPr/>
        <a:lstStyle/>
        <a:p>
          <a:endParaRPr lang="en-US"/>
        </a:p>
      </dgm:t>
    </dgm:pt>
    <dgm:pt modelId="{35CBE961-054E-4CAA-8892-198C588B1306}" type="pres">
      <dgm:prSet presAssocID="{232CCEE0-F133-4F61-9475-B46BA8FC7F56}" presName="connectorText" presStyleLbl="sibTrans2D1" presStyleIdx="2" presStyleCnt="7"/>
      <dgm:spPr/>
      <dgm:t>
        <a:bodyPr/>
        <a:lstStyle/>
        <a:p>
          <a:endParaRPr lang="en-US"/>
        </a:p>
      </dgm:t>
    </dgm:pt>
    <dgm:pt modelId="{B5DC06E6-3A97-47D1-8512-2096610CB13B}" type="pres">
      <dgm:prSet presAssocID="{4C523B83-468A-43C0-A6E0-8C953F277FBE}" presName="node" presStyleLbl="node1" presStyleIdx="2" presStyleCnt="7" custScaleX="162124" custScaleY="140415" custRadScaleRad="122509" custRadScaleInc="-21455">
        <dgm:presLayoutVars>
          <dgm:bulletEnabled val="1"/>
        </dgm:presLayoutVars>
      </dgm:prSet>
      <dgm:spPr/>
      <dgm:t>
        <a:bodyPr/>
        <a:lstStyle/>
        <a:p>
          <a:endParaRPr lang="en-US"/>
        </a:p>
      </dgm:t>
    </dgm:pt>
    <dgm:pt modelId="{CA0DEC95-4A00-4C20-9B63-07C14ECBE96D}" type="pres">
      <dgm:prSet presAssocID="{FCACBFDF-65A2-4743-9787-23C198BE42C0}" presName="parTrans" presStyleLbl="sibTrans2D1" presStyleIdx="3" presStyleCnt="7" custScaleX="258872" custScaleY="84936" custLinFactNeighborY="12627"/>
      <dgm:spPr/>
      <dgm:t>
        <a:bodyPr/>
        <a:lstStyle/>
        <a:p>
          <a:endParaRPr lang="en-US"/>
        </a:p>
      </dgm:t>
    </dgm:pt>
    <dgm:pt modelId="{2D6EE6BC-36B3-4279-8800-A8FD0D769763}" type="pres">
      <dgm:prSet presAssocID="{FCACBFDF-65A2-4743-9787-23C198BE42C0}" presName="connectorText" presStyleLbl="sibTrans2D1" presStyleIdx="3" presStyleCnt="7"/>
      <dgm:spPr/>
      <dgm:t>
        <a:bodyPr/>
        <a:lstStyle/>
        <a:p>
          <a:endParaRPr lang="en-US"/>
        </a:p>
      </dgm:t>
    </dgm:pt>
    <dgm:pt modelId="{FE58E888-49EB-4C5C-9D4B-7EEC1CBCB248}" type="pres">
      <dgm:prSet presAssocID="{D8FEB533-0BEB-4B47-82B6-E459FC22A966}" presName="node" presStyleLbl="node1" presStyleIdx="3" presStyleCnt="7" custScaleX="172166" custScaleY="120237" custRadScaleRad="100234" custRadScaleInc="2331">
        <dgm:presLayoutVars>
          <dgm:bulletEnabled val="1"/>
        </dgm:presLayoutVars>
      </dgm:prSet>
      <dgm:spPr/>
      <dgm:t>
        <a:bodyPr/>
        <a:lstStyle/>
        <a:p>
          <a:endParaRPr lang="en-US"/>
        </a:p>
      </dgm:t>
    </dgm:pt>
    <dgm:pt modelId="{4E7C5B6E-E775-413A-99C0-36334479B32E}" type="pres">
      <dgm:prSet presAssocID="{175D29B2-8F44-4C49-A292-1779AA25404E}" presName="parTrans" presStyleLbl="sibTrans2D1" presStyleIdx="4" presStyleCnt="7" custScaleX="145620" custScaleY="110991" custLinFactNeighborX="3682" custLinFactNeighborY="9510"/>
      <dgm:spPr/>
      <dgm:t>
        <a:bodyPr/>
        <a:lstStyle/>
        <a:p>
          <a:endParaRPr lang="en-US"/>
        </a:p>
      </dgm:t>
    </dgm:pt>
    <dgm:pt modelId="{21BD81DF-FFA6-4119-A100-DD128FDC3EAE}" type="pres">
      <dgm:prSet presAssocID="{175D29B2-8F44-4C49-A292-1779AA25404E}" presName="connectorText" presStyleLbl="sibTrans2D1" presStyleIdx="4" presStyleCnt="7"/>
      <dgm:spPr/>
      <dgm:t>
        <a:bodyPr/>
        <a:lstStyle/>
        <a:p>
          <a:endParaRPr lang="en-US"/>
        </a:p>
      </dgm:t>
    </dgm:pt>
    <dgm:pt modelId="{D8D8D46A-B211-4AF1-8C7A-6EB6E4A89C81}" type="pres">
      <dgm:prSet presAssocID="{ED412AC8-C1AB-479E-BF35-59A92CF46439}" presName="node" presStyleLbl="node1" presStyleIdx="4" presStyleCnt="7" custScaleX="157203" custScaleY="116283" custRadScaleRad="114718" custRadScaleInc="58107">
        <dgm:presLayoutVars>
          <dgm:bulletEnabled val="1"/>
        </dgm:presLayoutVars>
      </dgm:prSet>
      <dgm:spPr/>
      <dgm:t>
        <a:bodyPr/>
        <a:lstStyle/>
        <a:p>
          <a:endParaRPr lang="en-US"/>
        </a:p>
      </dgm:t>
    </dgm:pt>
    <dgm:pt modelId="{41048A2E-E67A-4E07-907D-46D432961043}" type="pres">
      <dgm:prSet presAssocID="{0C84E663-0155-48A7-930A-2409D6C4B994}" presName="parTrans" presStyleLbl="sibTrans2D1" presStyleIdx="5" presStyleCnt="7" custScaleX="173143" custScaleY="119846" custLinFactNeighborX="-9806" custLinFactNeighborY="16836"/>
      <dgm:spPr/>
      <dgm:t>
        <a:bodyPr/>
        <a:lstStyle/>
        <a:p>
          <a:endParaRPr lang="en-US"/>
        </a:p>
      </dgm:t>
    </dgm:pt>
    <dgm:pt modelId="{9C780280-D6C3-4CAE-96AC-773411729294}" type="pres">
      <dgm:prSet presAssocID="{0C84E663-0155-48A7-930A-2409D6C4B994}" presName="connectorText" presStyleLbl="sibTrans2D1" presStyleIdx="5" presStyleCnt="7"/>
      <dgm:spPr/>
      <dgm:t>
        <a:bodyPr/>
        <a:lstStyle/>
        <a:p>
          <a:endParaRPr lang="en-US"/>
        </a:p>
      </dgm:t>
    </dgm:pt>
    <dgm:pt modelId="{51D5F250-4D12-410B-95E0-042BE522ECB7}" type="pres">
      <dgm:prSet presAssocID="{E98A137E-BEF8-4CEE-8662-BAA75D5EFE8F}" presName="node" presStyleLbl="node1" presStyleIdx="5" presStyleCnt="7" custScaleX="161671" custScaleY="117845" custRadScaleRad="131175" custRadScaleInc="23259">
        <dgm:presLayoutVars>
          <dgm:bulletEnabled val="1"/>
        </dgm:presLayoutVars>
      </dgm:prSet>
      <dgm:spPr/>
      <dgm:t>
        <a:bodyPr/>
        <a:lstStyle/>
        <a:p>
          <a:endParaRPr lang="en-US"/>
        </a:p>
      </dgm:t>
    </dgm:pt>
    <dgm:pt modelId="{FDE15B45-EC27-4D75-A0DC-612DDCC27FAF}" type="pres">
      <dgm:prSet presAssocID="{33237191-A57C-411C-A31A-DF555046DFF9}" presName="parTrans" presStyleLbl="sibTrans2D1" presStyleIdx="6" presStyleCnt="7" custScaleX="153510" custScaleY="90350" custLinFactNeighborX="-24320"/>
      <dgm:spPr/>
      <dgm:t>
        <a:bodyPr/>
        <a:lstStyle/>
        <a:p>
          <a:endParaRPr lang="en-US"/>
        </a:p>
      </dgm:t>
    </dgm:pt>
    <dgm:pt modelId="{39C9BADF-A917-4884-9E92-115D80C023FB}" type="pres">
      <dgm:prSet presAssocID="{33237191-A57C-411C-A31A-DF555046DFF9}" presName="connectorText" presStyleLbl="sibTrans2D1" presStyleIdx="6" presStyleCnt="7"/>
      <dgm:spPr/>
      <dgm:t>
        <a:bodyPr/>
        <a:lstStyle/>
        <a:p>
          <a:endParaRPr lang="en-US"/>
        </a:p>
      </dgm:t>
    </dgm:pt>
    <dgm:pt modelId="{2FB94DE1-1BEA-40C9-B91A-CFE044456947}" type="pres">
      <dgm:prSet presAssocID="{5D0C12A6-B5D9-4B5A-B915-E71E62854333}" presName="node" presStyleLbl="node1" presStyleIdx="6" presStyleCnt="7" custScaleX="165294" custScaleY="103268" custRadScaleRad="115617" custRadScaleInc="-23382">
        <dgm:presLayoutVars>
          <dgm:bulletEnabled val="1"/>
        </dgm:presLayoutVars>
      </dgm:prSet>
      <dgm:spPr/>
      <dgm:t>
        <a:bodyPr/>
        <a:lstStyle/>
        <a:p>
          <a:endParaRPr lang="en-US"/>
        </a:p>
      </dgm:t>
    </dgm:pt>
  </dgm:ptLst>
  <dgm:cxnLst>
    <dgm:cxn modelId="{D875C389-CBBA-470F-91CA-C10BB8C5565A}" srcId="{B7888C1A-3257-4414-BABF-2EC60244338F}" destId="{A3B9BDFA-C5BF-4A65-820D-39563029C56A}" srcOrd="0" destOrd="0" parTransId="{6C910992-5A82-4DB0-96E6-F7AB44DF3888}" sibTransId="{C50627F3-05C0-43AE-BF3D-E400337F9826}"/>
    <dgm:cxn modelId="{573E9E5B-6F2B-4BBE-BEF2-AE0771797E05}" type="presOf" srcId="{ED412AC8-C1AB-479E-BF35-59A92CF46439}" destId="{D8D8D46A-B211-4AF1-8C7A-6EB6E4A89C81}" srcOrd="0" destOrd="0" presId="urn:microsoft.com/office/officeart/2005/8/layout/radial5"/>
    <dgm:cxn modelId="{4CB9F563-0437-417C-9650-9ECDE3A3B36F}" type="presOf" srcId="{175D29B2-8F44-4C49-A292-1779AA25404E}" destId="{21BD81DF-FFA6-4119-A100-DD128FDC3EAE}" srcOrd="1" destOrd="0" presId="urn:microsoft.com/office/officeart/2005/8/layout/radial5"/>
    <dgm:cxn modelId="{2B5F6AAA-2B28-40AF-961D-CC25FEC56729}" type="presOf" srcId="{E98A137E-BEF8-4CEE-8662-BAA75D5EFE8F}" destId="{51D5F250-4D12-410B-95E0-042BE522ECB7}" srcOrd="0" destOrd="0" presId="urn:microsoft.com/office/officeart/2005/8/layout/radial5"/>
    <dgm:cxn modelId="{C104D0A2-2915-423B-9248-3F5A1962139F}" type="presOf" srcId="{F47E1A60-CC08-4342-B5DC-B98BA2DB7393}" destId="{0148BA1A-3952-4C48-949C-46A8FA396566}" srcOrd="1" destOrd="0" presId="urn:microsoft.com/office/officeart/2005/8/layout/radial5"/>
    <dgm:cxn modelId="{FA05DD76-EAC8-4B8B-84F9-5BE4351D6FE2}" type="presOf" srcId="{33237191-A57C-411C-A31A-DF555046DFF9}" destId="{39C9BADF-A917-4884-9E92-115D80C023FB}" srcOrd="1" destOrd="0" presId="urn:microsoft.com/office/officeart/2005/8/layout/radial5"/>
    <dgm:cxn modelId="{9745112D-8FB0-431C-920D-EB44B3163188}" type="presOf" srcId="{B7888C1A-3257-4414-BABF-2EC60244338F}" destId="{42030BA4-B5DD-4F26-9C82-97B04895385A}" srcOrd="0" destOrd="0" presId="urn:microsoft.com/office/officeart/2005/8/layout/radial5"/>
    <dgm:cxn modelId="{E4C1F628-7895-41E8-989E-215F219B751B}" srcId="{A3B9BDFA-C5BF-4A65-820D-39563029C56A}" destId="{E98A137E-BEF8-4CEE-8662-BAA75D5EFE8F}" srcOrd="5" destOrd="0" parTransId="{0C84E663-0155-48A7-930A-2409D6C4B994}" sibTransId="{4584F009-1BA5-45EA-A008-CCD8172F4807}"/>
    <dgm:cxn modelId="{4A6E2DE6-E3B4-499C-BF94-4DA701BEAED1}" srcId="{A3B9BDFA-C5BF-4A65-820D-39563029C56A}" destId="{ED412AC8-C1AB-479E-BF35-59A92CF46439}" srcOrd="4" destOrd="0" parTransId="{175D29B2-8F44-4C49-A292-1779AA25404E}" sibTransId="{90A92576-7DF1-4235-AB7C-B2F5972962F7}"/>
    <dgm:cxn modelId="{B47DF86F-0A1B-4391-9E5D-1684A39EC584}" type="presOf" srcId="{0C84E663-0155-48A7-930A-2409D6C4B994}" destId="{41048A2E-E67A-4E07-907D-46D432961043}" srcOrd="0" destOrd="0" presId="urn:microsoft.com/office/officeart/2005/8/layout/radial5"/>
    <dgm:cxn modelId="{14B8181B-9FE6-481E-8827-4C79209AD140}" type="presOf" srcId="{A3B9BDFA-C5BF-4A65-820D-39563029C56A}" destId="{C4DE2B31-24C7-472C-91C0-E146CD318B28}" srcOrd="0" destOrd="0" presId="urn:microsoft.com/office/officeart/2005/8/layout/radial5"/>
    <dgm:cxn modelId="{93E7478E-B6A9-497E-B1E0-990660EA7C95}" srcId="{A3B9BDFA-C5BF-4A65-820D-39563029C56A}" destId="{1836EBEC-5ABC-4C51-A118-D27ADBDE5E28}" srcOrd="1" destOrd="0" parTransId="{F47E1A60-CC08-4342-B5DC-B98BA2DB7393}" sibTransId="{9790BDF2-C6F6-4AB0-9481-AC01E3139AFA}"/>
    <dgm:cxn modelId="{56DFAE3E-A6F1-4AD8-A09C-FAE3624CCD00}" type="presOf" srcId="{FCACBFDF-65A2-4743-9787-23C198BE42C0}" destId="{2D6EE6BC-36B3-4279-8800-A8FD0D769763}" srcOrd="1" destOrd="0" presId="urn:microsoft.com/office/officeart/2005/8/layout/radial5"/>
    <dgm:cxn modelId="{298614D1-A6FD-4E0C-A77E-F35C674EEF20}" type="presOf" srcId="{175D29B2-8F44-4C49-A292-1779AA25404E}" destId="{4E7C5B6E-E775-413A-99C0-36334479B32E}" srcOrd="0" destOrd="0" presId="urn:microsoft.com/office/officeart/2005/8/layout/radial5"/>
    <dgm:cxn modelId="{B3796EE2-5C06-4CCE-B9BA-5ABC86047A96}" type="presOf" srcId="{0C84E663-0155-48A7-930A-2409D6C4B994}" destId="{9C780280-D6C3-4CAE-96AC-773411729294}" srcOrd="1" destOrd="0" presId="urn:microsoft.com/office/officeart/2005/8/layout/radial5"/>
    <dgm:cxn modelId="{01E9E282-1308-4FF8-87CA-67B7D269BD68}" type="presOf" srcId="{BF6F885B-88D5-4D41-AF0E-5FBD23DDE50A}" destId="{310B6952-3DEC-4BEE-99DC-4639D5B2DB72}" srcOrd="0" destOrd="0" presId="urn:microsoft.com/office/officeart/2005/8/layout/radial5"/>
    <dgm:cxn modelId="{47316DEE-CADB-4DEE-BAF9-E53BB94503F9}" type="presOf" srcId="{232CCEE0-F133-4F61-9475-B46BA8FC7F56}" destId="{6DE94CC9-D075-4441-9D97-4C00CD13FCE8}" srcOrd="0" destOrd="0" presId="urn:microsoft.com/office/officeart/2005/8/layout/radial5"/>
    <dgm:cxn modelId="{CA4DF441-DF9A-4BED-9669-30648E9A99B0}" type="presOf" srcId="{33237191-A57C-411C-A31A-DF555046DFF9}" destId="{FDE15B45-EC27-4D75-A0DC-612DDCC27FAF}" srcOrd="0" destOrd="0" presId="urn:microsoft.com/office/officeart/2005/8/layout/radial5"/>
    <dgm:cxn modelId="{3AF3EF4B-A1D7-47A3-BB38-88F0F619D556}" type="presOf" srcId="{232CCEE0-F133-4F61-9475-B46BA8FC7F56}" destId="{35CBE961-054E-4CAA-8892-198C588B1306}" srcOrd="1" destOrd="0" presId="urn:microsoft.com/office/officeart/2005/8/layout/radial5"/>
    <dgm:cxn modelId="{B2FB7A8F-F6A0-4450-A75C-40189761CED2}" srcId="{A3B9BDFA-C5BF-4A65-820D-39563029C56A}" destId="{4C523B83-468A-43C0-A6E0-8C953F277FBE}" srcOrd="2" destOrd="0" parTransId="{232CCEE0-F133-4F61-9475-B46BA8FC7F56}" sibTransId="{D19EC2EC-F283-463D-8F83-D41DA065C2B6}"/>
    <dgm:cxn modelId="{2DA7476C-765C-4C8F-B603-BAAB2E8A6483}" type="presOf" srcId="{276220B2-C2DE-4928-ABB3-668EF869DB4C}" destId="{A7CAD8C9-5FD8-4880-92A7-7F7FB9F8B3EF}" srcOrd="1" destOrd="0" presId="urn:microsoft.com/office/officeart/2005/8/layout/radial5"/>
    <dgm:cxn modelId="{7B8B8079-6201-4924-86C7-B656E70192EC}" type="presOf" srcId="{FCACBFDF-65A2-4743-9787-23C198BE42C0}" destId="{CA0DEC95-4A00-4C20-9B63-07C14ECBE96D}" srcOrd="0" destOrd="0" presId="urn:microsoft.com/office/officeart/2005/8/layout/radial5"/>
    <dgm:cxn modelId="{C5191340-A6D1-469D-A09B-D499F12A000F}" srcId="{A3B9BDFA-C5BF-4A65-820D-39563029C56A}" destId="{5D0C12A6-B5D9-4B5A-B915-E71E62854333}" srcOrd="6" destOrd="0" parTransId="{33237191-A57C-411C-A31A-DF555046DFF9}" sibTransId="{94C397DF-3A0D-4045-9206-B8E604247160}"/>
    <dgm:cxn modelId="{C041524F-E056-4659-A69C-D0F57793EFCD}" srcId="{A3B9BDFA-C5BF-4A65-820D-39563029C56A}" destId="{BF6F885B-88D5-4D41-AF0E-5FBD23DDE50A}" srcOrd="0" destOrd="0" parTransId="{276220B2-C2DE-4928-ABB3-668EF869DB4C}" sibTransId="{5417E8EA-51D7-44F2-A83A-565CA5910B7B}"/>
    <dgm:cxn modelId="{00C1E138-BA8F-4257-B977-11114F493E84}" type="presOf" srcId="{F47E1A60-CC08-4342-B5DC-B98BA2DB7393}" destId="{BC17927F-A239-436A-A5CF-3A9C90B1D806}" srcOrd="0" destOrd="0" presId="urn:microsoft.com/office/officeart/2005/8/layout/radial5"/>
    <dgm:cxn modelId="{7BB725C2-9F8A-4EC0-99D9-DEF99544D731}" type="presOf" srcId="{D8FEB533-0BEB-4B47-82B6-E459FC22A966}" destId="{FE58E888-49EB-4C5C-9D4B-7EEC1CBCB248}" srcOrd="0" destOrd="0" presId="urn:microsoft.com/office/officeart/2005/8/layout/radial5"/>
    <dgm:cxn modelId="{03F49AB6-EF59-44D9-8F22-577E85432EF3}" type="presOf" srcId="{5D0C12A6-B5D9-4B5A-B915-E71E62854333}" destId="{2FB94DE1-1BEA-40C9-B91A-CFE044456947}" srcOrd="0" destOrd="0" presId="urn:microsoft.com/office/officeart/2005/8/layout/radial5"/>
    <dgm:cxn modelId="{A7FC6531-CE45-4DF2-8AA6-A2EF763A0CF5}" srcId="{A3B9BDFA-C5BF-4A65-820D-39563029C56A}" destId="{D8FEB533-0BEB-4B47-82B6-E459FC22A966}" srcOrd="3" destOrd="0" parTransId="{FCACBFDF-65A2-4743-9787-23C198BE42C0}" sibTransId="{0AF79242-9EA7-4F94-B121-7A6A412B5FC3}"/>
    <dgm:cxn modelId="{C7BB57D5-DBC3-4667-BBF0-F917B6B0D1F4}" type="presOf" srcId="{276220B2-C2DE-4928-ABB3-668EF869DB4C}" destId="{455F1B16-14D0-4940-9D78-30245DF0B873}" srcOrd="0" destOrd="0" presId="urn:microsoft.com/office/officeart/2005/8/layout/radial5"/>
    <dgm:cxn modelId="{2C2A2861-B86E-4609-974B-05B445BAFC32}" type="presOf" srcId="{1836EBEC-5ABC-4C51-A118-D27ADBDE5E28}" destId="{D8CC5091-B1CB-485F-8737-2CB3011C6772}" srcOrd="0" destOrd="0" presId="urn:microsoft.com/office/officeart/2005/8/layout/radial5"/>
    <dgm:cxn modelId="{1427A12E-D9AB-46A2-8EEB-28F9821ACB29}" type="presOf" srcId="{4C523B83-468A-43C0-A6E0-8C953F277FBE}" destId="{B5DC06E6-3A97-47D1-8512-2096610CB13B}" srcOrd="0" destOrd="0" presId="urn:microsoft.com/office/officeart/2005/8/layout/radial5"/>
    <dgm:cxn modelId="{7C2BEB26-9641-4263-B904-6F9D4F4817CD}" type="presParOf" srcId="{42030BA4-B5DD-4F26-9C82-97B04895385A}" destId="{C4DE2B31-24C7-472C-91C0-E146CD318B28}" srcOrd="0" destOrd="0" presId="urn:microsoft.com/office/officeart/2005/8/layout/radial5"/>
    <dgm:cxn modelId="{7258C6AA-7F95-40A7-A131-D8F164380DFD}" type="presParOf" srcId="{42030BA4-B5DD-4F26-9C82-97B04895385A}" destId="{455F1B16-14D0-4940-9D78-30245DF0B873}" srcOrd="1" destOrd="0" presId="urn:microsoft.com/office/officeart/2005/8/layout/radial5"/>
    <dgm:cxn modelId="{3B0F0E40-38C1-48FA-B4E0-E8DA1FD956D8}" type="presParOf" srcId="{455F1B16-14D0-4940-9D78-30245DF0B873}" destId="{A7CAD8C9-5FD8-4880-92A7-7F7FB9F8B3EF}" srcOrd="0" destOrd="0" presId="urn:microsoft.com/office/officeart/2005/8/layout/radial5"/>
    <dgm:cxn modelId="{835C1396-D51C-4390-9D32-97D72BD473A9}" type="presParOf" srcId="{42030BA4-B5DD-4F26-9C82-97B04895385A}" destId="{310B6952-3DEC-4BEE-99DC-4639D5B2DB72}" srcOrd="2" destOrd="0" presId="urn:microsoft.com/office/officeart/2005/8/layout/radial5"/>
    <dgm:cxn modelId="{E913DEDF-0427-4199-B08A-6772E42AFA48}" type="presParOf" srcId="{42030BA4-B5DD-4F26-9C82-97B04895385A}" destId="{BC17927F-A239-436A-A5CF-3A9C90B1D806}" srcOrd="3" destOrd="0" presId="urn:microsoft.com/office/officeart/2005/8/layout/radial5"/>
    <dgm:cxn modelId="{4EACA2D9-9B11-4C5C-BDD0-8CC73DD76B29}" type="presParOf" srcId="{BC17927F-A239-436A-A5CF-3A9C90B1D806}" destId="{0148BA1A-3952-4C48-949C-46A8FA396566}" srcOrd="0" destOrd="0" presId="urn:microsoft.com/office/officeart/2005/8/layout/radial5"/>
    <dgm:cxn modelId="{893CFC76-5E93-476F-B737-ECE97BE5429E}" type="presParOf" srcId="{42030BA4-B5DD-4F26-9C82-97B04895385A}" destId="{D8CC5091-B1CB-485F-8737-2CB3011C6772}" srcOrd="4" destOrd="0" presId="urn:microsoft.com/office/officeart/2005/8/layout/radial5"/>
    <dgm:cxn modelId="{228A4C2C-8785-4684-9951-9CB5F6A96B51}" type="presParOf" srcId="{42030BA4-B5DD-4F26-9C82-97B04895385A}" destId="{6DE94CC9-D075-4441-9D97-4C00CD13FCE8}" srcOrd="5" destOrd="0" presId="urn:microsoft.com/office/officeart/2005/8/layout/radial5"/>
    <dgm:cxn modelId="{C1202DF7-A3E1-41B0-BF6D-0321D0B335CA}" type="presParOf" srcId="{6DE94CC9-D075-4441-9D97-4C00CD13FCE8}" destId="{35CBE961-054E-4CAA-8892-198C588B1306}" srcOrd="0" destOrd="0" presId="urn:microsoft.com/office/officeart/2005/8/layout/radial5"/>
    <dgm:cxn modelId="{F932EED4-89A3-4B5C-8FD3-34F2550E255F}" type="presParOf" srcId="{42030BA4-B5DD-4F26-9C82-97B04895385A}" destId="{B5DC06E6-3A97-47D1-8512-2096610CB13B}" srcOrd="6" destOrd="0" presId="urn:microsoft.com/office/officeart/2005/8/layout/radial5"/>
    <dgm:cxn modelId="{DFBBEA1D-5E22-46D0-9833-429FDDB18840}" type="presParOf" srcId="{42030BA4-B5DD-4F26-9C82-97B04895385A}" destId="{CA0DEC95-4A00-4C20-9B63-07C14ECBE96D}" srcOrd="7" destOrd="0" presId="urn:microsoft.com/office/officeart/2005/8/layout/radial5"/>
    <dgm:cxn modelId="{14FFA3FE-C5F9-4030-ACBD-E6DD8520471F}" type="presParOf" srcId="{CA0DEC95-4A00-4C20-9B63-07C14ECBE96D}" destId="{2D6EE6BC-36B3-4279-8800-A8FD0D769763}" srcOrd="0" destOrd="0" presId="urn:microsoft.com/office/officeart/2005/8/layout/radial5"/>
    <dgm:cxn modelId="{2E7782B7-8742-4DBE-87B2-E4434764AE24}" type="presParOf" srcId="{42030BA4-B5DD-4F26-9C82-97B04895385A}" destId="{FE58E888-49EB-4C5C-9D4B-7EEC1CBCB248}" srcOrd="8" destOrd="0" presId="urn:microsoft.com/office/officeart/2005/8/layout/radial5"/>
    <dgm:cxn modelId="{2FB28539-3FD0-4313-9C50-48A2C4204881}" type="presParOf" srcId="{42030BA4-B5DD-4F26-9C82-97B04895385A}" destId="{4E7C5B6E-E775-413A-99C0-36334479B32E}" srcOrd="9" destOrd="0" presId="urn:microsoft.com/office/officeart/2005/8/layout/radial5"/>
    <dgm:cxn modelId="{DC1E0478-E2C5-4861-9449-AFD2D9CADEE4}" type="presParOf" srcId="{4E7C5B6E-E775-413A-99C0-36334479B32E}" destId="{21BD81DF-FFA6-4119-A100-DD128FDC3EAE}" srcOrd="0" destOrd="0" presId="urn:microsoft.com/office/officeart/2005/8/layout/radial5"/>
    <dgm:cxn modelId="{9CE08E7F-EFC0-42B2-9987-C014E19B944A}" type="presParOf" srcId="{42030BA4-B5DD-4F26-9C82-97B04895385A}" destId="{D8D8D46A-B211-4AF1-8C7A-6EB6E4A89C81}" srcOrd="10" destOrd="0" presId="urn:microsoft.com/office/officeart/2005/8/layout/radial5"/>
    <dgm:cxn modelId="{9FAB223C-C391-47DA-B7CE-3AE6C4E1A26A}" type="presParOf" srcId="{42030BA4-B5DD-4F26-9C82-97B04895385A}" destId="{41048A2E-E67A-4E07-907D-46D432961043}" srcOrd="11" destOrd="0" presId="urn:microsoft.com/office/officeart/2005/8/layout/radial5"/>
    <dgm:cxn modelId="{3383F437-5327-420A-8612-A3002AD918E5}" type="presParOf" srcId="{41048A2E-E67A-4E07-907D-46D432961043}" destId="{9C780280-D6C3-4CAE-96AC-773411729294}" srcOrd="0" destOrd="0" presId="urn:microsoft.com/office/officeart/2005/8/layout/radial5"/>
    <dgm:cxn modelId="{7428DB81-BA41-40E2-99D5-71C59ACC7167}" type="presParOf" srcId="{42030BA4-B5DD-4F26-9C82-97B04895385A}" destId="{51D5F250-4D12-410B-95E0-042BE522ECB7}" srcOrd="12" destOrd="0" presId="urn:microsoft.com/office/officeart/2005/8/layout/radial5"/>
    <dgm:cxn modelId="{B8C6A8F3-35F2-4B93-AAB4-9DCFD7C4E53C}" type="presParOf" srcId="{42030BA4-B5DD-4F26-9C82-97B04895385A}" destId="{FDE15B45-EC27-4D75-A0DC-612DDCC27FAF}" srcOrd="13" destOrd="0" presId="urn:microsoft.com/office/officeart/2005/8/layout/radial5"/>
    <dgm:cxn modelId="{E25AA13E-ABC4-47E3-B7E6-A0749F782F93}" type="presParOf" srcId="{FDE15B45-EC27-4D75-A0DC-612DDCC27FAF}" destId="{39C9BADF-A917-4884-9E92-115D80C023FB}" srcOrd="0" destOrd="0" presId="urn:microsoft.com/office/officeart/2005/8/layout/radial5"/>
    <dgm:cxn modelId="{C2D1C067-15CB-4FDC-8A2D-3208AB6D8678}" type="presParOf" srcId="{42030BA4-B5DD-4F26-9C82-97B04895385A}" destId="{2FB94DE1-1BEA-40C9-B91A-CFE044456947}" srcOrd="14" destOrd="0" presId="urn:microsoft.com/office/officeart/2005/8/layout/radial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DE2B31-24C7-472C-91C0-E146CD318B28}">
      <dsp:nvSpPr>
        <dsp:cNvPr id="0" name=""/>
        <dsp:cNvSpPr/>
      </dsp:nvSpPr>
      <dsp:spPr>
        <a:xfrm>
          <a:off x="2555372" y="1329065"/>
          <a:ext cx="1716621" cy="1500853"/>
        </a:xfrm>
        <a:prstGeom prst="ellipse">
          <a:avLst/>
        </a:prstGeom>
        <a:solidFill>
          <a:srgbClr val="FF0000"/>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ts val="2160"/>
            </a:lnSpc>
            <a:spcBef>
              <a:spcPct val="0"/>
            </a:spcBef>
            <a:spcAft>
              <a:spcPts val="1200"/>
            </a:spcAft>
          </a:pPr>
          <a:r>
            <a:rPr lang="en-US" sz="1800" b="1" kern="1200" dirty="0"/>
            <a:t>QUY TRÌNH TĐG</a:t>
          </a:r>
        </a:p>
      </dsp:txBody>
      <dsp:txXfrm>
        <a:off x="2806765" y="1548860"/>
        <a:ext cx="1213835" cy="1061263"/>
      </dsp:txXfrm>
    </dsp:sp>
    <dsp:sp modelId="{455F1B16-14D0-4940-9D78-30245DF0B873}">
      <dsp:nvSpPr>
        <dsp:cNvPr id="0" name=""/>
        <dsp:cNvSpPr/>
      </dsp:nvSpPr>
      <dsp:spPr>
        <a:xfrm rot="16097262">
          <a:off x="3273328" y="994891"/>
          <a:ext cx="227252" cy="341934"/>
        </a:xfrm>
        <a:prstGeom prst="rightArrow">
          <a:avLst>
            <a:gd name="adj1" fmla="val 60000"/>
            <a:gd name="adj2" fmla="val 50000"/>
          </a:avLst>
        </a:prstGeom>
        <a:solidFill>
          <a:schemeClr val="accent1">
            <a:shade val="90000"/>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n-US" sz="1800" kern="1200"/>
        </a:p>
      </dsp:txBody>
      <dsp:txXfrm rot="10800000">
        <a:off x="3308435" y="1097351"/>
        <a:ext cx="159076" cy="205160"/>
      </dsp:txXfrm>
    </dsp:sp>
    <dsp:sp modelId="{310B6952-3DEC-4BEE-99DC-4639D5B2DB72}">
      <dsp:nvSpPr>
        <dsp:cNvPr id="0" name=""/>
        <dsp:cNvSpPr/>
      </dsp:nvSpPr>
      <dsp:spPr>
        <a:xfrm>
          <a:off x="2652325" y="-52554"/>
          <a:ext cx="1427685" cy="1085172"/>
        </a:xfrm>
        <a:prstGeom prst="ellipse">
          <a:avLst/>
        </a:prstGeom>
        <a:solidFill>
          <a:schemeClr val="accent1">
            <a:shade val="80000"/>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b="1" kern="1200" dirty="0">
              <a:solidFill>
                <a:srgbClr val="FFFF00"/>
              </a:solidFill>
            </a:rPr>
            <a:t>1. </a:t>
          </a:r>
          <a:r>
            <a:rPr lang="en-US" sz="1800" b="1" kern="1200" dirty="0" err="1">
              <a:solidFill>
                <a:srgbClr val="FFFF00"/>
              </a:solidFill>
            </a:rPr>
            <a:t>Thành</a:t>
          </a:r>
          <a:r>
            <a:rPr lang="en-US" sz="1800" b="1" kern="1200" dirty="0">
              <a:solidFill>
                <a:srgbClr val="FFFF00"/>
              </a:solidFill>
            </a:rPr>
            <a:t> </a:t>
          </a:r>
          <a:r>
            <a:rPr lang="en-US" sz="1800" b="1" kern="1200" dirty="0" err="1">
              <a:solidFill>
                <a:srgbClr val="FFFF00"/>
              </a:solidFill>
            </a:rPr>
            <a:t>lập</a:t>
          </a:r>
          <a:r>
            <a:rPr lang="en-US" sz="1800" b="1" kern="1200" dirty="0">
              <a:solidFill>
                <a:srgbClr val="FFFF00"/>
              </a:solidFill>
            </a:rPr>
            <a:t> HĐ TĐG</a:t>
          </a:r>
        </a:p>
      </dsp:txBody>
      <dsp:txXfrm>
        <a:off x="2861405" y="106366"/>
        <a:ext cx="1009525" cy="767332"/>
      </dsp:txXfrm>
    </dsp:sp>
    <dsp:sp modelId="{BC17927F-A239-436A-A5CF-3A9C90B1D806}">
      <dsp:nvSpPr>
        <dsp:cNvPr id="0" name=""/>
        <dsp:cNvSpPr/>
      </dsp:nvSpPr>
      <dsp:spPr>
        <a:xfrm rot="19338866">
          <a:off x="4111409" y="1291455"/>
          <a:ext cx="154062" cy="409953"/>
        </a:xfrm>
        <a:prstGeom prst="rightArrow">
          <a:avLst>
            <a:gd name="adj1" fmla="val 60000"/>
            <a:gd name="adj2" fmla="val 50000"/>
          </a:avLst>
        </a:prstGeom>
        <a:solidFill>
          <a:schemeClr val="accent1">
            <a:shade val="90000"/>
            <a:hueOff val="67264"/>
            <a:satOff val="-2513"/>
            <a:lumOff val="4345"/>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n-US" sz="1800" kern="1200"/>
        </a:p>
      </dsp:txBody>
      <dsp:txXfrm>
        <a:off x="4116230" y="1387573"/>
        <a:ext cx="107843" cy="245971"/>
      </dsp:txXfrm>
    </dsp:sp>
    <dsp:sp modelId="{D8CC5091-B1CB-485F-8737-2CB3011C6772}">
      <dsp:nvSpPr>
        <dsp:cNvPr id="0" name=""/>
        <dsp:cNvSpPr/>
      </dsp:nvSpPr>
      <dsp:spPr>
        <a:xfrm>
          <a:off x="4022231" y="456958"/>
          <a:ext cx="1578936" cy="1085172"/>
        </a:xfrm>
        <a:prstGeom prst="ellipse">
          <a:avLst/>
        </a:prstGeom>
        <a:solidFill>
          <a:srgbClr val="FFC000"/>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b="1" kern="1200" dirty="0">
              <a:solidFill>
                <a:srgbClr val="0000FF"/>
              </a:solidFill>
            </a:rPr>
            <a:t>2. </a:t>
          </a:r>
          <a:r>
            <a:rPr lang="en-US" sz="1800" b="1" kern="1200" dirty="0" err="1">
              <a:solidFill>
                <a:srgbClr val="0000FF"/>
              </a:solidFill>
            </a:rPr>
            <a:t>Lập</a:t>
          </a:r>
          <a:r>
            <a:rPr lang="en-US" sz="1800" b="1" kern="1200" dirty="0">
              <a:solidFill>
                <a:srgbClr val="0000FF"/>
              </a:solidFill>
            </a:rPr>
            <a:t> KH TĐG</a:t>
          </a:r>
        </a:p>
      </dsp:txBody>
      <dsp:txXfrm>
        <a:off x="4253461" y="615878"/>
        <a:ext cx="1116476" cy="767332"/>
      </dsp:txXfrm>
    </dsp:sp>
    <dsp:sp modelId="{6DE94CC9-D075-4441-9D97-4C00CD13FCE8}">
      <dsp:nvSpPr>
        <dsp:cNvPr id="0" name=""/>
        <dsp:cNvSpPr/>
      </dsp:nvSpPr>
      <dsp:spPr>
        <a:xfrm rot="496881">
          <a:off x="4356939" y="2019133"/>
          <a:ext cx="162258" cy="409953"/>
        </a:xfrm>
        <a:prstGeom prst="rightArrow">
          <a:avLst>
            <a:gd name="adj1" fmla="val 60000"/>
            <a:gd name="adj2" fmla="val 50000"/>
          </a:avLst>
        </a:prstGeom>
        <a:solidFill>
          <a:schemeClr val="accent1">
            <a:shade val="90000"/>
            <a:hueOff val="134528"/>
            <a:satOff val="-5025"/>
            <a:lumOff val="8691"/>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r>
            <a:rPr lang="en-US" sz="1800" kern="1200" dirty="0"/>
            <a:t>                         </a:t>
          </a:r>
        </a:p>
      </dsp:txBody>
      <dsp:txXfrm>
        <a:off x="4357193" y="2097618"/>
        <a:ext cx="113581" cy="245971"/>
      </dsp:txXfrm>
    </dsp:sp>
    <dsp:sp modelId="{B5DC06E6-3A97-47D1-8512-2096610CB13B}">
      <dsp:nvSpPr>
        <dsp:cNvPr id="0" name=""/>
        <dsp:cNvSpPr/>
      </dsp:nvSpPr>
      <dsp:spPr>
        <a:xfrm>
          <a:off x="4551132" y="1611213"/>
          <a:ext cx="1759324" cy="1523744"/>
        </a:xfrm>
        <a:prstGeom prst="ellipse">
          <a:avLst/>
        </a:prstGeom>
        <a:solidFill>
          <a:schemeClr val="accent1">
            <a:shade val="80000"/>
            <a:hueOff val="134500"/>
            <a:satOff val="-5133"/>
            <a:lumOff val="9506"/>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b="1" kern="1200" dirty="0">
              <a:solidFill>
                <a:schemeClr val="bg1"/>
              </a:solidFill>
              <a:latin typeface="Arial" pitchFamily="34" charset="0"/>
              <a:cs typeface="Arial" pitchFamily="34" charset="0"/>
            </a:rPr>
            <a:t>3.Thu </a:t>
          </a:r>
          <a:r>
            <a:rPr lang="en-US" sz="1800" b="1" kern="1200" dirty="0" err="1">
              <a:solidFill>
                <a:schemeClr val="bg1"/>
              </a:solidFill>
              <a:latin typeface="Arial" pitchFamily="34" charset="0"/>
              <a:cs typeface="Arial" pitchFamily="34" charset="0"/>
            </a:rPr>
            <a:t>thập</a:t>
          </a:r>
          <a:r>
            <a:rPr lang="en-US" sz="1800" b="1" kern="1200" dirty="0">
              <a:solidFill>
                <a:schemeClr val="bg1"/>
              </a:solidFill>
              <a:latin typeface="Arial" pitchFamily="34" charset="0"/>
              <a:cs typeface="Arial" pitchFamily="34" charset="0"/>
            </a:rPr>
            <a:t>, </a:t>
          </a:r>
          <a:r>
            <a:rPr lang="en-US" sz="1800" b="1" kern="1200" dirty="0" err="1">
              <a:solidFill>
                <a:schemeClr val="bg1"/>
              </a:solidFill>
              <a:latin typeface="Arial" pitchFamily="34" charset="0"/>
              <a:cs typeface="Arial" pitchFamily="34" charset="0"/>
            </a:rPr>
            <a:t>phân</a:t>
          </a:r>
          <a:r>
            <a:rPr lang="en-US" sz="1800" b="1" kern="1200" dirty="0">
              <a:solidFill>
                <a:schemeClr val="bg1"/>
              </a:solidFill>
              <a:latin typeface="Arial" pitchFamily="34" charset="0"/>
              <a:cs typeface="Arial" pitchFamily="34" charset="0"/>
            </a:rPr>
            <a:t> </a:t>
          </a:r>
          <a:r>
            <a:rPr lang="en-US" sz="1800" b="1" kern="1200" dirty="0" err="1">
              <a:solidFill>
                <a:schemeClr val="bg1"/>
              </a:solidFill>
              <a:latin typeface="Arial" pitchFamily="34" charset="0"/>
              <a:cs typeface="Arial" pitchFamily="34" charset="0"/>
            </a:rPr>
            <a:t>tích</a:t>
          </a:r>
          <a:r>
            <a:rPr lang="en-US" sz="1800" b="1" kern="1200" dirty="0">
              <a:solidFill>
                <a:schemeClr val="bg1"/>
              </a:solidFill>
              <a:latin typeface="Arial" pitchFamily="34" charset="0"/>
              <a:cs typeface="Arial" pitchFamily="34" charset="0"/>
            </a:rPr>
            <a:t> </a:t>
          </a:r>
          <a:r>
            <a:rPr lang="en-US" sz="1800" b="1" kern="1200" dirty="0" err="1">
              <a:solidFill>
                <a:schemeClr val="bg1"/>
              </a:solidFill>
              <a:latin typeface="Arial" pitchFamily="34" charset="0"/>
              <a:cs typeface="Arial" pitchFamily="34" charset="0"/>
            </a:rPr>
            <a:t>và</a:t>
          </a:r>
          <a:r>
            <a:rPr lang="en-US" sz="1800" b="1" kern="1200" dirty="0">
              <a:solidFill>
                <a:schemeClr val="bg1"/>
              </a:solidFill>
              <a:latin typeface="Arial" pitchFamily="34" charset="0"/>
              <a:cs typeface="Arial" pitchFamily="34" charset="0"/>
            </a:rPr>
            <a:t> </a:t>
          </a:r>
          <a:r>
            <a:rPr lang="en-US" sz="1800" b="1" kern="1200" dirty="0" err="1">
              <a:solidFill>
                <a:schemeClr val="bg1"/>
              </a:solidFill>
              <a:latin typeface="Arial" pitchFamily="34" charset="0"/>
              <a:cs typeface="Arial" pitchFamily="34" charset="0"/>
            </a:rPr>
            <a:t>xử</a:t>
          </a:r>
          <a:r>
            <a:rPr lang="en-US" sz="1800" b="1" kern="1200" dirty="0">
              <a:solidFill>
                <a:schemeClr val="bg1"/>
              </a:solidFill>
              <a:latin typeface="Arial" pitchFamily="34" charset="0"/>
              <a:cs typeface="Arial" pitchFamily="34" charset="0"/>
            </a:rPr>
            <a:t> </a:t>
          </a:r>
          <a:r>
            <a:rPr lang="en-US" sz="1800" b="1" kern="1200" dirty="0" err="1">
              <a:solidFill>
                <a:schemeClr val="bg1"/>
              </a:solidFill>
              <a:latin typeface="Arial" pitchFamily="34" charset="0"/>
              <a:cs typeface="Arial" pitchFamily="34" charset="0"/>
            </a:rPr>
            <a:t>lý</a:t>
          </a:r>
          <a:r>
            <a:rPr lang="en-US" sz="1800" b="1" kern="1200" dirty="0">
              <a:solidFill>
                <a:schemeClr val="bg1"/>
              </a:solidFill>
              <a:latin typeface="Arial" pitchFamily="34" charset="0"/>
              <a:cs typeface="Arial" pitchFamily="34" charset="0"/>
            </a:rPr>
            <a:t> </a:t>
          </a:r>
          <a:r>
            <a:rPr lang="en-US" sz="1800" b="1" kern="1200" dirty="0" err="1">
              <a:solidFill>
                <a:schemeClr val="bg1"/>
              </a:solidFill>
              <a:latin typeface="Arial" pitchFamily="34" charset="0"/>
              <a:cs typeface="Arial" pitchFamily="34" charset="0"/>
            </a:rPr>
            <a:t>các</a:t>
          </a:r>
          <a:r>
            <a:rPr lang="en-US" sz="1800" b="1" kern="1200" dirty="0">
              <a:solidFill>
                <a:schemeClr val="bg1"/>
              </a:solidFill>
              <a:latin typeface="Arial" pitchFamily="34" charset="0"/>
              <a:cs typeface="Arial" pitchFamily="34" charset="0"/>
            </a:rPr>
            <a:t> MC</a:t>
          </a:r>
          <a:endParaRPr lang="en-US" sz="1800" b="1" kern="1200" dirty="0">
            <a:solidFill>
              <a:schemeClr val="bg1"/>
            </a:solidFill>
          </a:endParaRPr>
        </a:p>
      </dsp:txBody>
      <dsp:txXfrm>
        <a:off x="4808779" y="1834360"/>
        <a:ext cx="1244030" cy="1077450"/>
      </dsp:txXfrm>
    </dsp:sp>
    <dsp:sp modelId="{CA0DEC95-4A00-4C20-9B63-07C14ECBE96D}">
      <dsp:nvSpPr>
        <dsp:cNvPr id="0" name=""/>
        <dsp:cNvSpPr/>
      </dsp:nvSpPr>
      <dsp:spPr>
        <a:xfrm rot="3845446">
          <a:off x="3645273" y="2743512"/>
          <a:ext cx="300800" cy="348198"/>
        </a:xfrm>
        <a:prstGeom prst="rightArrow">
          <a:avLst>
            <a:gd name="adj1" fmla="val 60000"/>
            <a:gd name="adj2" fmla="val 50000"/>
          </a:avLst>
        </a:prstGeom>
        <a:solidFill>
          <a:schemeClr val="accent1">
            <a:shade val="90000"/>
            <a:hueOff val="201792"/>
            <a:satOff val="-7538"/>
            <a:lumOff val="13036"/>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a:p>
      </dsp:txBody>
      <dsp:txXfrm>
        <a:off x="3670678" y="2772567"/>
        <a:ext cx="210560" cy="208918"/>
      </dsp:txXfrm>
    </dsp:sp>
    <dsp:sp modelId="{FE58E888-49EB-4C5C-9D4B-7EEC1CBCB248}">
      <dsp:nvSpPr>
        <dsp:cNvPr id="0" name=""/>
        <dsp:cNvSpPr/>
      </dsp:nvSpPr>
      <dsp:spPr>
        <a:xfrm>
          <a:off x="3210972" y="2932822"/>
          <a:ext cx="1868297" cy="1304778"/>
        </a:xfrm>
        <a:prstGeom prst="ellipse">
          <a:avLst/>
        </a:prstGeom>
        <a:solidFill>
          <a:schemeClr val="accent1">
            <a:shade val="80000"/>
            <a:hueOff val="201751"/>
            <a:satOff val="-7699"/>
            <a:lumOff val="14258"/>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b="1" kern="1200" dirty="0">
              <a:solidFill>
                <a:srgbClr val="FFFF00"/>
              </a:solidFill>
              <a:latin typeface="Arial" pitchFamily="34" charset="0"/>
              <a:cs typeface="Arial" pitchFamily="34" charset="0"/>
            </a:rPr>
            <a:t>4. TĐG </a:t>
          </a:r>
          <a:r>
            <a:rPr lang="en-US" sz="1800" b="1" kern="1200" dirty="0" err="1">
              <a:solidFill>
                <a:srgbClr val="FFFF00"/>
              </a:solidFill>
              <a:latin typeface="Arial" pitchFamily="34" charset="0"/>
              <a:cs typeface="Arial" pitchFamily="34" charset="0"/>
            </a:rPr>
            <a:t>các</a:t>
          </a:r>
          <a:r>
            <a:rPr lang="en-US" sz="1800" b="1" kern="1200" dirty="0">
              <a:solidFill>
                <a:srgbClr val="FFFF00"/>
              </a:solidFill>
              <a:latin typeface="Arial" pitchFamily="34" charset="0"/>
              <a:cs typeface="Arial" pitchFamily="34" charset="0"/>
            </a:rPr>
            <a:t>  </a:t>
          </a:r>
          <a:r>
            <a:rPr lang="en-US" sz="1800" b="1" kern="1200" dirty="0" err="1">
              <a:solidFill>
                <a:srgbClr val="FFFF00"/>
              </a:solidFill>
              <a:latin typeface="Arial" pitchFamily="34" charset="0"/>
              <a:cs typeface="Arial" pitchFamily="34" charset="0"/>
            </a:rPr>
            <a:t>mức</a:t>
          </a:r>
          <a:r>
            <a:rPr lang="en-US" sz="1800" b="1" kern="1200" dirty="0">
              <a:solidFill>
                <a:srgbClr val="FFFF00"/>
              </a:solidFill>
              <a:latin typeface="Arial" pitchFamily="34" charset="0"/>
              <a:cs typeface="Arial" pitchFamily="34" charset="0"/>
            </a:rPr>
            <a:t>  </a:t>
          </a:r>
          <a:r>
            <a:rPr lang="en-US" sz="1800" b="1" kern="1200" dirty="0" err="1">
              <a:solidFill>
                <a:srgbClr val="FFFF00"/>
              </a:solidFill>
              <a:latin typeface="Arial" pitchFamily="34" charset="0"/>
              <a:cs typeface="Arial" pitchFamily="34" charset="0"/>
            </a:rPr>
            <a:t>đạt</a:t>
          </a:r>
          <a:r>
            <a:rPr lang="en-US" sz="1800" b="1" kern="1200" dirty="0">
              <a:solidFill>
                <a:srgbClr val="FFFF00"/>
              </a:solidFill>
              <a:latin typeface="Arial" pitchFamily="34" charset="0"/>
              <a:cs typeface="Arial" pitchFamily="34" charset="0"/>
            </a:rPr>
            <a:t> </a:t>
          </a:r>
          <a:r>
            <a:rPr lang="en-US" sz="1800" b="1" kern="1200" dirty="0" err="1">
              <a:solidFill>
                <a:srgbClr val="FFFF00"/>
              </a:solidFill>
              <a:latin typeface="Arial" pitchFamily="34" charset="0"/>
              <a:cs typeface="Arial" pitchFamily="34" charset="0"/>
            </a:rPr>
            <a:t>được</a:t>
          </a:r>
          <a:r>
            <a:rPr lang="en-US" sz="1800" b="1" kern="1200" dirty="0">
              <a:solidFill>
                <a:srgbClr val="FFFF00"/>
              </a:solidFill>
              <a:latin typeface="Arial" pitchFamily="34" charset="0"/>
              <a:cs typeface="Arial" pitchFamily="34" charset="0"/>
            </a:rPr>
            <a:t> </a:t>
          </a:r>
          <a:r>
            <a:rPr lang="en-US" sz="1800" b="1" kern="1200" dirty="0" err="1">
              <a:solidFill>
                <a:srgbClr val="FFFF00"/>
              </a:solidFill>
              <a:latin typeface="Arial" pitchFamily="34" charset="0"/>
              <a:cs typeface="Arial" pitchFamily="34" charset="0"/>
            </a:rPr>
            <a:t>theo</a:t>
          </a:r>
          <a:r>
            <a:rPr lang="en-US" sz="1800" b="1" kern="1200" dirty="0">
              <a:solidFill>
                <a:srgbClr val="FFFF00"/>
              </a:solidFill>
              <a:latin typeface="Arial" pitchFamily="34" charset="0"/>
              <a:cs typeface="Arial" pitchFamily="34" charset="0"/>
            </a:rPr>
            <a:t> </a:t>
          </a:r>
          <a:r>
            <a:rPr lang="en-US" sz="1800" b="1" kern="1200" dirty="0" err="1">
              <a:solidFill>
                <a:srgbClr val="FFFF00"/>
              </a:solidFill>
              <a:latin typeface="Arial" pitchFamily="34" charset="0"/>
              <a:cs typeface="Arial" pitchFamily="34" charset="0"/>
            </a:rPr>
            <a:t>từng</a:t>
          </a:r>
          <a:r>
            <a:rPr lang="en-US" sz="1800" b="1" kern="1200" dirty="0">
              <a:solidFill>
                <a:srgbClr val="FFFF00"/>
              </a:solidFill>
              <a:latin typeface="Arial" pitchFamily="34" charset="0"/>
              <a:cs typeface="Arial" pitchFamily="34" charset="0"/>
            </a:rPr>
            <a:t> TC</a:t>
          </a:r>
          <a:endParaRPr lang="en-US" sz="1800" b="1" kern="1200" dirty="0">
            <a:solidFill>
              <a:srgbClr val="FFFF00"/>
            </a:solidFill>
          </a:endParaRPr>
        </a:p>
      </dsp:txBody>
      <dsp:txXfrm>
        <a:off x="3484578" y="3123902"/>
        <a:ext cx="1321085" cy="922618"/>
      </dsp:txXfrm>
    </dsp:sp>
    <dsp:sp modelId="{4E7C5B6E-E775-413A-99C0-36334479B32E}">
      <dsp:nvSpPr>
        <dsp:cNvPr id="0" name=""/>
        <dsp:cNvSpPr/>
      </dsp:nvSpPr>
      <dsp:spPr>
        <a:xfrm rot="7739043">
          <a:off x="2657158" y="2649946"/>
          <a:ext cx="299695" cy="455012"/>
        </a:xfrm>
        <a:prstGeom prst="rightArrow">
          <a:avLst>
            <a:gd name="adj1" fmla="val 60000"/>
            <a:gd name="adj2" fmla="val 50000"/>
          </a:avLst>
        </a:prstGeom>
        <a:solidFill>
          <a:schemeClr val="accent1">
            <a:shade val="90000"/>
            <a:hueOff val="269056"/>
            <a:satOff val="-10051"/>
            <a:lumOff val="17381"/>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n-US" sz="1800" kern="1200"/>
        </a:p>
      </dsp:txBody>
      <dsp:txXfrm rot="10800000">
        <a:off x="2730393" y="2706004"/>
        <a:ext cx="209787" cy="273008"/>
      </dsp:txXfrm>
    </dsp:sp>
    <dsp:sp modelId="{D8D8D46A-B211-4AF1-8C7A-6EB6E4A89C81}">
      <dsp:nvSpPr>
        <dsp:cNvPr id="0" name=""/>
        <dsp:cNvSpPr/>
      </dsp:nvSpPr>
      <dsp:spPr>
        <a:xfrm>
          <a:off x="1382535" y="2904323"/>
          <a:ext cx="1705923" cy="1261870"/>
        </a:xfrm>
        <a:prstGeom prst="ellipse">
          <a:avLst/>
        </a:prstGeom>
        <a:solidFill>
          <a:schemeClr val="accent2">
            <a:lumMod val="60000"/>
            <a:lumOff val="4000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endParaRPr lang="en-US" sz="1800" b="1" kern="1200" dirty="0"/>
        </a:p>
        <a:p>
          <a:pPr lvl="0" algn="ctr" defTabSz="800100">
            <a:lnSpc>
              <a:spcPct val="90000"/>
            </a:lnSpc>
            <a:spcBef>
              <a:spcPct val="0"/>
            </a:spcBef>
            <a:spcAft>
              <a:spcPct val="35000"/>
            </a:spcAft>
          </a:pPr>
          <a:r>
            <a:rPr lang="en-US" sz="1800" b="1" kern="1200" dirty="0">
              <a:solidFill>
                <a:srgbClr val="0000FF"/>
              </a:solidFill>
            </a:rPr>
            <a:t>5. </a:t>
          </a:r>
          <a:r>
            <a:rPr lang="en-US" sz="1800" b="1" kern="1200" dirty="0" err="1">
              <a:solidFill>
                <a:srgbClr val="004ADE"/>
              </a:solidFill>
              <a:latin typeface="Arial" pitchFamily="34" charset="0"/>
              <a:cs typeface="Arial" pitchFamily="34" charset="0"/>
            </a:rPr>
            <a:t>Viết</a:t>
          </a:r>
          <a:r>
            <a:rPr lang="en-US" sz="1800" b="1" kern="1200" dirty="0">
              <a:solidFill>
                <a:srgbClr val="004ADE"/>
              </a:solidFill>
              <a:latin typeface="Arial" pitchFamily="34" charset="0"/>
              <a:cs typeface="Arial" pitchFamily="34" charset="0"/>
            </a:rPr>
            <a:t> </a:t>
          </a:r>
          <a:r>
            <a:rPr lang="en-US" sz="1800" b="1" kern="1200" dirty="0" err="1">
              <a:solidFill>
                <a:srgbClr val="004ADE"/>
              </a:solidFill>
              <a:latin typeface="Arial" pitchFamily="34" charset="0"/>
              <a:cs typeface="Arial" pitchFamily="34" charset="0"/>
            </a:rPr>
            <a:t>báo</a:t>
          </a:r>
          <a:r>
            <a:rPr lang="en-US" sz="1800" b="1" kern="1200" dirty="0">
              <a:solidFill>
                <a:srgbClr val="004ADE"/>
              </a:solidFill>
              <a:latin typeface="Arial" pitchFamily="34" charset="0"/>
              <a:cs typeface="Arial" pitchFamily="34" charset="0"/>
            </a:rPr>
            <a:t> </a:t>
          </a:r>
          <a:r>
            <a:rPr lang="en-US" sz="1800" b="1" kern="1200" dirty="0" err="1">
              <a:solidFill>
                <a:srgbClr val="004ADE"/>
              </a:solidFill>
              <a:latin typeface="Arial" pitchFamily="34" charset="0"/>
              <a:cs typeface="Arial" pitchFamily="34" charset="0"/>
            </a:rPr>
            <a:t>cáo</a:t>
          </a:r>
          <a:r>
            <a:rPr lang="en-US" sz="1800" b="1" kern="1200" dirty="0">
              <a:solidFill>
                <a:srgbClr val="004ADE"/>
              </a:solidFill>
              <a:latin typeface="Arial" pitchFamily="34" charset="0"/>
              <a:cs typeface="Arial" pitchFamily="34" charset="0"/>
            </a:rPr>
            <a:t> TĐG</a:t>
          </a:r>
          <a:endParaRPr lang="en-US" sz="1800" b="1" kern="1200" dirty="0"/>
        </a:p>
        <a:p>
          <a:pPr lvl="0" algn="ctr" defTabSz="800100">
            <a:lnSpc>
              <a:spcPct val="90000"/>
            </a:lnSpc>
            <a:spcBef>
              <a:spcPct val="0"/>
            </a:spcBef>
            <a:spcAft>
              <a:spcPct val="35000"/>
            </a:spcAft>
          </a:pPr>
          <a:endParaRPr lang="en-US" sz="1800" b="1" kern="1200" dirty="0"/>
        </a:p>
      </dsp:txBody>
      <dsp:txXfrm>
        <a:off x="1632362" y="3089120"/>
        <a:ext cx="1206269" cy="892276"/>
      </dsp:txXfrm>
    </dsp:sp>
    <dsp:sp modelId="{41048A2E-E67A-4E07-907D-46D432961043}">
      <dsp:nvSpPr>
        <dsp:cNvPr id="0" name=""/>
        <dsp:cNvSpPr/>
      </dsp:nvSpPr>
      <dsp:spPr>
        <a:xfrm rot="10316925">
          <a:off x="2192799" y="2048314"/>
          <a:ext cx="345934" cy="491313"/>
        </a:xfrm>
        <a:prstGeom prst="rightArrow">
          <a:avLst>
            <a:gd name="adj1" fmla="val 60000"/>
            <a:gd name="adj2" fmla="val 50000"/>
          </a:avLst>
        </a:prstGeom>
        <a:solidFill>
          <a:schemeClr val="accent1">
            <a:shade val="90000"/>
            <a:hueOff val="336320"/>
            <a:satOff val="-12563"/>
            <a:lumOff val="21727"/>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n-US" sz="1800" kern="1200"/>
        </a:p>
      </dsp:txBody>
      <dsp:txXfrm rot="10800000">
        <a:off x="2296068" y="2139309"/>
        <a:ext cx="242154" cy="294787"/>
      </dsp:txXfrm>
    </dsp:sp>
    <dsp:sp modelId="{51D5F250-4D12-410B-95E0-042BE522ECB7}">
      <dsp:nvSpPr>
        <dsp:cNvPr id="0" name=""/>
        <dsp:cNvSpPr/>
      </dsp:nvSpPr>
      <dsp:spPr>
        <a:xfrm>
          <a:off x="454786" y="1734543"/>
          <a:ext cx="1754408" cy="1278821"/>
        </a:xfrm>
        <a:prstGeom prst="ellipse">
          <a:avLst/>
        </a:prstGeom>
        <a:solidFill>
          <a:schemeClr val="accent5">
            <a:lumMod val="60000"/>
            <a:lumOff val="4000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b="1" kern="1200" dirty="0">
              <a:solidFill>
                <a:srgbClr val="FF0000"/>
              </a:solidFill>
              <a:latin typeface="Arial" pitchFamily="34" charset="0"/>
              <a:cs typeface="Arial" pitchFamily="34" charset="0"/>
            </a:rPr>
            <a:t>6. </a:t>
          </a:r>
          <a:r>
            <a:rPr lang="en-US" sz="1800" b="1" kern="1200" dirty="0" err="1">
              <a:solidFill>
                <a:srgbClr val="FF0000"/>
              </a:solidFill>
              <a:latin typeface="Arial" pitchFamily="34" charset="0"/>
              <a:cs typeface="Arial" pitchFamily="34" charset="0"/>
            </a:rPr>
            <a:t>Công</a:t>
          </a:r>
          <a:r>
            <a:rPr lang="en-US" sz="1800" b="1" kern="1200" dirty="0">
              <a:solidFill>
                <a:srgbClr val="FF0000"/>
              </a:solidFill>
              <a:latin typeface="Arial" pitchFamily="34" charset="0"/>
              <a:cs typeface="Arial" pitchFamily="34" charset="0"/>
            </a:rPr>
            <a:t> </a:t>
          </a:r>
          <a:r>
            <a:rPr lang="en-US" sz="1800" b="1" kern="1200" dirty="0" err="1">
              <a:solidFill>
                <a:srgbClr val="FF0000"/>
              </a:solidFill>
              <a:latin typeface="Arial" pitchFamily="34" charset="0"/>
              <a:cs typeface="Arial" pitchFamily="34" charset="0"/>
            </a:rPr>
            <a:t>bố</a:t>
          </a:r>
          <a:r>
            <a:rPr lang="en-US" sz="1800" b="1" kern="1200" dirty="0">
              <a:solidFill>
                <a:srgbClr val="FF0000"/>
              </a:solidFill>
              <a:latin typeface="Arial" pitchFamily="34" charset="0"/>
              <a:cs typeface="Arial" pitchFamily="34" charset="0"/>
            </a:rPr>
            <a:t> </a:t>
          </a:r>
          <a:r>
            <a:rPr lang="en-US" sz="1800" b="1" kern="1200" dirty="0" err="1">
              <a:solidFill>
                <a:srgbClr val="FF0000"/>
              </a:solidFill>
              <a:latin typeface="Arial" pitchFamily="34" charset="0"/>
              <a:cs typeface="Arial" pitchFamily="34" charset="0"/>
            </a:rPr>
            <a:t>báo</a:t>
          </a:r>
          <a:r>
            <a:rPr lang="en-US" sz="1800" b="1" kern="1200" dirty="0">
              <a:solidFill>
                <a:srgbClr val="FF0000"/>
              </a:solidFill>
              <a:latin typeface="Arial" pitchFamily="34" charset="0"/>
              <a:cs typeface="Arial" pitchFamily="34" charset="0"/>
            </a:rPr>
            <a:t> </a:t>
          </a:r>
          <a:r>
            <a:rPr lang="en-US" sz="1800" b="1" kern="1200" dirty="0" err="1">
              <a:solidFill>
                <a:srgbClr val="FF0000"/>
              </a:solidFill>
              <a:latin typeface="Arial" pitchFamily="34" charset="0"/>
              <a:cs typeface="Arial" pitchFamily="34" charset="0"/>
            </a:rPr>
            <a:t>cáo</a:t>
          </a:r>
          <a:r>
            <a:rPr lang="en-US" sz="1800" b="1" kern="1200" dirty="0">
              <a:solidFill>
                <a:srgbClr val="FF0000"/>
              </a:solidFill>
              <a:latin typeface="Arial" pitchFamily="34" charset="0"/>
              <a:cs typeface="Arial" pitchFamily="34" charset="0"/>
            </a:rPr>
            <a:t> TĐG</a:t>
          </a:r>
          <a:endParaRPr lang="en-US" sz="1800" b="1" kern="1200" dirty="0">
            <a:solidFill>
              <a:srgbClr val="FF0000"/>
            </a:solidFill>
          </a:endParaRPr>
        </a:p>
      </dsp:txBody>
      <dsp:txXfrm>
        <a:off x="711713" y="1921822"/>
        <a:ext cx="1240554" cy="904263"/>
      </dsp:txXfrm>
    </dsp:sp>
    <dsp:sp modelId="{FDE15B45-EC27-4D75-A0DC-612DDCC27FAF}">
      <dsp:nvSpPr>
        <dsp:cNvPr id="0" name=""/>
        <dsp:cNvSpPr/>
      </dsp:nvSpPr>
      <dsp:spPr>
        <a:xfrm rot="12731344">
          <a:off x="2471686" y="1388811"/>
          <a:ext cx="211051" cy="370393"/>
        </a:xfrm>
        <a:prstGeom prst="rightArrow">
          <a:avLst>
            <a:gd name="adj1" fmla="val 60000"/>
            <a:gd name="adj2" fmla="val 50000"/>
          </a:avLst>
        </a:prstGeom>
        <a:solidFill>
          <a:schemeClr val="accent1">
            <a:shade val="90000"/>
            <a:hueOff val="403585"/>
            <a:satOff val="-15076"/>
            <a:lumOff val="26072"/>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n-US" sz="1600" kern="1200"/>
        </a:p>
      </dsp:txBody>
      <dsp:txXfrm rot="10800000">
        <a:off x="2530135" y="1479754"/>
        <a:ext cx="147736" cy="222235"/>
      </dsp:txXfrm>
    </dsp:sp>
    <dsp:sp modelId="{2FB94DE1-1BEA-40C9-B91A-CFE044456947}">
      <dsp:nvSpPr>
        <dsp:cNvPr id="0" name=""/>
        <dsp:cNvSpPr/>
      </dsp:nvSpPr>
      <dsp:spPr>
        <a:xfrm>
          <a:off x="968937" y="544832"/>
          <a:ext cx="1793724" cy="1120635"/>
        </a:xfrm>
        <a:prstGeom prst="ellipse">
          <a:avLst/>
        </a:prstGeom>
        <a:solidFill>
          <a:schemeClr val="accent6">
            <a:lumMod val="60000"/>
            <a:lumOff val="4000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b="1" kern="1200" dirty="0">
              <a:solidFill>
                <a:srgbClr val="00FF00"/>
              </a:solidFill>
              <a:latin typeface="Arial" pitchFamily="34" charset="0"/>
              <a:cs typeface="Arial" pitchFamily="34" charset="0"/>
            </a:rPr>
            <a:t>7. </a:t>
          </a:r>
          <a:r>
            <a:rPr lang="en-US" sz="1800" b="1" kern="1200" dirty="0" err="1">
              <a:solidFill>
                <a:srgbClr val="00FF00"/>
              </a:solidFill>
              <a:latin typeface="Arial" pitchFamily="34" charset="0"/>
              <a:cs typeface="Arial" pitchFamily="34" charset="0"/>
            </a:rPr>
            <a:t>Triển</a:t>
          </a:r>
          <a:r>
            <a:rPr lang="en-US" sz="1800" b="1" kern="1200" dirty="0">
              <a:solidFill>
                <a:srgbClr val="00FF00"/>
              </a:solidFill>
              <a:latin typeface="Arial" pitchFamily="34" charset="0"/>
              <a:cs typeface="Arial" pitchFamily="34" charset="0"/>
            </a:rPr>
            <a:t> </a:t>
          </a:r>
          <a:r>
            <a:rPr lang="en-US" sz="1800" b="1" kern="1200" dirty="0" err="1">
              <a:solidFill>
                <a:srgbClr val="00FF00"/>
              </a:solidFill>
              <a:latin typeface="Arial" pitchFamily="34" charset="0"/>
              <a:cs typeface="Arial" pitchFamily="34" charset="0"/>
            </a:rPr>
            <a:t>khai</a:t>
          </a:r>
          <a:r>
            <a:rPr lang="en-US" sz="1800" b="1" kern="1200" dirty="0">
              <a:solidFill>
                <a:srgbClr val="00FF00"/>
              </a:solidFill>
              <a:latin typeface="Arial" pitchFamily="34" charset="0"/>
              <a:cs typeface="Arial" pitchFamily="34" charset="0"/>
            </a:rPr>
            <a:t> </a:t>
          </a:r>
          <a:r>
            <a:rPr lang="en-US" sz="1800" b="1" kern="1200" dirty="0" err="1">
              <a:solidFill>
                <a:srgbClr val="00FF00"/>
              </a:solidFill>
              <a:latin typeface="Arial" pitchFamily="34" charset="0"/>
              <a:cs typeface="Arial" pitchFamily="34" charset="0"/>
            </a:rPr>
            <a:t>hđ</a:t>
          </a:r>
          <a:r>
            <a:rPr lang="en-US" sz="1800" b="1" kern="1200" dirty="0">
              <a:solidFill>
                <a:srgbClr val="00FF00"/>
              </a:solidFill>
              <a:latin typeface="Arial" pitchFamily="34" charset="0"/>
              <a:cs typeface="Arial" pitchFamily="34" charset="0"/>
            </a:rPr>
            <a:t> </a:t>
          </a:r>
          <a:r>
            <a:rPr lang="en-US" sz="1800" b="1" kern="1200" dirty="0" err="1">
              <a:solidFill>
                <a:srgbClr val="00FF00"/>
              </a:solidFill>
              <a:latin typeface="Arial" pitchFamily="34" charset="0"/>
              <a:cs typeface="Arial" pitchFamily="34" charset="0"/>
            </a:rPr>
            <a:t>sau</a:t>
          </a:r>
          <a:r>
            <a:rPr lang="en-US" sz="1800" b="1" kern="1200" dirty="0">
              <a:solidFill>
                <a:srgbClr val="00FF00"/>
              </a:solidFill>
              <a:latin typeface="Arial" pitchFamily="34" charset="0"/>
              <a:cs typeface="Arial" pitchFamily="34" charset="0"/>
            </a:rPr>
            <a:t> BC TĐG</a:t>
          </a:r>
          <a:endParaRPr lang="en-US" sz="1800" b="1" kern="1200" dirty="0">
            <a:solidFill>
              <a:srgbClr val="00FF00"/>
            </a:solidFill>
          </a:endParaRPr>
        </a:p>
      </dsp:txBody>
      <dsp:txXfrm>
        <a:off x="1231622" y="708945"/>
        <a:ext cx="1268354" cy="792409"/>
      </dsp:txXfrm>
    </dsp:sp>
  </dsp:spTree>
</dsp:drawing>
</file>

<file path=ppt/diagrams/layout1.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175" y="685800"/>
            <a:ext cx="60963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t" anchorCtr="0"/>
          <a:lstStyle>
            <a:lvl1pPr lvl="0">
              <a:spcBef>
                <a:spcPts val="0"/>
              </a:spcBef>
              <a:buSzPts val="1400"/>
              <a:buChar char="●"/>
              <a:defRPr sz="1100"/>
            </a:lvl1pPr>
            <a:lvl2pPr lvl="1">
              <a:spcBef>
                <a:spcPts val="0"/>
              </a:spcBef>
              <a:buSzPts val="1400"/>
              <a:buChar char="○"/>
              <a:defRPr sz="1100"/>
            </a:lvl2pPr>
            <a:lvl3pPr lvl="2">
              <a:spcBef>
                <a:spcPts val="0"/>
              </a:spcBef>
              <a:buSzPts val="1400"/>
              <a:buChar char="■"/>
              <a:defRPr sz="1100"/>
            </a:lvl3pPr>
            <a:lvl4pPr lvl="3">
              <a:spcBef>
                <a:spcPts val="0"/>
              </a:spcBef>
              <a:buSzPts val="1400"/>
              <a:buChar char="●"/>
              <a:defRPr sz="1100"/>
            </a:lvl4pPr>
            <a:lvl5pPr lvl="4">
              <a:spcBef>
                <a:spcPts val="0"/>
              </a:spcBef>
              <a:buSzPts val="1400"/>
              <a:buChar char="○"/>
              <a:defRPr sz="1100"/>
            </a:lvl5pPr>
            <a:lvl6pPr lvl="5">
              <a:spcBef>
                <a:spcPts val="0"/>
              </a:spcBef>
              <a:buSzPts val="1400"/>
              <a:buChar char="■"/>
              <a:defRPr sz="1100"/>
            </a:lvl6pPr>
            <a:lvl7pPr lvl="6">
              <a:spcBef>
                <a:spcPts val="0"/>
              </a:spcBef>
              <a:buSzPts val="1400"/>
              <a:buChar char="●"/>
              <a:defRPr sz="1100"/>
            </a:lvl7pPr>
            <a:lvl8pPr lvl="7">
              <a:spcBef>
                <a:spcPts val="0"/>
              </a:spcBef>
              <a:buSzPts val="1400"/>
              <a:buChar char="○"/>
              <a:defRPr sz="1100"/>
            </a:lvl8pPr>
            <a:lvl9pPr lvl="8">
              <a:spcBef>
                <a:spcPts val="0"/>
              </a:spcBef>
              <a:buSzPts val="1400"/>
              <a:buChar char="■"/>
              <a:defRPr sz="1100"/>
            </a:lvl9pPr>
          </a:lstStyle>
          <a:p>
            <a:endParaRPr/>
          </a:p>
        </p:txBody>
      </p:sp>
    </p:spTree>
    <p:extLst>
      <p:ext uri="{BB962C8B-B14F-4D97-AF65-F5344CB8AC3E}">
        <p14:creationId xmlns:p14="http://schemas.microsoft.com/office/powerpoint/2010/main" val="3820492570"/>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bkaii.com.vn/tin-tuc/174-smartphone-detection-ung-dung-iot-trong-nganh-kinh-doanh-ban-le" TargetMode="External"/><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Shape 18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2" name="Shape 182"/>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a:spcBef>
                <a:spcPts val="0"/>
              </a:spcBef>
              <a:buNone/>
            </a:pPr>
            <a:endParaRPr/>
          </a:p>
        </p:txBody>
      </p:sp>
    </p:spTree>
    <p:extLst>
      <p:ext uri="{BB962C8B-B14F-4D97-AF65-F5344CB8AC3E}">
        <p14:creationId xmlns:p14="http://schemas.microsoft.com/office/powerpoint/2010/main" val="6554249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1276624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4549980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9733062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Pts val="1400"/>
              <a:buFontTx/>
              <a:buChar char="●"/>
              <a:tabLst/>
              <a:defRPr/>
            </a:pPr>
            <a:r>
              <a:rPr lang="vi-VN" dirty="0">
                <a:solidFill>
                  <a:srgbClr val="222222"/>
                </a:solidFill>
                <a:latin typeface="+mn-lt"/>
              </a:rPr>
              <a:t>Do đó, không giống một quy trình gia công loại bỏ vật liệu thông thường, In 3D sản xuất đắp dần một đối tượng ba chiều từ mô hình thiết kế có sự hỗ trợ của máy tính (CAD) hoặc là các tập tin AMF, thường bằng cách thêm vật liệu theo từng lớp.</a:t>
            </a:r>
            <a:endParaRPr lang="en-US" dirty="0"/>
          </a:p>
          <a:p>
            <a:endParaRPr lang="en-US" dirty="0"/>
          </a:p>
        </p:txBody>
      </p:sp>
    </p:spTree>
    <p:extLst>
      <p:ext uri="{BB962C8B-B14F-4D97-AF65-F5344CB8AC3E}">
        <p14:creationId xmlns:p14="http://schemas.microsoft.com/office/powerpoint/2010/main" val="31931468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Pts val="1400"/>
              <a:buFontTx/>
              <a:buChar char="●"/>
              <a:tabLst/>
              <a:defRPr/>
            </a:pPr>
            <a:r>
              <a:rPr lang="vi-VN"/>
              <a:t>y tế thông minh: Thiết bị IoT có thể được sử dụng để cho phép theo dõi sức khỏe từ xa và hệ thống thông báo khẩn cấp. Các thiết bị theo dõi sức khỏe, theo dõi sự dao động huyết áp và nhịp tim, nhằm phòng ngừa bệnh tim mạch, đột quỵ  Điều mà IoT muốn hướng đến là giải quyết vấn đề thu thập dữ liệu bệnh nhân. Đã đến lúc các cơ sở chăm sóc sức khỏe xóa bỏ phương thức thu thập thủ công, thay vào đó là quá trình tự động hóa kết quả ghi nhận của các thiết bị điện tử. Điều này sẽ tối thiểu hóa nguy cơ lỗi, đồng nghĩa với tăng hiệu quả, giảm chi phí và cải thiện chất lượng.điều trị bệnh. </a:t>
            </a:r>
          </a:p>
        </p:txBody>
      </p:sp>
    </p:spTree>
    <p:extLst>
      <p:ext uri="{BB962C8B-B14F-4D97-AF65-F5344CB8AC3E}">
        <p14:creationId xmlns:p14="http://schemas.microsoft.com/office/powerpoint/2010/main" val="15045518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vi-VN"/>
          </a:p>
        </p:txBody>
      </p:sp>
    </p:spTree>
    <p:extLst>
      <p:ext uri="{BB962C8B-B14F-4D97-AF65-F5344CB8AC3E}">
        <p14:creationId xmlns:p14="http://schemas.microsoft.com/office/powerpoint/2010/main" val="37220648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vi-VN"/>
          </a:p>
        </p:txBody>
      </p:sp>
    </p:spTree>
    <p:extLst>
      <p:ext uri="{BB962C8B-B14F-4D97-AF65-F5344CB8AC3E}">
        <p14:creationId xmlns:p14="http://schemas.microsoft.com/office/powerpoint/2010/main" val="33332607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vi-VN"/>
          </a:p>
        </p:txBody>
      </p:sp>
    </p:spTree>
    <p:extLst>
      <p:ext uri="{BB962C8B-B14F-4D97-AF65-F5344CB8AC3E}">
        <p14:creationId xmlns:p14="http://schemas.microsoft.com/office/powerpoint/2010/main" val="31969882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285750" indent="-285750">
              <a:buFont typeface="Wingdings" panose="05000000000000000000" pitchFamily="2" charset="2"/>
              <a:buChar char="q"/>
            </a:pPr>
            <a:r>
              <a:rPr lang="vi-VN" dirty="0">
                <a:latin typeface="Roboto"/>
              </a:rPr>
              <a:t>Sự kết hợp tương thích và bảo mật là vấn đề lo ngại lớn nhất khi triển khai giao thức IIoT. </a:t>
            </a:r>
            <a:endParaRPr lang="en-US" dirty="0">
              <a:latin typeface="Roboto"/>
            </a:endParaRPr>
          </a:p>
          <a:p>
            <a:pPr marL="285750" indent="-285750">
              <a:buFont typeface="Wingdings" panose="05000000000000000000" pitchFamily="2" charset="2"/>
              <a:buChar char="q"/>
            </a:pPr>
            <a:r>
              <a:rPr lang="en-US" dirty="0" err="1">
                <a:latin typeface="Roboto"/>
              </a:rPr>
              <a:t>Việc</a:t>
            </a:r>
            <a:r>
              <a:rPr lang="en-US" dirty="0">
                <a:latin typeface="Roboto"/>
              </a:rPr>
              <a:t> </a:t>
            </a:r>
            <a:r>
              <a:rPr lang="en-US" dirty="0" err="1">
                <a:latin typeface="Roboto"/>
              </a:rPr>
              <a:t>kết</a:t>
            </a:r>
            <a:r>
              <a:rPr lang="en-US" dirty="0">
                <a:latin typeface="Roboto"/>
              </a:rPr>
              <a:t> </a:t>
            </a:r>
            <a:r>
              <a:rPr lang="en-US" dirty="0" err="1">
                <a:latin typeface="Roboto"/>
              </a:rPr>
              <a:t>nối</a:t>
            </a:r>
            <a:r>
              <a:rPr lang="en-US" dirty="0">
                <a:latin typeface="Roboto"/>
              </a:rPr>
              <a:t> </a:t>
            </a:r>
            <a:r>
              <a:rPr lang="en-US" dirty="0" err="1">
                <a:latin typeface="Roboto"/>
              </a:rPr>
              <a:t>các</a:t>
            </a:r>
            <a:r>
              <a:rPr lang="en-US" dirty="0">
                <a:latin typeface="Roboto"/>
              </a:rPr>
              <a:t> IOT </a:t>
            </a:r>
            <a:r>
              <a:rPr lang="vi-VN" dirty="0">
                <a:latin typeface="Roboto"/>
              </a:rPr>
              <a:t>sử dụng giao thức và kiến trúc khác nhau. Nên trong quá trình vận hành sẽ gặp nhiều vấn đề hạn chế không mong muốn</a:t>
            </a:r>
            <a:r>
              <a:rPr lang="en-US" dirty="0">
                <a:latin typeface="Roboto"/>
              </a:rPr>
              <a:t>.</a:t>
            </a:r>
          </a:p>
          <a:p>
            <a:pPr marL="285750" indent="-285750">
              <a:buFont typeface="Wingdings" panose="05000000000000000000" pitchFamily="2" charset="2"/>
              <a:buChar char="q"/>
            </a:pPr>
            <a:r>
              <a:rPr lang="vi-VN" dirty="0">
                <a:latin typeface="Roboto"/>
              </a:rPr>
              <a:t>Các cơ quan doanh nghiệp luôn đặt vấn đề bảo mật thông tin dữ liệu lên hàng đầu. Việc sử dụng quá nhiều cảm biến và có nhiều kết nối thiết bị thông minh sẽ dẫn đến nhiều rủi ro và sẽ có nhiều lỗ hổng trong quá trình bảo mật thông tin</a:t>
            </a:r>
            <a:endParaRPr lang="en-US" dirty="0">
              <a:latin typeface="Roboto"/>
            </a:endParaRPr>
          </a:p>
          <a:p>
            <a:endParaRPr lang="en-US" dirty="0"/>
          </a:p>
        </p:txBody>
      </p:sp>
    </p:spTree>
    <p:extLst>
      <p:ext uri="{BB962C8B-B14F-4D97-AF65-F5344CB8AC3E}">
        <p14:creationId xmlns:p14="http://schemas.microsoft.com/office/powerpoint/2010/main" val="10653900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vi-VN" sz="1100" b="0" i="0" kern="1200" dirty="0">
                <a:solidFill>
                  <a:schemeClr val="tx1"/>
                </a:solidFill>
                <a:effectLst/>
                <a:latin typeface="+mn-lt"/>
                <a:ea typeface="+mn-ea"/>
                <a:cs typeface="+mn-cs"/>
              </a:rPr>
              <a:t>thiết bị đeo trên người với những tính năng vô cùng thông minh </a:t>
            </a:r>
            <a:r>
              <a:rPr lang="en-US" sz="1100" b="0" i="0" kern="1200" dirty="0" err="1">
                <a:solidFill>
                  <a:schemeClr val="tx1"/>
                </a:solidFill>
                <a:effectLst/>
                <a:latin typeface="+mn-lt"/>
                <a:ea typeface="+mn-ea"/>
                <a:cs typeface="+mn-cs"/>
              </a:rPr>
              <a:t>nhờ</a:t>
            </a:r>
            <a:r>
              <a:rPr lang="vi-VN" sz="1100" b="0" i="0" kern="1200" dirty="0">
                <a:solidFill>
                  <a:schemeClr val="tx1"/>
                </a:solidFill>
                <a:effectLst/>
                <a:latin typeface="+mn-lt"/>
                <a:ea typeface="+mn-ea"/>
                <a:cs typeface="+mn-cs"/>
              </a:rPr>
              <a:t> được cài đặt cảm biến và các phần mềm thu thập dữ liệu, thông tin người dùng. Các thiết bị này bao gồm các yêu cầu về thể chất, sức khỏe và có tính giải trí cao. Điều kiện tiên quyết cho các thiết kế này là công suất cực thấp và kích thước nhỏ gọn, có tính thẩm mỹ cao.</a:t>
            </a:r>
            <a:endParaRPr lang="en-US" sz="1100" b="0" i="0" kern="1200" dirty="0">
              <a:solidFill>
                <a:schemeClr val="tx1"/>
              </a:solidFill>
              <a:effectLst/>
              <a:latin typeface="+mn-lt"/>
              <a:ea typeface="+mn-ea"/>
              <a:cs typeface="+mn-cs"/>
            </a:endParaRPr>
          </a:p>
          <a:p>
            <a:r>
              <a:rPr lang="en-US" sz="1100" b="0" i="0" kern="1200" dirty="0">
                <a:solidFill>
                  <a:schemeClr val="tx1"/>
                </a:solidFill>
                <a:effectLst/>
                <a:latin typeface="+mn-lt"/>
                <a:ea typeface="+mn-ea"/>
                <a:cs typeface="+mn-cs"/>
              </a:rPr>
              <a:t>Internet </a:t>
            </a:r>
            <a:r>
              <a:rPr lang="en-US" sz="1100" b="0" i="0" kern="1200" dirty="0" err="1">
                <a:solidFill>
                  <a:schemeClr val="tx1"/>
                </a:solidFill>
                <a:effectLst/>
                <a:latin typeface="+mn-lt"/>
                <a:ea typeface="+mn-ea"/>
                <a:cs typeface="+mn-cs"/>
              </a:rPr>
              <a:t>Công</a:t>
            </a:r>
            <a:r>
              <a:rPr lang="en-US" sz="1100" b="0" i="0" kern="1200" baseline="0" dirty="0">
                <a:solidFill>
                  <a:schemeClr val="tx1"/>
                </a:solidFill>
                <a:effectLst/>
                <a:latin typeface="+mn-lt"/>
                <a:ea typeface="+mn-ea"/>
                <a:cs typeface="+mn-cs"/>
              </a:rPr>
              <a:t> </a:t>
            </a:r>
            <a:r>
              <a:rPr lang="en-US" sz="1100" b="0" i="0" kern="1200" baseline="0" dirty="0" err="1">
                <a:solidFill>
                  <a:schemeClr val="tx1"/>
                </a:solidFill>
                <a:effectLst/>
                <a:latin typeface="+mn-lt"/>
                <a:ea typeface="+mn-ea"/>
                <a:cs typeface="+mn-cs"/>
              </a:rPr>
              <a:t>nghiệp</a:t>
            </a:r>
            <a:r>
              <a:rPr lang="en-US" sz="1100" b="0" i="0" kern="1200" baseline="0" dirty="0">
                <a:solidFill>
                  <a:schemeClr val="tx1"/>
                </a:solidFill>
                <a:effectLst/>
                <a:latin typeface="+mn-lt"/>
                <a:ea typeface="+mn-ea"/>
                <a:cs typeface="+mn-cs"/>
              </a:rPr>
              <a:t> : </a:t>
            </a:r>
            <a:r>
              <a:rPr lang="vi-VN" sz="1100" b="0" i="0" kern="1200" dirty="0">
                <a:solidFill>
                  <a:schemeClr val="tx1"/>
                </a:solidFill>
                <a:effectLst/>
                <a:latin typeface="+mn-lt"/>
                <a:ea typeface="+mn-ea"/>
                <a:cs typeface="+mn-cs"/>
              </a:rPr>
              <a:t>Máy móc sẽ có tính chính xác và nhất quán hơn con người trong giao tiếp thông qua dữ liệu. Từ những dữ liệu thu thập được giúp các công ty, nhà quản lí giải quyết các vấn đề sớm hơn, đạt hiệu quả cao hơn.</a:t>
            </a:r>
            <a:r>
              <a:rPr lang="en-US" sz="1100" b="0" i="0" kern="1200" dirty="0">
                <a:solidFill>
                  <a:schemeClr val="tx1"/>
                </a:solidFill>
                <a:effectLst/>
                <a:latin typeface="+mn-lt"/>
                <a:ea typeface="+mn-ea"/>
                <a:cs typeface="+mn-cs"/>
              </a:rPr>
              <a:t> </a:t>
            </a:r>
            <a:r>
              <a:rPr lang="vi-VN" sz="1100" b="0" i="0" kern="1200" dirty="0">
                <a:solidFill>
                  <a:schemeClr val="tx1"/>
                </a:solidFill>
                <a:effectLst/>
                <a:latin typeface="+mn-lt"/>
                <a:ea typeface="+mn-ea"/>
                <a:cs typeface="+mn-cs"/>
              </a:rPr>
              <a:t>IIoT có tiềm năng lớn về kiểm soát chất lượng và tính bền vững. Những ứng dụng trao đổi thông tin giữa nhà cung cấp, nhà phân phối và nhà bán lẻ về thông tin hàng hóa, hàng tồn kho sẽ làm tăng hiệu quả chuỗi cung ứng.</a:t>
            </a:r>
            <a:endParaRPr lang="en-US" sz="1100" b="0" i="0" kern="1200" dirty="0">
              <a:solidFill>
                <a:schemeClr val="tx1"/>
              </a:solidFill>
              <a:effectLst/>
              <a:latin typeface="+mn-lt"/>
              <a:ea typeface="+mn-ea"/>
              <a:cs typeface="+mn-cs"/>
            </a:endParaRPr>
          </a:p>
          <a:p>
            <a:r>
              <a:rPr lang="en-US" sz="1100" b="0" i="0" kern="1200" dirty="0">
                <a:solidFill>
                  <a:schemeClr val="tx1"/>
                </a:solidFill>
                <a:effectLst/>
                <a:latin typeface="+mn-lt"/>
                <a:ea typeface="+mn-ea"/>
                <a:cs typeface="+mn-cs"/>
              </a:rPr>
              <a:t> </a:t>
            </a:r>
            <a:r>
              <a:rPr lang="en-US" sz="1100" b="0" i="0" kern="1200" dirty="0" err="1">
                <a:solidFill>
                  <a:schemeClr val="tx1"/>
                </a:solidFill>
                <a:effectLst/>
                <a:latin typeface="+mn-lt"/>
                <a:ea typeface="+mn-ea"/>
                <a:cs typeface="+mn-cs"/>
              </a:rPr>
              <a:t>Thành</a:t>
            </a:r>
            <a:r>
              <a:rPr lang="en-US" sz="1100" b="0" i="0" kern="1200" baseline="0" dirty="0">
                <a:solidFill>
                  <a:schemeClr val="tx1"/>
                </a:solidFill>
                <a:effectLst/>
                <a:latin typeface="+mn-lt"/>
                <a:ea typeface="+mn-ea"/>
                <a:cs typeface="+mn-cs"/>
              </a:rPr>
              <a:t> </a:t>
            </a:r>
            <a:r>
              <a:rPr lang="en-US" sz="1100" b="0" i="0" kern="1200" baseline="0" dirty="0" err="1">
                <a:solidFill>
                  <a:schemeClr val="tx1"/>
                </a:solidFill>
                <a:effectLst/>
                <a:latin typeface="+mn-lt"/>
                <a:ea typeface="+mn-ea"/>
                <a:cs typeface="+mn-cs"/>
              </a:rPr>
              <a:t>phố</a:t>
            </a:r>
            <a:r>
              <a:rPr lang="en-US" sz="1100" b="0" i="0" kern="1200" baseline="0" dirty="0">
                <a:solidFill>
                  <a:schemeClr val="tx1"/>
                </a:solidFill>
                <a:effectLst/>
                <a:latin typeface="+mn-lt"/>
                <a:ea typeface="+mn-ea"/>
                <a:cs typeface="+mn-cs"/>
              </a:rPr>
              <a:t> </a:t>
            </a:r>
            <a:r>
              <a:rPr lang="en-US" sz="1100" b="0" i="0" kern="1200" baseline="0" dirty="0" err="1">
                <a:solidFill>
                  <a:schemeClr val="tx1"/>
                </a:solidFill>
                <a:effectLst/>
                <a:latin typeface="+mn-lt"/>
                <a:ea typeface="+mn-ea"/>
                <a:cs typeface="+mn-cs"/>
              </a:rPr>
              <a:t>thông</a:t>
            </a:r>
            <a:r>
              <a:rPr lang="en-US" sz="1100" b="0" i="0" kern="1200" baseline="0" dirty="0">
                <a:solidFill>
                  <a:schemeClr val="tx1"/>
                </a:solidFill>
                <a:effectLst/>
                <a:latin typeface="+mn-lt"/>
                <a:ea typeface="+mn-ea"/>
                <a:cs typeface="+mn-cs"/>
              </a:rPr>
              <a:t> minh: </a:t>
            </a:r>
            <a:r>
              <a:rPr lang="vi-VN" sz="1100" b="0" i="0" kern="1200" dirty="0">
                <a:solidFill>
                  <a:schemeClr val="tx1"/>
                </a:solidFill>
                <a:effectLst/>
                <a:latin typeface="+mn-lt"/>
                <a:ea typeface="+mn-ea"/>
                <a:cs typeface="+mn-cs"/>
              </a:rPr>
              <a:t>Giám sát thông minh, vận chuyển tự động, hệ thống quản lý năng lượng thông minh hơn, phân phối nước, an ninh đô thị và giám sát môi trường tất cả là ví dụ về internet của các ứng dụng cho thành phố thông minh. </a:t>
            </a:r>
            <a:r>
              <a:rPr lang="vi-VN" sz="1100" b="1" i="0" kern="1200" dirty="0">
                <a:solidFill>
                  <a:schemeClr val="tx1"/>
                </a:solidFill>
                <a:effectLst/>
                <a:latin typeface="+mn-lt"/>
                <a:ea typeface="+mn-ea"/>
                <a:cs typeface="+mn-cs"/>
              </a:rPr>
              <a:t>IoT</a:t>
            </a:r>
            <a:r>
              <a:rPr lang="vi-VN" sz="1100" b="0" i="0" kern="1200" dirty="0">
                <a:solidFill>
                  <a:schemeClr val="tx1"/>
                </a:solidFill>
                <a:effectLst/>
                <a:latin typeface="+mn-lt"/>
                <a:ea typeface="+mn-ea"/>
                <a:cs typeface="+mn-cs"/>
              </a:rPr>
              <a:t> giúp giải quyết các vấn đề gặp phải tại các thành phố lớn đó là ô nhiễm môi trường, tắc nghẽn giao thông và thiếu năng lượng. Một ví dụ có thể kể đến của các thiết bị được sử dụng truyền thông di động như: thùng rác thông minh, chúng sẽ gửi cảnh báo đến bộ phận vệ sinh môi trường khi cần dọn sạch.</a:t>
            </a:r>
          </a:p>
          <a:p>
            <a:pPr>
              <a:buNone/>
            </a:pPr>
            <a:r>
              <a:rPr lang="vi-VN" sz="1100" b="0" i="0" kern="1200" dirty="0">
                <a:solidFill>
                  <a:schemeClr val="tx1"/>
                </a:solidFill>
                <a:effectLst/>
                <a:latin typeface="+mn-lt"/>
                <a:ea typeface="+mn-ea"/>
                <a:cs typeface="+mn-cs"/>
              </a:rPr>
              <a:t>Bằng cách cài đặt ứng dụng và dùng các thiết bị thông minh chúng ta hoàn toàn có thể dễ dàng tìm thấy các cây xăng, siêu thị, quán ăn hay thậm chí là những bãi gửi xe miễn phí. Ngoài ra hệ thống điện cũng được bảo vệ bởi các cảm biến sẽ giúp phát hiện nhanh chóng các vấn đề gây nhiễu, trục trặc, hay các vấn đề về lắp đặt.</a:t>
            </a:r>
            <a:endParaRPr lang="en-US" sz="1100" b="0" i="0" kern="1200" dirty="0">
              <a:solidFill>
                <a:schemeClr val="tx1"/>
              </a:solidFill>
              <a:effectLst/>
              <a:latin typeface="+mn-lt"/>
              <a:ea typeface="+mn-ea"/>
              <a:cs typeface="+mn-cs"/>
            </a:endParaRPr>
          </a:p>
          <a:p>
            <a:r>
              <a:rPr lang="en-US" sz="1100" b="0" i="0" kern="1200" dirty="0">
                <a:solidFill>
                  <a:schemeClr val="tx1"/>
                </a:solidFill>
                <a:effectLst/>
                <a:latin typeface="+mn-lt"/>
                <a:ea typeface="+mn-ea"/>
                <a:cs typeface="+mn-cs"/>
              </a:rPr>
              <a:t>* </a:t>
            </a:r>
            <a:r>
              <a:rPr lang="en-US" sz="1100" b="0" i="0" kern="1200" dirty="0" err="1">
                <a:solidFill>
                  <a:schemeClr val="tx1"/>
                </a:solidFill>
                <a:effectLst/>
                <a:latin typeface="+mn-lt"/>
                <a:ea typeface="+mn-ea"/>
                <a:cs typeface="+mn-cs"/>
              </a:rPr>
              <a:t>Nông</a:t>
            </a:r>
            <a:r>
              <a:rPr lang="en-US" sz="1100" b="0" i="0" kern="1200" baseline="0" dirty="0">
                <a:solidFill>
                  <a:schemeClr val="tx1"/>
                </a:solidFill>
                <a:effectLst/>
                <a:latin typeface="+mn-lt"/>
                <a:ea typeface="+mn-ea"/>
                <a:cs typeface="+mn-cs"/>
              </a:rPr>
              <a:t> </a:t>
            </a:r>
            <a:r>
              <a:rPr lang="en-US" sz="1100" b="0" i="0" kern="1200" baseline="0" dirty="0" err="1">
                <a:solidFill>
                  <a:schemeClr val="tx1"/>
                </a:solidFill>
                <a:effectLst/>
                <a:latin typeface="+mn-lt"/>
                <a:ea typeface="+mn-ea"/>
                <a:cs typeface="+mn-cs"/>
              </a:rPr>
              <a:t>nghiệp</a:t>
            </a:r>
            <a:r>
              <a:rPr lang="en-US" sz="1100" b="0" i="0" kern="1200" baseline="0" dirty="0">
                <a:solidFill>
                  <a:schemeClr val="tx1"/>
                </a:solidFill>
                <a:effectLst/>
                <a:latin typeface="+mn-lt"/>
                <a:ea typeface="+mn-ea"/>
                <a:cs typeface="+mn-cs"/>
              </a:rPr>
              <a:t> </a:t>
            </a:r>
            <a:r>
              <a:rPr lang="en-US" sz="1100" b="0" i="0" kern="1200" baseline="0" dirty="0" err="1">
                <a:solidFill>
                  <a:schemeClr val="tx1"/>
                </a:solidFill>
                <a:effectLst/>
                <a:latin typeface="+mn-lt"/>
                <a:ea typeface="+mn-ea"/>
                <a:cs typeface="+mn-cs"/>
              </a:rPr>
              <a:t>thông</a:t>
            </a:r>
            <a:r>
              <a:rPr lang="en-US" sz="1100" b="0" i="0" kern="1200" baseline="0" dirty="0">
                <a:solidFill>
                  <a:schemeClr val="tx1"/>
                </a:solidFill>
                <a:effectLst/>
                <a:latin typeface="+mn-lt"/>
                <a:ea typeface="+mn-ea"/>
                <a:cs typeface="+mn-cs"/>
              </a:rPr>
              <a:t> minh: </a:t>
            </a:r>
            <a:r>
              <a:rPr lang="vi-VN" sz="1100" b="0" i="0" kern="1200" dirty="0">
                <a:solidFill>
                  <a:schemeClr val="tx1"/>
                </a:solidFill>
                <a:effectLst/>
                <a:latin typeface="+mn-lt"/>
                <a:ea typeface="+mn-ea"/>
                <a:cs typeface="+mn-cs"/>
              </a:rPr>
              <a:t>Với sự gia tăng liên tục của dân số đồng nghĩa với việc nhu cầu sử dụng lương thực tăng lên nhiều lần. Nông dân có thể áp dụng các kỹ thuật mới, công nghệ tiên tiến để tăng sản lượng sản xuất nông nghiệp. Nông nghiệp thông minh có thể nói là lĩnh vực phát triển nhanh nhất với </a:t>
            </a:r>
            <a:r>
              <a:rPr lang="vi-VN" sz="1100" b="1" i="0" kern="1200" dirty="0">
                <a:solidFill>
                  <a:schemeClr val="tx1"/>
                </a:solidFill>
                <a:effectLst/>
                <a:latin typeface="+mn-lt"/>
                <a:ea typeface="+mn-ea"/>
                <a:cs typeface="+mn-cs"/>
              </a:rPr>
              <a:t>IoT</a:t>
            </a:r>
            <a:r>
              <a:rPr lang="vi-VN" sz="1100" b="0" i="0" kern="1200" dirty="0">
                <a:solidFill>
                  <a:schemeClr val="tx1"/>
                </a:solidFill>
                <a:effectLst/>
                <a:latin typeface="+mn-lt"/>
                <a:ea typeface="+mn-ea"/>
                <a:cs typeface="+mn-cs"/>
              </a:rPr>
              <a:t>.</a:t>
            </a:r>
            <a:r>
              <a:rPr lang="en-US" sz="1100" b="0" i="0" kern="1200" dirty="0">
                <a:solidFill>
                  <a:schemeClr val="tx1"/>
                </a:solidFill>
                <a:effectLst/>
                <a:latin typeface="+mn-lt"/>
                <a:ea typeface="+mn-ea"/>
                <a:cs typeface="+mn-cs"/>
              </a:rPr>
              <a:t> </a:t>
            </a:r>
            <a:r>
              <a:rPr lang="vi-VN" sz="1100" b="0" i="0" kern="1200" dirty="0">
                <a:solidFill>
                  <a:schemeClr val="tx1"/>
                </a:solidFill>
                <a:effectLst/>
                <a:latin typeface="+mn-lt"/>
                <a:ea typeface="+mn-ea"/>
                <a:cs typeface="+mn-cs"/>
              </a:rPr>
              <a:t>Những thông tin người nông dân thu được giúp họ có những quyết định đầu tư sáng suốt tránh tình trạng “được mùa mất giá, được giá mất mùa” như hiện nay. Cảm biến độ ẩm, chất dinh dưỡng của đất, mức độ hấp thụ nước góp phần quan trọng vào việc kiểm soát sự tăng trưởng của cây trồng giúp người gieo trồng có thể xác định, tùy chỉnh lượng phân bón cần thiết.</a:t>
            </a:r>
            <a:endParaRPr lang="en-US" sz="1100" b="0" i="0" kern="1200" dirty="0">
              <a:solidFill>
                <a:schemeClr val="tx1"/>
              </a:solidFill>
              <a:effectLst/>
              <a:latin typeface="+mn-lt"/>
              <a:ea typeface="+mn-ea"/>
              <a:cs typeface="+mn-cs"/>
            </a:endParaRPr>
          </a:p>
          <a:p>
            <a:r>
              <a:rPr lang="en-US" sz="1100" b="0" i="0" kern="1200" dirty="0" err="1">
                <a:solidFill>
                  <a:schemeClr val="tx1"/>
                </a:solidFill>
                <a:effectLst/>
                <a:latin typeface="+mn-lt"/>
                <a:ea typeface="+mn-ea"/>
                <a:cs typeface="+mn-cs"/>
              </a:rPr>
              <a:t>Bán</a:t>
            </a:r>
            <a:r>
              <a:rPr lang="en-US" sz="1100" b="0" i="0" kern="1200" baseline="0" dirty="0">
                <a:solidFill>
                  <a:schemeClr val="tx1"/>
                </a:solidFill>
                <a:effectLst/>
                <a:latin typeface="+mn-lt"/>
                <a:ea typeface="+mn-ea"/>
                <a:cs typeface="+mn-cs"/>
              </a:rPr>
              <a:t> </a:t>
            </a:r>
            <a:r>
              <a:rPr lang="en-US" sz="1100" b="0" i="0" kern="1200" baseline="0" dirty="0" err="1">
                <a:solidFill>
                  <a:schemeClr val="tx1"/>
                </a:solidFill>
                <a:effectLst/>
                <a:latin typeface="+mn-lt"/>
                <a:ea typeface="+mn-ea"/>
                <a:cs typeface="+mn-cs"/>
              </a:rPr>
              <a:t>lẻ</a:t>
            </a:r>
            <a:r>
              <a:rPr lang="en-US" sz="1100" b="0" i="0" kern="1200" baseline="0" dirty="0">
                <a:solidFill>
                  <a:schemeClr val="tx1"/>
                </a:solidFill>
                <a:effectLst/>
                <a:latin typeface="+mn-lt"/>
                <a:ea typeface="+mn-ea"/>
                <a:cs typeface="+mn-cs"/>
              </a:rPr>
              <a:t> </a:t>
            </a:r>
            <a:r>
              <a:rPr lang="en-US" sz="1100" b="0" i="0" kern="1200" baseline="0" dirty="0" err="1">
                <a:solidFill>
                  <a:schemeClr val="tx1"/>
                </a:solidFill>
                <a:effectLst/>
                <a:latin typeface="+mn-lt"/>
                <a:ea typeface="+mn-ea"/>
                <a:cs typeface="+mn-cs"/>
              </a:rPr>
              <a:t>thông</a:t>
            </a:r>
            <a:r>
              <a:rPr lang="en-US" sz="1100" b="0" i="0" kern="1200" baseline="0" dirty="0">
                <a:solidFill>
                  <a:schemeClr val="tx1"/>
                </a:solidFill>
                <a:effectLst/>
                <a:latin typeface="+mn-lt"/>
                <a:ea typeface="+mn-ea"/>
                <a:cs typeface="+mn-cs"/>
              </a:rPr>
              <a:t> minh: </a:t>
            </a:r>
            <a:r>
              <a:rPr lang="vi-VN" sz="1100" b="0" i="0" kern="1200" dirty="0">
                <a:solidFill>
                  <a:schemeClr val="tx1"/>
                </a:solidFill>
                <a:effectLst/>
                <a:latin typeface="+mn-lt"/>
                <a:ea typeface="+mn-ea"/>
                <a:cs typeface="+mn-cs"/>
              </a:rPr>
              <a:t>IoT tạo nên một sự kết nối mật thiết giữa nhà bán lẻ với khách hàng giúp nâng cao trải nghiệm của khách hàng khi đến với cửa hàng. Tiềm năng phát triển </a:t>
            </a:r>
            <a:r>
              <a:rPr lang="vi-VN" sz="1100" b="0" i="0" u="none" strike="noStrike" kern="1200" dirty="0">
                <a:solidFill>
                  <a:schemeClr val="tx1"/>
                </a:solidFill>
                <a:effectLst/>
                <a:latin typeface="+mn-lt"/>
                <a:ea typeface="+mn-ea"/>
                <a:cs typeface="+mn-cs"/>
                <a:hlinkClick r:id="rId3"/>
              </a:rPr>
              <a:t>IoT trong lĩnh vực bán lẻ</a:t>
            </a:r>
            <a:r>
              <a:rPr lang="vi-VN" sz="1100" b="0" i="0" kern="1200" dirty="0">
                <a:solidFill>
                  <a:schemeClr val="tx1"/>
                </a:solidFill>
                <a:effectLst/>
                <a:latin typeface="+mn-lt"/>
                <a:ea typeface="+mn-ea"/>
                <a:cs typeface="+mn-cs"/>
              </a:rPr>
              <a:t> là vô cùng lớn.</a:t>
            </a:r>
          </a:p>
          <a:p>
            <a:r>
              <a:rPr lang="vi-VN" sz="1100" b="0" i="0" kern="1200" dirty="0">
                <a:solidFill>
                  <a:schemeClr val="tx1"/>
                </a:solidFill>
                <a:effectLst/>
                <a:latin typeface="+mn-lt"/>
                <a:ea typeface="+mn-ea"/>
                <a:cs typeface="+mn-cs"/>
              </a:rPr>
              <a:t>Smart phone là thiết bị phổ biến nhất được sử dụng để các nhà bán lẻ duy trì kết nối với khách hàng của mình khi khách hàng đến với cửa hàng hay thậm chí ngay cả khi họ ra khỏi cửa hàng. Tương tác qua điện thoại và việc sử dụng các công nghệ giúp cho các nhà bán lẻ phục vụ khách hàng tốt hơn, thay đổi cách bài trí cửa hàng cho phù hợp với nhu cầu tiêu dùng.</a:t>
            </a:r>
          </a:p>
          <a:p>
            <a:r>
              <a:rPr lang="en-US" sz="1100" b="0" i="0" kern="1200" dirty="0" err="1">
                <a:solidFill>
                  <a:schemeClr val="tx1"/>
                </a:solidFill>
                <a:effectLst/>
                <a:latin typeface="+mn-lt"/>
                <a:ea typeface="+mn-ea"/>
                <a:cs typeface="+mn-cs"/>
              </a:rPr>
              <a:t>Năng</a:t>
            </a:r>
            <a:r>
              <a:rPr lang="en-US" sz="1100" b="0" i="0" kern="1200" baseline="0" dirty="0">
                <a:solidFill>
                  <a:schemeClr val="tx1"/>
                </a:solidFill>
                <a:effectLst/>
                <a:latin typeface="+mn-lt"/>
                <a:ea typeface="+mn-ea"/>
                <a:cs typeface="+mn-cs"/>
              </a:rPr>
              <a:t> </a:t>
            </a:r>
            <a:r>
              <a:rPr lang="en-US" sz="1100" b="0" i="0" kern="1200" baseline="0" dirty="0" err="1">
                <a:solidFill>
                  <a:schemeClr val="tx1"/>
                </a:solidFill>
                <a:effectLst/>
                <a:latin typeface="+mn-lt"/>
                <a:ea typeface="+mn-ea"/>
                <a:cs typeface="+mn-cs"/>
              </a:rPr>
              <a:t>lượng</a:t>
            </a:r>
            <a:r>
              <a:rPr lang="en-US" sz="1100" b="0" i="0" kern="1200" baseline="0" dirty="0">
                <a:solidFill>
                  <a:schemeClr val="tx1"/>
                </a:solidFill>
                <a:effectLst/>
                <a:latin typeface="+mn-lt"/>
                <a:ea typeface="+mn-ea"/>
                <a:cs typeface="+mn-cs"/>
              </a:rPr>
              <a:t> </a:t>
            </a:r>
            <a:r>
              <a:rPr lang="en-US" sz="1100" b="0" i="0" kern="1200" baseline="0" dirty="0" err="1">
                <a:solidFill>
                  <a:schemeClr val="tx1"/>
                </a:solidFill>
                <a:effectLst/>
                <a:latin typeface="+mn-lt"/>
                <a:ea typeface="+mn-ea"/>
                <a:cs typeface="+mn-cs"/>
              </a:rPr>
              <a:t>thông</a:t>
            </a:r>
            <a:r>
              <a:rPr lang="en-US" sz="1100" b="0" i="0" kern="1200" baseline="0" dirty="0">
                <a:solidFill>
                  <a:schemeClr val="tx1"/>
                </a:solidFill>
                <a:effectLst/>
                <a:latin typeface="+mn-lt"/>
                <a:ea typeface="+mn-ea"/>
                <a:cs typeface="+mn-cs"/>
              </a:rPr>
              <a:t> minh: </a:t>
            </a:r>
            <a:r>
              <a:rPr lang="vi-VN" sz="1100" b="0" i="0" kern="1200" dirty="0">
                <a:solidFill>
                  <a:schemeClr val="tx1"/>
                </a:solidFill>
                <a:effectLst/>
                <a:latin typeface="+mn-lt"/>
                <a:ea typeface="+mn-ea"/>
                <a:cs typeface="+mn-cs"/>
              </a:rPr>
              <a:t>Mạng lưới điện trong vài năm tới sẽ trở nên thông minh và đáng tin cậy hơn. Khái niệm lưới điện thông minh đang trở nên phổ biến trên toàn thế giới.</a:t>
            </a:r>
          </a:p>
          <a:p>
            <a:r>
              <a:rPr lang="vi-VN" sz="1100" b="0" i="0" kern="1200" dirty="0">
                <a:solidFill>
                  <a:schemeClr val="tx1"/>
                </a:solidFill>
                <a:effectLst/>
                <a:latin typeface="+mn-lt"/>
                <a:ea typeface="+mn-ea"/>
                <a:cs typeface="+mn-cs"/>
              </a:rPr>
              <a:t>Dữ liệu được thu thập một cách tự động để phân tích hành vi tiêu dùng điện của người dùng và nhà cung cấp để góp phần nâng cao hiệu quả sử dụng điện. Lưới điện thông minh giúp phát hiện nguồn ngắt điện thông minh ở cấp độ các hộ gia đình.</a:t>
            </a:r>
          </a:p>
          <a:p>
            <a:r>
              <a:rPr lang="en-US" sz="1100" b="0" i="0" kern="1200" dirty="0">
                <a:solidFill>
                  <a:schemeClr val="tx1"/>
                </a:solidFill>
                <a:effectLst/>
                <a:latin typeface="+mn-lt"/>
                <a:ea typeface="+mn-ea"/>
                <a:cs typeface="+mn-cs"/>
              </a:rPr>
              <a:t> </a:t>
            </a:r>
            <a:r>
              <a:rPr lang="en-US" sz="1100" b="0" i="0" kern="1200" dirty="0" err="1">
                <a:solidFill>
                  <a:schemeClr val="tx1"/>
                </a:solidFill>
                <a:effectLst/>
                <a:latin typeface="+mn-lt"/>
                <a:ea typeface="+mn-ea"/>
                <a:cs typeface="+mn-cs"/>
              </a:rPr>
              <a:t>Nông</a:t>
            </a:r>
            <a:r>
              <a:rPr lang="en-US" sz="1100" b="0" i="0" kern="1200" baseline="0" dirty="0">
                <a:solidFill>
                  <a:schemeClr val="tx1"/>
                </a:solidFill>
                <a:effectLst/>
                <a:latin typeface="+mn-lt"/>
                <a:ea typeface="+mn-ea"/>
                <a:cs typeface="+mn-cs"/>
              </a:rPr>
              <a:t> </a:t>
            </a:r>
            <a:r>
              <a:rPr lang="en-US" sz="1100" b="0" i="0" kern="1200" baseline="0" dirty="0" err="1">
                <a:solidFill>
                  <a:schemeClr val="tx1"/>
                </a:solidFill>
                <a:effectLst/>
                <a:latin typeface="+mn-lt"/>
                <a:ea typeface="+mn-ea"/>
                <a:cs typeface="+mn-cs"/>
              </a:rPr>
              <a:t>trại</a:t>
            </a:r>
            <a:r>
              <a:rPr lang="en-US" sz="1100" b="0" i="0" kern="1200" baseline="0" dirty="0">
                <a:solidFill>
                  <a:schemeClr val="tx1"/>
                </a:solidFill>
                <a:effectLst/>
                <a:latin typeface="+mn-lt"/>
                <a:ea typeface="+mn-ea"/>
                <a:cs typeface="+mn-cs"/>
              </a:rPr>
              <a:t> </a:t>
            </a:r>
            <a:r>
              <a:rPr lang="en-US" sz="1100" b="0" i="0" kern="1200" baseline="0" dirty="0" err="1">
                <a:solidFill>
                  <a:schemeClr val="tx1"/>
                </a:solidFill>
                <a:effectLst/>
                <a:latin typeface="+mn-lt"/>
                <a:ea typeface="+mn-ea"/>
                <a:cs typeface="+mn-cs"/>
              </a:rPr>
              <a:t>thông</a:t>
            </a:r>
            <a:r>
              <a:rPr lang="en-US" sz="1100" b="0" i="0" kern="1200" baseline="0" dirty="0">
                <a:solidFill>
                  <a:schemeClr val="tx1"/>
                </a:solidFill>
                <a:effectLst/>
                <a:latin typeface="+mn-lt"/>
                <a:ea typeface="+mn-ea"/>
                <a:cs typeface="+mn-cs"/>
              </a:rPr>
              <a:t> minh: </a:t>
            </a:r>
            <a:r>
              <a:rPr lang="vi-VN" sz="1100" b="0" i="0" kern="1200" dirty="0">
                <a:solidFill>
                  <a:schemeClr val="tx1"/>
                </a:solidFill>
                <a:effectLst/>
                <a:latin typeface="+mn-lt"/>
                <a:ea typeface="+mn-ea"/>
                <a:cs typeface="+mn-cs"/>
              </a:rPr>
              <a:t>Kiểm soát các khâu trong quy trình chăn nuôi giúp tiết kiệm thời gian và chi phí. Sử dụng các công cụ IoT để thu thập dữ liệu về sức khỏe của gia súc, các chủ trang trại có thể biết sớm về bệnh tật của động vật giúp ngăn ngừa số lượng lớn các gia súc bị bệnh bởi virus lây lan. Với những dữ liệu thu thập được cũng giúp chủ trang trại tăng nhanh được sản lượng gia súc, gia cầm.</a:t>
            </a:r>
          </a:p>
          <a:p>
            <a:pPr>
              <a:buNone/>
            </a:pPr>
            <a:endParaRPr lang="vi-VN" sz="1100" b="0" i="0" kern="1200" dirty="0">
              <a:solidFill>
                <a:schemeClr val="tx1"/>
              </a:solidFill>
              <a:effectLst/>
              <a:latin typeface="+mn-lt"/>
              <a:ea typeface="+mn-ea"/>
              <a:cs typeface="+mn-cs"/>
            </a:endParaRPr>
          </a:p>
          <a:p>
            <a:endParaRPr lang="vi-VN" sz="1100" b="0" i="0" kern="1200" dirty="0">
              <a:solidFill>
                <a:schemeClr val="tx1"/>
              </a:solidFill>
              <a:effectLst/>
              <a:latin typeface="+mn-lt"/>
              <a:ea typeface="+mn-ea"/>
              <a:cs typeface="+mn-cs"/>
            </a:endParaRPr>
          </a:p>
          <a:p>
            <a:endParaRPr lang="en-US" dirty="0"/>
          </a:p>
        </p:txBody>
      </p:sp>
    </p:spTree>
    <p:extLst>
      <p:ext uri="{BB962C8B-B14F-4D97-AF65-F5344CB8AC3E}">
        <p14:creationId xmlns:p14="http://schemas.microsoft.com/office/powerpoint/2010/main" val="17419063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1713478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476965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p:spTree>
      <p:nvGrpSpPr>
        <p:cNvPr id="1" name="Shape 9"/>
        <p:cNvGrpSpPr/>
        <p:nvPr/>
      </p:nvGrpSpPr>
      <p:grpSpPr>
        <a:xfrm>
          <a:off x="0" y="0"/>
          <a:ext cx="0" cy="0"/>
          <a:chOff x="0" y="0"/>
          <a:chExt cx="0" cy="0"/>
        </a:xfrm>
      </p:grpSpPr>
      <p:sp>
        <p:nvSpPr>
          <p:cNvPr id="10" name="Shape 10"/>
          <p:cNvSpPr/>
          <p:nvPr/>
        </p:nvSpPr>
        <p:spPr>
          <a:xfrm>
            <a:off x="7544483" y="657775"/>
            <a:ext cx="1299300" cy="432900"/>
          </a:xfrm>
          <a:prstGeom prst="triangle">
            <a:avLst>
              <a:gd name="adj" fmla="val 32425"/>
            </a:avLst>
          </a:prstGeom>
          <a:solidFill>
            <a:srgbClr val="263248"/>
          </a:solidFill>
          <a:ln>
            <a:noFill/>
          </a:ln>
        </p:spPr>
        <p:txBody>
          <a:bodyPr wrap="square" lIns="91425" tIns="91425" rIns="91425" bIns="91425" anchor="ctr" anchorCtr="0">
            <a:noAutofit/>
          </a:bodyPr>
          <a:lstStyle/>
          <a:p>
            <a:pPr marL="0" lvl="0" indent="0" rtl="0">
              <a:spcBef>
                <a:spcPts val="0"/>
              </a:spcBef>
              <a:buNone/>
            </a:pPr>
            <a:endParaRPr>
              <a:latin typeface="Arvo"/>
              <a:ea typeface="Arvo"/>
              <a:cs typeface="Arvo"/>
              <a:sym typeface="Arvo"/>
            </a:endParaRPr>
          </a:p>
        </p:txBody>
      </p:sp>
      <p:grpSp>
        <p:nvGrpSpPr>
          <p:cNvPr id="11" name="Shape 11"/>
          <p:cNvGrpSpPr/>
          <p:nvPr/>
        </p:nvGrpSpPr>
        <p:grpSpPr>
          <a:xfrm>
            <a:off x="0" y="-7088"/>
            <a:ext cx="8661398" cy="5150588"/>
            <a:chOff x="0" y="-7088"/>
            <a:chExt cx="8661398" cy="5150588"/>
          </a:xfrm>
        </p:grpSpPr>
        <p:sp>
          <p:nvSpPr>
            <p:cNvPr id="12" name="Shape 12"/>
            <p:cNvSpPr/>
            <p:nvPr/>
          </p:nvSpPr>
          <p:spPr>
            <a:xfrm>
              <a:off x="0" y="0"/>
              <a:ext cx="3525000" cy="5143500"/>
            </a:xfrm>
            <a:prstGeom prst="rect">
              <a:avLst/>
            </a:prstGeom>
            <a:solidFill>
              <a:srgbClr val="C7D3E6"/>
            </a:solidFill>
            <a:ln>
              <a:noFill/>
            </a:ln>
          </p:spPr>
          <p:txBody>
            <a:bodyPr wrap="square" lIns="91425" tIns="91425" rIns="91425" bIns="91425" anchor="ctr" anchorCtr="0">
              <a:noAutofit/>
            </a:bodyPr>
            <a:lstStyle/>
            <a:p>
              <a:pPr marL="0" lvl="0" indent="0">
                <a:spcBef>
                  <a:spcPts val="0"/>
                </a:spcBef>
                <a:buNone/>
              </a:pPr>
              <a:endParaRPr/>
            </a:p>
          </p:txBody>
        </p:sp>
        <p:sp>
          <p:nvSpPr>
            <p:cNvPr id="13" name="Shape 13"/>
            <p:cNvSpPr/>
            <p:nvPr/>
          </p:nvSpPr>
          <p:spPr>
            <a:xfrm rot="10800000" flipH="1">
              <a:off x="3517898" y="-7088"/>
              <a:ext cx="5143500" cy="5143500"/>
            </a:xfrm>
            <a:prstGeom prst="rtTriangle">
              <a:avLst/>
            </a:prstGeom>
            <a:solidFill>
              <a:srgbClr val="C7D3E6"/>
            </a:solidFill>
            <a:ln>
              <a:noFill/>
            </a:ln>
          </p:spPr>
          <p:txBody>
            <a:bodyPr wrap="square" lIns="91425" tIns="91425" rIns="91425" bIns="91425" anchor="ctr" anchorCtr="0">
              <a:noAutofit/>
            </a:bodyPr>
            <a:lstStyle/>
            <a:p>
              <a:pPr marL="0" lvl="0" indent="0" rtl="0">
                <a:spcBef>
                  <a:spcPts val="0"/>
                </a:spcBef>
                <a:buNone/>
              </a:pPr>
              <a:endParaRPr>
                <a:latin typeface="Arvo"/>
                <a:ea typeface="Arvo"/>
                <a:cs typeface="Arvo"/>
                <a:sym typeface="Arvo"/>
              </a:endParaRPr>
            </a:p>
          </p:txBody>
        </p:sp>
      </p:grpSp>
      <p:grpSp>
        <p:nvGrpSpPr>
          <p:cNvPr id="14" name="Shape 14"/>
          <p:cNvGrpSpPr/>
          <p:nvPr/>
        </p:nvGrpSpPr>
        <p:grpSpPr>
          <a:xfrm rot="10800000" flipH="1">
            <a:off x="1" y="1090763"/>
            <a:ext cx="8847502" cy="2961975"/>
            <a:chOff x="-8178042" y="-4493254"/>
            <a:chExt cx="19483598" cy="6522736"/>
          </a:xfrm>
        </p:grpSpPr>
        <p:sp>
          <p:nvSpPr>
            <p:cNvPr id="15" name="Shape 15"/>
            <p:cNvSpPr/>
            <p:nvPr/>
          </p:nvSpPr>
          <p:spPr>
            <a:xfrm>
              <a:off x="-8178042" y="-4493118"/>
              <a:ext cx="12968400" cy="6522600"/>
            </a:xfrm>
            <a:prstGeom prst="rect">
              <a:avLst/>
            </a:prstGeom>
            <a:solidFill>
              <a:srgbClr val="3F5378"/>
            </a:solidFill>
            <a:ln>
              <a:noFill/>
            </a:ln>
          </p:spPr>
          <p:txBody>
            <a:bodyPr wrap="square" lIns="91425" tIns="91425" rIns="91425" bIns="91425" anchor="ctr" anchorCtr="0">
              <a:noAutofit/>
            </a:bodyPr>
            <a:lstStyle/>
            <a:p>
              <a:pPr marL="0" lvl="0" indent="0" rtl="0">
                <a:spcBef>
                  <a:spcPts val="0"/>
                </a:spcBef>
                <a:buNone/>
              </a:pPr>
              <a:endParaRPr>
                <a:latin typeface="Arvo"/>
                <a:ea typeface="Arvo"/>
                <a:cs typeface="Arvo"/>
                <a:sym typeface="Arvo"/>
              </a:endParaRPr>
            </a:p>
          </p:txBody>
        </p:sp>
        <p:sp>
          <p:nvSpPr>
            <p:cNvPr id="16" name="Shape 16"/>
            <p:cNvSpPr/>
            <p:nvPr/>
          </p:nvSpPr>
          <p:spPr>
            <a:xfrm>
              <a:off x="4782955" y="-4493254"/>
              <a:ext cx="6522600" cy="6522600"/>
            </a:xfrm>
            <a:prstGeom prst="rtTriangle">
              <a:avLst/>
            </a:prstGeom>
            <a:solidFill>
              <a:srgbClr val="3F5378"/>
            </a:solidFill>
            <a:ln>
              <a:noFill/>
            </a:ln>
          </p:spPr>
          <p:txBody>
            <a:bodyPr wrap="square" lIns="91425" tIns="91425" rIns="91425" bIns="91425" anchor="ctr" anchorCtr="0">
              <a:noAutofit/>
            </a:bodyPr>
            <a:lstStyle/>
            <a:p>
              <a:pPr marL="0" lvl="0" indent="0" rtl="0">
                <a:spcBef>
                  <a:spcPts val="0"/>
                </a:spcBef>
                <a:buNone/>
              </a:pPr>
              <a:endParaRPr>
                <a:latin typeface="Arvo"/>
                <a:ea typeface="Arvo"/>
                <a:cs typeface="Arvo"/>
                <a:sym typeface="Arvo"/>
              </a:endParaRPr>
            </a:p>
          </p:txBody>
        </p:sp>
      </p:grpSp>
      <p:grpSp>
        <p:nvGrpSpPr>
          <p:cNvPr id="17" name="Shape 17"/>
          <p:cNvGrpSpPr/>
          <p:nvPr/>
        </p:nvGrpSpPr>
        <p:grpSpPr>
          <a:xfrm>
            <a:off x="3677236" y="4278349"/>
            <a:ext cx="5480829" cy="432996"/>
            <a:chOff x="5582265" y="4646738"/>
            <a:chExt cx="5480829" cy="432996"/>
          </a:xfrm>
        </p:grpSpPr>
        <p:sp>
          <p:nvSpPr>
            <p:cNvPr id="18" name="Shape 18"/>
            <p:cNvSpPr/>
            <p:nvPr/>
          </p:nvSpPr>
          <p:spPr>
            <a:xfrm rot="10800000">
              <a:off x="5582265" y="4948334"/>
              <a:ext cx="394200" cy="131400"/>
            </a:xfrm>
            <a:prstGeom prst="triangle">
              <a:avLst>
                <a:gd name="adj" fmla="val 32425"/>
              </a:avLst>
            </a:prstGeom>
            <a:solidFill>
              <a:srgbClr val="D26F00"/>
            </a:solidFill>
            <a:ln>
              <a:noFill/>
            </a:ln>
          </p:spPr>
          <p:txBody>
            <a:bodyPr wrap="square" lIns="91425" tIns="91425" rIns="91425" bIns="91425" anchor="ctr" anchorCtr="0">
              <a:noAutofit/>
            </a:bodyPr>
            <a:lstStyle/>
            <a:p>
              <a:pPr marL="0" lvl="0" indent="0">
                <a:spcBef>
                  <a:spcPts val="0"/>
                </a:spcBef>
                <a:buNone/>
              </a:pPr>
              <a:endParaRPr/>
            </a:p>
          </p:txBody>
        </p:sp>
        <p:grpSp>
          <p:nvGrpSpPr>
            <p:cNvPr id="19" name="Shape 19"/>
            <p:cNvGrpSpPr/>
            <p:nvPr/>
          </p:nvGrpSpPr>
          <p:grpSpPr>
            <a:xfrm flipH="1">
              <a:off x="5585232" y="4646738"/>
              <a:ext cx="5477861" cy="304551"/>
              <a:chOff x="-24158748" y="330075"/>
              <a:chExt cx="30568423" cy="1699506"/>
            </a:xfrm>
          </p:grpSpPr>
          <p:sp>
            <p:nvSpPr>
              <p:cNvPr id="20" name="Shape 20"/>
              <p:cNvSpPr/>
              <p:nvPr/>
            </p:nvSpPr>
            <p:spPr>
              <a:xfrm>
                <a:off x="-24158748" y="330081"/>
                <a:ext cx="28908000" cy="1699500"/>
              </a:xfrm>
              <a:prstGeom prst="rect">
                <a:avLst/>
              </a:prstGeom>
              <a:solidFill>
                <a:srgbClr val="FF9800"/>
              </a:solidFill>
              <a:ln>
                <a:noFill/>
              </a:ln>
            </p:spPr>
            <p:txBody>
              <a:bodyPr wrap="square" lIns="91425" tIns="91425" rIns="91425" bIns="91425" anchor="ctr" anchorCtr="0">
                <a:noAutofit/>
              </a:bodyPr>
              <a:lstStyle/>
              <a:p>
                <a:pPr marL="0" lvl="0" indent="0" rtl="0">
                  <a:spcBef>
                    <a:spcPts val="0"/>
                  </a:spcBef>
                  <a:buNone/>
                </a:pPr>
                <a:endParaRPr/>
              </a:p>
            </p:txBody>
          </p:sp>
          <p:sp>
            <p:nvSpPr>
              <p:cNvPr id="21" name="Shape 21"/>
              <p:cNvSpPr/>
              <p:nvPr/>
            </p:nvSpPr>
            <p:spPr>
              <a:xfrm>
                <a:off x="4710175" y="330075"/>
                <a:ext cx="1699500" cy="1699500"/>
              </a:xfrm>
              <a:prstGeom prst="rtTriangle">
                <a:avLst/>
              </a:prstGeom>
              <a:solidFill>
                <a:srgbClr val="FF9800"/>
              </a:solidFill>
              <a:ln>
                <a:noFill/>
              </a:ln>
            </p:spPr>
            <p:txBody>
              <a:bodyPr wrap="square" lIns="91425" tIns="91425" rIns="91425" bIns="91425" anchor="ctr" anchorCtr="0">
                <a:noAutofit/>
              </a:bodyPr>
              <a:lstStyle/>
              <a:p>
                <a:pPr marL="0" lvl="0" indent="0">
                  <a:spcBef>
                    <a:spcPts val="0"/>
                  </a:spcBef>
                  <a:buNone/>
                </a:pPr>
                <a:endParaRPr/>
              </a:p>
            </p:txBody>
          </p:sp>
        </p:grpSp>
      </p:grpSp>
      <p:sp>
        <p:nvSpPr>
          <p:cNvPr id="22" name="Shape 22"/>
          <p:cNvSpPr txBox="1">
            <a:spLocks noGrp="1"/>
          </p:cNvSpPr>
          <p:nvPr>
            <p:ph type="ctrTitle"/>
          </p:nvPr>
        </p:nvSpPr>
        <p:spPr>
          <a:xfrm>
            <a:off x="685800" y="1090750"/>
            <a:ext cx="5367900" cy="2961900"/>
          </a:xfrm>
          <a:prstGeom prst="rect">
            <a:avLst/>
          </a:prstGeom>
        </p:spPr>
        <p:txBody>
          <a:bodyPr wrap="square" lIns="91425" tIns="91425" rIns="91425" bIns="91425" anchor="ctr" anchorCtr="0"/>
          <a:lstStyle>
            <a:lvl1pPr lvl="0">
              <a:spcBef>
                <a:spcPts val="0"/>
              </a:spcBef>
              <a:buSzPts val="4800"/>
              <a:buNone/>
              <a:defRPr sz="4800"/>
            </a:lvl1pPr>
            <a:lvl2pPr lvl="1" algn="ctr">
              <a:spcBef>
                <a:spcPts val="0"/>
              </a:spcBef>
              <a:buSzPts val="4800"/>
              <a:buNone/>
              <a:defRPr sz="4800"/>
            </a:lvl2pPr>
            <a:lvl3pPr lvl="2" algn="ctr">
              <a:spcBef>
                <a:spcPts val="0"/>
              </a:spcBef>
              <a:buSzPts val="4800"/>
              <a:buNone/>
              <a:defRPr sz="4800"/>
            </a:lvl3pPr>
            <a:lvl4pPr lvl="3" algn="ctr">
              <a:spcBef>
                <a:spcPts val="0"/>
              </a:spcBef>
              <a:buSzPts val="4800"/>
              <a:buNone/>
              <a:defRPr sz="4800"/>
            </a:lvl4pPr>
            <a:lvl5pPr lvl="4" algn="ctr">
              <a:spcBef>
                <a:spcPts val="0"/>
              </a:spcBef>
              <a:buSzPts val="4800"/>
              <a:buNone/>
              <a:defRPr sz="4800"/>
            </a:lvl5pPr>
            <a:lvl6pPr lvl="5" algn="ctr">
              <a:spcBef>
                <a:spcPts val="0"/>
              </a:spcBef>
              <a:buSzPts val="4800"/>
              <a:buNone/>
              <a:defRPr sz="4800"/>
            </a:lvl6pPr>
            <a:lvl7pPr lvl="6" algn="ctr">
              <a:spcBef>
                <a:spcPts val="0"/>
              </a:spcBef>
              <a:buSzPts val="4800"/>
              <a:buNone/>
              <a:defRPr sz="4800"/>
            </a:lvl7pPr>
            <a:lvl8pPr lvl="7" algn="ctr">
              <a:spcBef>
                <a:spcPts val="0"/>
              </a:spcBef>
              <a:buSzPts val="4800"/>
              <a:buNone/>
              <a:defRPr sz="4800"/>
            </a:lvl8pPr>
            <a:lvl9pPr lvl="8" algn="ctr">
              <a:spcBef>
                <a:spcPts val="0"/>
              </a:spcBef>
              <a:buSzPts val="4800"/>
              <a:buNone/>
              <a:defRPr sz="48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 1 column">
    <p:spTree>
      <p:nvGrpSpPr>
        <p:cNvPr id="1" name="Shape 61"/>
        <p:cNvGrpSpPr/>
        <p:nvPr/>
      </p:nvGrpSpPr>
      <p:grpSpPr>
        <a:xfrm>
          <a:off x="0" y="0"/>
          <a:ext cx="0" cy="0"/>
          <a:chOff x="0" y="0"/>
          <a:chExt cx="0" cy="0"/>
        </a:xfrm>
      </p:grpSpPr>
      <p:grpSp>
        <p:nvGrpSpPr>
          <p:cNvPr id="62" name="Shape 62"/>
          <p:cNvGrpSpPr/>
          <p:nvPr/>
        </p:nvGrpSpPr>
        <p:grpSpPr>
          <a:xfrm>
            <a:off x="-4" y="41"/>
            <a:ext cx="7072430" cy="783730"/>
            <a:chOff x="-4" y="40"/>
            <a:chExt cx="7072430" cy="1327315"/>
          </a:xfrm>
        </p:grpSpPr>
        <p:sp>
          <p:nvSpPr>
            <p:cNvPr id="63" name="Shape 63"/>
            <p:cNvSpPr/>
            <p:nvPr/>
          </p:nvSpPr>
          <p:spPr>
            <a:xfrm>
              <a:off x="6292649" y="126425"/>
              <a:ext cx="779700" cy="259800"/>
            </a:xfrm>
            <a:prstGeom prst="triangle">
              <a:avLst>
                <a:gd name="adj" fmla="val 32425"/>
              </a:avLst>
            </a:prstGeom>
            <a:solidFill>
              <a:srgbClr val="263248"/>
            </a:solidFill>
            <a:ln>
              <a:noFill/>
            </a:ln>
          </p:spPr>
          <p:txBody>
            <a:bodyPr wrap="square" lIns="91425" tIns="91425" rIns="91425" bIns="91425" anchor="ctr" anchorCtr="0">
              <a:noAutofit/>
            </a:bodyPr>
            <a:lstStyle/>
            <a:p>
              <a:pPr marL="0" lvl="0" indent="0" rtl="0">
                <a:spcBef>
                  <a:spcPts val="0"/>
                </a:spcBef>
                <a:buNone/>
              </a:pPr>
              <a:endParaRPr>
                <a:latin typeface="Arvo"/>
                <a:ea typeface="Arvo"/>
                <a:cs typeface="Arvo"/>
                <a:sym typeface="Arvo"/>
              </a:endParaRPr>
            </a:p>
          </p:txBody>
        </p:sp>
        <p:grpSp>
          <p:nvGrpSpPr>
            <p:cNvPr id="64" name="Shape 64"/>
            <p:cNvGrpSpPr/>
            <p:nvPr/>
          </p:nvGrpSpPr>
          <p:grpSpPr>
            <a:xfrm rot="10800000" flipH="1">
              <a:off x="3" y="40"/>
              <a:ext cx="6756168" cy="1327315"/>
              <a:chOff x="-2168138" y="330075"/>
              <a:chExt cx="8650663" cy="1699506"/>
            </a:xfrm>
          </p:grpSpPr>
          <p:sp>
            <p:nvSpPr>
              <p:cNvPr id="65" name="Shape 65"/>
              <p:cNvSpPr/>
              <p:nvPr/>
            </p:nvSpPr>
            <p:spPr>
              <a:xfrm>
                <a:off x="-2168138" y="330081"/>
                <a:ext cx="6958200" cy="1699500"/>
              </a:xfrm>
              <a:prstGeom prst="rect">
                <a:avLst/>
              </a:prstGeom>
              <a:solidFill>
                <a:srgbClr val="C7D3E6"/>
              </a:solidFill>
              <a:ln>
                <a:noFill/>
              </a:ln>
            </p:spPr>
            <p:txBody>
              <a:bodyPr wrap="square" lIns="91425" tIns="91425" rIns="91425" bIns="91425" anchor="ctr" anchorCtr="0">
                <a:noAutofit/>
              </a:bodyPr>
              <a:lstStyle/>
              <a:p>
                <a:pPr marL="0" lvl="0" indent="0" rtl="0">
                  <a:spcBef>
                    <a:spcPts val="0"/>
                  </a:spcBef>
                  <a:buNone/>
                </a:pPr>
                <a:endParaRPr>
                  <a:latin typeface="Arvo"/>
                  <a:ea typeface="Arvo"/>
                  <a:cs typeface="Arvo"/>
                  <a:sym typeface="Arvo"/>
                </a:endParaRPr>
              </a:p>
            </p:txBody>
          </p:sp>
          <p:sp>
            <p:nvSpPr>
              <p:cNvPr id="66" name="Shape 66"/>
              <p:cNvSpPr/>
              <p:nvPr/>
            </p:nvSpPr>
            <p:spPr>
              <a:xfrm>
                <a:off x="4783025" y="330075"/>
                <a:ext cx="1699500" cy="1699500"/>
              </a:xfrm>
              <a:prstGeom prst="rtTriangle">
                <a:avLst/>
              </a:prstGeom>
              <a:solidFill>
                <a:srgbClr val="C7D3E6"/>
              </a:solidFill>
              <a:ln>
                <a:noFill/>
              </a:ln>
            </p:spPr>
            <p:txBody>
              <a:bodyPr wrap="square" lIns="91425" tIns="91425" rIns="91425" bIns="91425" anchor="ctr" anchorCtr="0">
                <a:noAutofit/>
              </a:bodyPr>
              <a:lstStyle/>
              <a:p>
                <a:pPr marL="0" lvl="0" indent="0" rtl="0">
                  <a:spcBef>
                    <a:spcPts val="0"/>
                  </a:spcBef>
                  <a:buNone/>
                </a:pPr>
                <a:endParaRPr>
                  <a:latin typeface="Arvo"/>
                  <a:ea typeface="Arvo"/>
                  <a:cs typeface="Arvo"/>
                  <a:sym typeface="Arvo"/>
                </a:endParaRPr>
              </a:p>
            </p:txBody>
          </p:sp>
        </p:grpSp>
        <p:grpSp>
          <p:nvGrpSpPr>
            <p:cNvPr id="67" name="Shape 67"/>
            <p:cNvGrpSpPr/>
            <p:nvPr/>
          </p:nvGrpSpPr>
          <p:grpSpPr>
            <a:xfrm rot="10800000" flipH="1">
              <a:off x="-4" y="256325"/>
              <a:ext cx="7072430" cy="896426"/>
              <a:chOff x="-9092084" y="330075"/>
              <a:chExt cx="15574609" cy="1974070"/>
            </a:xfrm>
          </p:grpSpPr>
          <p:sp>
            <p:nvSpPr>
              <p:cNvPr id="68" name="Shape 68"/>
              <p:cNvSpPr/>
              <p:nvPr/>
            </p:nvSpPr>
            <p:spPr>
              <a:xfrm>
                <a:off x="-9092084" y="330075"/>
                <a:ext cx="13882200" cy="1974070"/>
              </a:xfrm>
              <a:prstGeom prst="rect">
                <a:avLst/>
              </a:prstGeom>
              <a:solidFill>
                <a:srgbClr val="3F5378"/>
              </a:solidFill>
              <a:ln>
                <a:noFill/>
              </a:ln>
            </p:spPr>
            <p:txBody>
              <a:bodyPr wrap="square" lIns="91425" tIns="91425" rIns="91425" bIns="91425" anchor="ctr" anchorCtr="0">
                <a:noAutofit/>
              </a:bodyPr>
              <a:lstStyle/>
              <a:p>
                <a:pPr marL="0" lvl="0" indent="0" rtl="0">
                  <a:spcBef>
                    <a:spcPts val="0"/>
                  </a:spcBef>
                  <a:buNone/>
                </a:pPr>
                <a:endParaRPr>
                  <a:latin typeface="Arvo"/>
                  <a:ea typeface="Arvo"/>
                  <a:cs typeface="Arvo"/>
                  <a:sym typeface="Arvo"/>
                </a:endParaRPr>
              </a:p>
            </p:txBody>
          </p:sp>
          <p:sp>
            <p:nvSpPr>
              <p:cNvPr id="69" name="Shape 69"/>
              <p:cNvSpPr/>
              <p:nvPr/>
            </p:nvSpPr>
            <p:spPr>
              <a:xfrm>
                <a:off x="4783025" y="330075"/>
                <a:ext cx="1699500" cy="1699500"/>
              </a:xfrm>
              <a:prstGeom prst="rtTriangle">
                <a:avLst/>
              </a:prstGeom>
              <a:solidFill>
                <a:srgbClr val="3F5378"/>
              </a:solidFill>
              <a:ln>
                <a:noFill/>
              </a:ln>
            </p:spPr>
            <p:txBody>
              <a:bodyPr wrap="square" lIns="91425" tIns="91425" rIns="91425" bIns="91425" anchor="ctr" anchorCtr="0">
                <a:noAutofit/>
              </a:bodyPr>
              <a:lstStyle/>
              <a:p>
                <a:pPr marL="0" lvl="0" indent="0" rtl="0">
                  <a:spcBef>
                    <a:spcPts val="0"/>
                  </a:spcBef>
                  <a:buNone/>
                </a:pPr>
                <a:endParaRPr>
                  <a:latin typeface="Arvo"/>
                  <a:ea typeface="Arvo"/>
                  <a:cs typeface="Arvo"/>
                  <a:sym typeface="Arvo"/>
                </a:endParaRPr>
              </a:p>
            </p:txBody>
          </p:sp>
        </p:grpSp>
      </p:grpSp>
      <p:sp>
        <p:nvSpPr>
          <p:cNvPr id="71" name="Shape 71"/>
          <p:cNvSpPr/>
          <p:nvPr/>
        </p:nvSpPr>
        <p:spPr>
          <a:xfrm rot="10800000">
            <a:off x="8084456" y="4998971"/>
            <a:ext cx="190622" cy="97310"/>
          </a:xfrm>
          <a:prstGeom prst="triangle">
            <a:avLst>
              <a:gd name="adj" fmla="val 32425"/>
            </a:avLst>
          </a:prstGeom>
          <a:solidFill>
            <a:srgbClr val="D26F00"/>
          </a:solidFill>
          <a:ln>
            <a:noFill/>
          </a:ln>
        </p:spPr>
        <p:txBody>
          <a:bodyPr wrap="square" lIns="91425" tIns="91425" rIns="91425" bIns="91425" anchor="ctr" anchorCtr="0">
            <a:noAutofit/>
          </a:bodyPr>
          <a:lstStyle/>
          <a:p>
            <a:pPr marL="0" lvl="0" indent="0">
              <a:spcBef>
                <a:spcPts val="0"/>
              </a:spcBef>
              <a:buNone/>
            </a:pPr>
            <a:endParaRPr/>
          </a:p>
        </p:txBody>
      </p:sp>
      <p:grpSp>
        <p:nvGrpSpPr>
          <p:cNvPr id="72" name="Shape 72"/>
          <p:cNvGrpSpPr/>
          <p:nvPr/>
        </p:nvGrpSpPr>
        <p:grpSpPr>
          <a:xfrm flipH="1">
            <a:off x="8161636" y="4646750"/>
            <a:ext cx="986881" cy="449532"/>
            <a:chOff x="1297954" y="330075"/>
            <a:chExt cx="5169293" cy="1699506"/>
          </a:xfrm>
        </p:grpSpPr>
        <p:sp>
          <p:nvSpPr>
            <p:cNvPr id="73" name="Shape 73"/>
            <p:cNvSpPr/>
            <p:nvPr/>
          </p:nvSpPr>
          <p:spPr>
            <a:xfrm>
              <a:off x="1297954" y="330081"/>
              <a:ext cx="3476700" cy="1699500"/>
            </a:xfrm>
            <a:prstGeom prst="rect">
              <a:avLst/>
            </a:prstGeom>
            <a:solidFill>
              <a:srgbClr val="C7D3E6"/>
            </a:solidFill>
            <a:ln>
              <a:noFill/>
            </a:ln>
          </p:spPr>
          <p:txBody>
            <a:bodyPr wrap="square" lIns="91425" tIns="91425" rIns="91425" bIns="91425" anchor="ctr" anchorCtr="0">
              <a:noAutofit/>
            </a:bodyPr>
            <a:lstStyle/>
            <a:p>
              <a:pPr marL="0" lvl="0" indent="0" rtl="0">
                <a:spcBef>
                  <a:spcPts val="0"/>
                </a:spcBef>
                <a:buNone/>
              </a:pPr>
              <a:endParaRPr/>
            </a:p>
          </p:txBody>
        </p:sp>
        <p:sp>
          <p:nvSpPr>
            <p:cNvPr id="74" name="Shape 74"/>
            <p:cNvSpPr/>
            <p:nvPr/>
          </p:nvSpPr>
          <p:spPr>
            <a:xfrm>
              <a:off x="4767747" y="330075"/>
              <a:ext cx="1699500" cy="1699500"/>
            </a:xfrm>
            <a:prstGeom prst="rtTriangle">
              <a:avLst/>
            </a:prstGeom>
            <a:solidFill>
              <a:srgbClr val="C7D3E6"/>
            </a:solidFill>
            <a:ln>
              <a:noFill/>
            </a:ln>
          </p:spPr>
          <p:txBody>
            <a:bodyPr wrap="square" lIns="91425" tIns="91425" rIns="91425" bIns="91425" anchor="ctr" anchorCtr="0">
              <a:noAutofit/>
            </a:bodyPr>
            <a:lstStyle/>
            <a:p>
              <a:pPr marL="0" lvl="0" indent="0">
                <a:spcBef>
                  <a:spcPts val="0"/>
                </a:spcBef>
                <a:buNone/>
              </a:pPr>
              <a:endParaRPr/>
            </a:p>
          </p:txBody>
        </p:sp>
      </p:grpSp>
      <p:grpSp>
        <p:nvGrpSpPr>
          <p:cNvPr id="75" name="Shape 75"/>
          <p:cNvGrpSpPr/>
          <p:nvPr/>
        </p:nvGrpSpPr>
        <p:grpSpPr>
          <a:xfrm flipH="1">
            <a:off x="8085891" y="4646750"/>
            <a:ext cx="1063780" cy="354405"/>
            <a:chOff x="-5827153" y="330075"/>
            <a:chExt cx="12276019" cy="1699500"/>
          </a:xfrm>
        </p:grpSpPr>
        <p:sp>
          <p:nvSpPr>
            <p:cNvPr id="76" name="Shape 76"/>
            <p:cNvSpPr/>
            <p:nvPr/>
          </p:nvSpPr>
          <p:spPr>
            <a:xfrm>
              <a:off x="-5827153" y="790776"/>
              <a:ext cx="10612205" cy="1228333"/>
            </a:xfrm>
            <a:prstGeom prst="rect">
              <a:avLst/>
            </a:prstGeom>
            <a:solidFill>
              <a:srgbClr val="FF9800"/>
            </a:solidFill>
            <a:ln>
              <a:noFill/>
            </a:ln>
          </p:spPr>
          <p:txBody>
            <a:bodyPr wrap="square" lIns="91425" tIns="91425" rIns="91425" bIns="91425" anchor="ctr" anchorCtr="0">
              <a:noAutofit/>
            </a:bodyPr>
            <a:lstStyle/>
            <a:p>
              <a:pPr marL="0" lvl="0" indent="0" rtl="0">
                <a:spcBef>
                  <a:spcPts val="0"/>
                </a:spcBef>
                <a:buNone/>
              </a:pPr>
              <a:endParaRPr/>
            </a:p>
          </p:txBody>
        </p:sp>
        <p:sp>
          <p:nvSpPr>
            <p:cNvPr id="77" name="Shape 77"/>
            <p:cNvSpPr/>
            <p:nvPr/>
          </p:nvSpPr>
          <p:spPr>
            <a:xfrm>
              <a:off x="4749366" y="330075"/>
              <a:ext cx="1699500" cy="1699500"/>
            </a:xfrm>
            <a:prstGeom prst="rtTriangle">
              <a:avLst/>
            </a:prstGeom>
            <a:solidFill>
              <a:srgbClr val="FF9800"/>
            </a:solidFill>
            <a:ln>
              <a:noFill/>
            </a:ln>
          </p:spPr>
          <p:txBody>
            <a:bodyPr wrap="square" lIns="91425" tIns="91425" rIns="91425" bIns="91425" anchor="ctr" anchorCtr="0">
              <a:noAutofit/>
            </a:bodyPr>
            <a:lstStyle/>
            <a:p>
              <a:pPr marL="0" lvl="0" indent="0">
                <a:spcBef>
                  <a:spcPts val="0"/>
                </a:spcBef>
                <a:buNone/>
              </a:pPr>
              <a:endParaRPr/>
            </a:p>
          </p:txBody>
        </p:sp>
      </p:grpSp>
      <p:sp>
        <p:nvSpPr>
          <p:cNvPr id="78" name="Shape 78"/>
          <p:cNvSpPr txBox="1">
            <a:spLocks noGrp="1"/>
          </p:cNvSpPr>
          <p:nvPr>
            <p:ph type="title"/>
          </p:nvPr>
        </p:nvSpPr>
        <p:spPr>
          <a:xfrm>
            <a:off x="3" y="17569"/>
            <a:ext cx="5492400" cy="766200"/>
          </a:xfrm>
          <a:prstGeom prst="rect">
            <a:avLst/>
          </a:prstGeom>
        </p:spPr>
        <p:txBody>
          <a:bodyPr wrap="square" lIns="91425" tIns="91425" rIns="91425" bIns="91425" anchor="ctr" anchorCtr="0"/>
          <a:lstStyle>
            <a:lvl1pPr lvl="0">
              <a:spcBef>
                <a:spcPts val="0"/>
              </a:spcBef>
              <a:buSzPts val="2000"/>
              <a:buNone/>
              <a:defRPr/>
            </a:lvl1pPr>
            <a:lvl2pPr lvl="1">
              <a:spcBef>
                <a:spcPts val="0"/>
              </a:spcBef>
              <a:buSzPts val="2000"/>
              <a:buNone/>
              <a:defRPr/>
            </a:lvl2pPr>
            <a:lvl3pPr lvl="2">
              <a:spcBef>
                <a:spcPts val="0"/>
              </a:spcBef>
              <a:buSzPts val="2000"/>
              <a:buNone/>
              <a:defRPr/>
            </a:lvl3pPr>
            <a:lvl4pPr lvl="3">
              <a:spcBef>
                <a:spcPts val="0"/>
              </a:spcBef>
              <a:buSzPts val="2000"/>
              <a:buNone/>
              <a:defRPr/>
            </a:lvl4pPr>
            <a:lvl5pPr lvl="4">
              <a:spcBef>
                <a:spcPts val="0"/>
              </a:spcBef>
              <a:buSzPts val="2000"/>
              <a:buNone/>
              <a:defRPr/>
            </a:lvl5pPr>
            <a:lvl6pPr lvl="5">
              <a:spcBef>
                <a:spcPts val="0"/>
              </a:spcBef>
              <a:buSzPts val="2000"/>
              <a:buNone/>
              <a:defRPr/>
            </a:lvl6pPr>
            <a:lvl7pPr lvl="6">
              <a:spcBef>
                <a:spcPts val="0"/>
              </a:spcBef>
              <a:buSzPts val="2000"/>
              <a:buNone/>
              <a:defRPr/>
            </a:lvl7pPr>
            <a:lvl8pPr lvl="7">
              <a:spcBef>
                <a:spcPts val="0"/>
              </a:spcBef>
              <a:buSzPts val="2000"/>
              <a:buNone/>
              <a:defRPr/>
            </a:lvl8pPr>
            <a:lvl9pPr lvl="8">
              <a:spcBef>
                <a:spcPts val="0"/>
              </a:spcBef>
              <a:buSzPts val="2000"/>
              <a:buNone/>
              <a:defRPr/>
            </a:lvl9pPr>
          </a:lstStyle>
          <a:p>
            <a:endParaRPr/>
          </a:p>
        </p:txBody>
      </p:sp>
      <p:sp>
        <p:nvSpPr>
          <p:cNvPr id="79" name="Shape 79"/>
          <p:cNvSpPr txBox="1">
            <a:spLocks noGrp="1"/>
          </p:cNvSpPr>
          <p:nvPr>
            <p:ph type="body" idx="1"/>
          </p:nvPr>
        </p:nvSpPr>
        <p:spPr>
          <a:xfrm>
            <a:off x="814275" y="1327350"/>
            <a:ext cx="6132600" cy="3145500"/>
          </a:xfrm>
          <a:prstGeom prst="rect">
            <a:avLst/>
          </a:prstGeom>
        </p:spPr>
        <p:txBody>
          <a:bodyPr wrap="square" lIns="91425" tIns="91425" rIns="91425" bIns="91425" anchor="ctr" anchorCtr="0"/>
          <a:lstStyle>
            <a:lvl1pPr lvl="0">
              <a:spcBef>
                <a:spcPts val="0"/>
              </a:spcBef>
              <a:buSzPts val="2400"/>
              <a:buChar char="▰"/>
              <a:defRPr/>
            </a:lvl1pPr>
            <a:lvl2pPr lvl="1">
              <a:spcBef>
                <a:spcPts val="0"/>
              </a:spcBef>
              <a:buSzPts val="2400"/>
              <a:buChar char="▻"/>
              <a:defRPr/>
            </a:lvl2pPr>
            <a:lvl3pPr lvl="2">
              <a:spcBef>
                <a:spcPts val="0"/>
              </a:spcBef>
              <a:buSzPts val="2400"/>
              <a:buChar char="▻"/>
              <a:defRPr/>
            </a:lvl3pPr>
            <a:lvl4pPr lvl="3">
              <a:spcBef>
                <a:spcPts val="0"/>
              </a:spcBef>
              <a:buSzPts val="2400"/>
              <a:buChar char="▻"/>
              <a:defRPr/>
            </a:lvl4pPr>
            <a:lvl5pPr lvl="4">
              <a:spcBef>
                <a:spcPts val="0"/>
              </a:spcBef>
              <a:buSzPts val="2400"/>
              <a:buChar char="▻"/>
              <a:defRPr/>
            </a:lvl5pPr>
            <a:lvl6pPr lvl="5">
              <a:spcBef>
                <a:spcPts val="0"/>
              </a:spcBef>
              <a:buSzPts val="2400"/>
              <a:buChar char="▻"/>
              <a:defRPr/>
            </a:lvl6pPr>
            <a:lvl7pPr lvl="6">
              <a:spcBef>
                <a:spcPts val="0"/>
              </a:spcBef>
              <a:buSzPts val="2400"/>
              <a:buChar char="▻"/>
              <a:defRPr/>
            </a:lvl7pPr>
            <a:lvl8pPr lvl="7">
              <a:spcBef>
                <a:spcPts val="0"/>
              </a:spcBef>
              <a:buSzPts val="2400"/>
              <a:buChar char="▻"/>
              <a:defRPr/>
            </a:lvl8pPr>
            <a:lvl9pPr lvl="8">
              <a:spcBef>
                <a:spcPts val="0"/>
              </a:spcBef>
              <a:buSzPts val="2400"/>
              <a:buChar char="▻"/>
              <a:defRPr/>
            </a:lvl9pPr>
          </a:lstStyle>
          <a:p>
            <a:endParaRPr/>
          </a:p>
        </p:txBody>
      </p:sp>
      <p:sp>
        <p:nvSpPr>
          <p:cNvPr id="80" name="Shape 80"/>
          <p:cNvSpPr txBox="1">
            <a:spLocks noGrp="1"/>
          </p:cNvSpPr>
          <p:nvPr>
            <p:ph type="sldNum" idx="12"/>
          </p:nvPr>
        </p:nvSpPr>
        <p:spPr>
          <a:xfrm>
            <a:off x="8410947" y="4713096"/>
            <a:ext cx="492782" cy="334529"/>
          </a:xfrm>
          <a:prstGeom prst="rect">
            <a:avLst/>
          </a:prstGeom>
        </p:spPr>
        <p:txBody>
          <a:bodyPr wrap="square" lIns="91425" tIns="91425" rIns="91425" bIns="91425" anchor="ctr" anchorCtr="0">
            <a:noAutofit/>
          </a:bodyPr>
          <a:lstStyle/>
          <a:p>
            <a:pPr marL="0" lvl="0" indent="0">
              <a:spcBef>
                <a:spcPts val="0"/>
              </a:spcBef>
              <a:buNone/>
            </a:pPr>
            <a:fld id="{00000000-1234-1234-1234-123412341234}" type="slidenum">
              <a:rPr lang="en"/>
              <a:t>‹#›</a:t>
            </a:fld>
            <a:endParaRPr lang="en"/>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814275" y="392575"/>
            <a:ext cx="5258400" cy="766200"/>
          </a:xfrm>
          <a:prstGeom prst="rect">
            <a:avLst/>
          </a:prstGeom>
          <a:noFill/>
          <a:ln>
            <a:noFill/>
          </a:ln>
        </p:spPr>
        <p:txBody>
          <a:bodyPr wrap="square" lIns="91425" tIns="91425" rIns="91425" bIns="91425" anchor="ctr" anchorCtr="0"/>
          <a:lstStyle>
            <a:lvl1pPr lvl="0">
              <a:spcBef>
                <a:spcPts val="0"/>
              </a:spcBef>
              <a:buClr>
                <a:srgbClr val="FFFFFF"/>
              </a:buClr>
              <a:buSzPts val="2000"/>
              <a:buFont typeface="Roboto Condensed"/>
              <a:buNone/>
              <a:defRPr sz="2000" b="1">
                <a:solidFill>
                  <a:srgbClr val="FFFFFF"/>
                </a:solidFill>
                <a:latin typeface="Roboto Condensed"/>
                <a:ea typeface="Roboto Condensed"/>
                <a:cs typeface="Roboto Condensed"/>
                <a:sym typeface="Roboto Condensed"/>
              </a:defRPr>
            </a:lvl1pPr>
            <a:lvl2pPr lvl="1">
              <a:spcBef>
                <a:spcPts val="0"/>
              </a:spcBef>
              <a:buClr>
                <a:srgbClr val="FFFFFF"/>
              </a:buClr>
              <a:buSzPts val="2000"/>
              <a:buFont typeface="Roboto Condensed"/>
              <a:buNone/>
              <a:defRPr sz="2000" b="1">
                <a:solidFill>
                  <a:srgbClr val="FFFFFF"/>
                </a:solidFill>
                <a:latin typeface="Roboto Condensed"/>
                <a:ea typeface="Roboto Condensed"/>
                <a:cs typeface="Roboto Condensed"/>
                <a:sym typeface="Roboto Condensed"/>
              </a:defRPr>
            </a:lvl2pPr>
            <a:lvl3pPr lvl="2">
              <a:spcBef>
                <a:spcPts val="0"/>
              </a:spcBef>
              <a:buClr>
                <a:srgbClr val="FFFFFF"/>
              </a:buClr>
              <a:buSzPts val="2000"/>
              <a:buFont typeface="Roboto Condensed"/>
              <a:buNone/>
              <a:defRPr sz="2000" b="1">
                <a:solidFill>
                  <a:srgbClr val="FFFFFF"/>
                </a:solidFill>
                <a:latin typeface="Roboto Condensed"/>
                <a:ea typeface="Roboto Condensed"/>
                <a:cs typeface="Roboto Condensed"/>
                <a:sym typeface="Roboto Condensed"/>
              </a:defRPr>
            </a:lvl3pPr>
            <a:lvl4pPr lvl="3">
              <a:spcBef>
                <a:spcPts val="0"/>
              </a:spcBef>
              <a:buClr>
                <a:srgbClr val="FFFFFF"/>
              </a:buClr>
              <a:buSzPts val="2000"/>
              <a:buFont typeface="Roboto Condensed"/>
              <a:buNone/>
              <a:defRPr sz="2000" b="1">
                <a:solidFill>
                  <a:srgbClr val="FFFFFF"/>
                </a:solidFill>
                <a:latin typeface="Roboto Condensed"/>
                <a:ea typeface="Roboto Condensed"/>
                <a:cs typeface="Roboto Condensed"/>
                <a:sym typeface="Roboto Condensed"/>
              </a:defRPr>
            </a:lvl4pPr>
            <a:lvl5pPr lvl="4">
              <a:spcBef>
                <a:spcPts val="0"/>
              </a:spcBef>
              <a:buClr>
                <a:srgbClr val="FFFFFF"/>
              </a:buClr>
              <a:buSzPts val="2000"/>
              <a:buFont typeface="Roboto Condensed"/>
              <a:buNone/>
              <a:defRPr sz="2000" b="1">
                <a:solidFill>
                  <a:srgbClr val="FFFFFF"/>
                </a:solidFill>
                <a:latin typeface="Roboto Condensed"/>
                <a:ea typeface="Roboto Condensed"/>
                <a:cs typeface="Roboto Condensed"/>
                <a:sym typeface="Roboto Condensed"/>
              </a:defRPr>
            </a:lvl5pPr>
            <a:lvl6pPr lvl="5">
              <a:spcBef>
                <a:spcPts val="0"/>
              </a:spcBef>
              <a:buClr>
                <a:srgbClr val="FFFFFF"/>
              </a:buClr>
              <a:buSzPts val="2000"/>
              <a:buFont typeface="Roboto Condensed"/>
              <a:buNone/>
              <a:defRPr sz="2000" b="1">
                <a:solidFill>
                  <a:srgbClr val="FFFFFF"/>
                </a:solidFill>
                <a:latin typeface="Roboto Condensed"/>
                <a:ea typeface="Roboto Condensed"/>
                <a:cs typeface="Roboto Condensed"/>
                <a:sym typeface="Roboto Condensed"/>
              </a:defRPr>
            </a:lvl6pPr>
            <a:lvl7pPr lvl="6">
              <a:spcBef>
                <a:spcPts val="0"/>
              </a:spcBef>
              <a:buClr>
                <a:srgbClr val="FFFFFF"/>
              </a:buClr>
              <a:buSzPts val="2000"/>
              <a:buFont typeface="Roboto Condensed"/>
              <a:buNone/>
              <a:defRPr sz="2000" b="1">
                <a:solidFill>
                  <a:srgbClr val="FFFFFF"/>
                </a:solidFill>
                <a:latin typeface="Roboto Condensed"/>
                <a:ea typeface="Roboto Condensed"/>
                <a:cs typeface="Roboto Condensed"/>
                <a:sym typeface="Roboto Condensed"/>
              </a:defRPr>
            </a:lvl7pPr>
            <a:lvl8pPr lvl="7">
              <a:spcBef>
                <a:spcPts val="0"/>
              </a:spcBef>
              <a:buClr>
                <a:srgbClr val="FFFFFF"/>
              </a:buClr>
              <a:buSzPts val="2000"/>
              <a:buFont typeface="Roboto Condensed"/>
              <a:buNone/>
              <a:defRPr sz="2000" b="1">
                <a:solidFill>
                  <a:srgbClr val="FFFFFF"/>
                </a:solidFill>
                <a:latin typeface="Roboto Condensed"/>
                <a:ea typeface="Roboto Condensed"/>
                <a:cs typeface="Roboto Condensed"/>
                <a:sym typeface="Roboto Condensed"/>
              </a:defRPr>
            </a:lvl8pPr>
            <a:lvl9pPr lvl="8">
              <a:spcBef>
                <a:spcPts val="0"/>
              </a:spcBef>
              <a:buClr>
                <a:srgbClr val="FFFFFF"/>
              </a:buClr>
              <a:buSzPts val="2000"/>
              <a:buFont typeface="Roboto Condensed"/>
              <a:buNone/>
              <a:defRPr sz="2000" b="1">
                <a:solidFill>
                  <a:srgbClr val="FFFFFF"/>
                </a:solidFill>
                <a:latin typeface="Roboto Condensed"/>
                <a:ea typeface="Roboto Condensed"/>
                <a:cs typeface="Roboto Condensed"/>
                <a:sym typeface="Roboto Condensed"/>
              </a:defRPr>
            </a:lvl9pPr>
          </a:lstStyle>
          <a:p>
            <a:endParaRPr/>
          </a:p>
        </p:txBody>
      </p:sp>
      <p:sp>
        <p:nvSpPr>
          <p:cNvPr id="7" name="Shape 7"/>
          <p:cNvSpPr txBox="1">
            <a:spLocks noGrp="1"/>
          </p:cNvSpPr>
          <p:nvPr>
            <p:ph type="body" idx="1"/>
          </p:nvPr>
        </p:nvSpPr>
        <p:spPr>
          <a:xfrm>
            <a:off x="814275" y="1327350"/>
            <a:ext cx="6132600" cy="3145500"/>
          </a:xfrm>
          <a:prstGeom prst="rect">
            <a:avLst/>
          </a:prstGeom>
          <a:noFill/>
          <a:ln>
            <a:noFill/>
          </a:ln>
        </p:spPr>
        <p:txBody>
          <a:bodyPr wrap="square" lIns="91425" tIns="91425" rIns="91425" bIns="91425" anchor="ctr" anchorCtr="0"/>
          <a:lstStyle>
            <a:lvl1pPr lvl="0">
              <a:spcBef>
                <a:spcPts val="600"/>
              </a:spcBef>
              <a:spcAft>
                <a:spcPts val="1000"/>
              </a:spcAft>
              <a:buClr>
                <a:srgbClr val="C7D3E6"/>
              </a:buClr>
              <a:buSzPts val="2400"/>
              <a:buFont typeface="Roboto Condensed Light"/>
              <a:buChar char="▰"/>
              <a:defRPr sz="2400">
                <a:solidFill>
                  <a:srgbClr val="263248"/>
                </a:solidFill>
                <a:latin typeface="Roboto Condensed Light"/>
                <a:ea typeface="Roboto Condensed Light"/>
                <a:cs typeface="Roboto Condensed Light"/>
                <a:sym typeface="Roboto Condensed Light"/>
              </a:defRPr>
            </a:lvl1pPr>
            <a:lvl2pPr lvl="1">
              <a:spcBef>
                <a:spcPts val="480"/>
              </a:spcBef>
              <a:spcAft>
                <a:spcPts val="1000"/>
              </a:spcAft>
              <a:buClr>
                <a:srgbClr val="C7D3E6"/>
              </a:buClr>
              <a:buSzPts val="2400"/>
              <a:buFont typeface="Roboto Condensed Light"/>
              <a:buChar char="▻"/>
              <a:defRPr sz="2400">
                <a:solidFill>
                  <a:srgbClr val="263248"/>
                </a:solidFill>
                <a:latin typeface="Roboto Condensed Light"/>
                <a:ea typeface="Roboto Condensed Light"/>
                <a:cs typeface="Roboto Condensed Light"/>
                <a:sym typeface="Roboto Condensed Light"/>
              </a:defRPr>
            </a:lvl2pPr>
            <a:lvl3pPr lvl="2">
              <a:spcBef>
                <a:spcPts val="480"/>
              </a:spcBef>
              <a:spcAft>
                <a:spcPts val="1000"/>
              </a:spcAft>
              <a:buClr>
                <a:srgbClr val="C7D3E6"/>
              </a:buClr>
              <a:buSzPts val="2400"/>
              <a:buFont typeface="Roboto Condensed Light"/>
              <a:buChar char="▻"/>
              <a:defRPr sz="2400">
                <a:solidFill>
                  <a:srgbClr val="263248"/>
                </a:solidFill>
                <a:latin typeface="Roboto Condensed Light"/>
                <a:ea typeface="Roboto Condensed Light"/>
                <a:cs typeface="Roboto Condensed Light"/>
                <a:sym typeface="Roboto Condensed Light"/>
              </a:defRPr>
            </a:lvl3pPr>
            <a:lvl4pPr lvl="3">
              <a:spcBef>
                <a:spcPts val="360"/>
              </a:spcBef>
              <a:spcAft>
                <a:spcPts val="1000"/>
              </a:spcAft>
              <a:buClr>
                <a:srgbClr val="C7D3E6"/>
              </a:buClr>
              <a:buSzPts val="2400"/>
              <a:buFont typeface="Roboto Condensed Light"/>
              <a:buChar char="▻"/>
              <a:defRPr sz="2400">
                <a:solidFill>
                  <a:srgbClr val="263248"/>
                </a:solidFill>
                <a:latin typeface="Roboto Condensed Light"/>
                <a:ea typeface="Roboto Condensed Light"/>
                <a:cs typeface="Roboto Condensed Light"/>
                <a:sym typeface="Roboto Condensed Light"/>
              </a:defRPr>
            </a:lvl4pPr>
            <a:lvl5pPr lvl="4">
              <a:spcBef>
                <a:spcPts val="360"/>
              </a:spcBef>
              <a:spcAft>
                <a:spcPts val="1000"/>
              </a:spcAft>
              <a:buClr>
                <a:srgbClr val="C7D3E6"/>
              </a:buClr>
              <a:buSzPts val="2400"/>
              <a:buFont typeface="Roboto Condensed Light"/>
              <a:buChar char="▻"/>
              <a:defRPr sz="2400">
                <a:solidFill>
                  <a:srgbClr val="263248"/>
                </a:solidFill>
                <a:latin typeface="Roboto Condensed Light"/>
                <a:ea typeface="Roboto Condensed Light"/>
                <a:cs typeface="Roboto Condensed Light"/>
                <a:sym typeface="Roboto Condensed Light"/>
              </a:defRPr>
            </a:lvl5pPr>
            <a:lvl6pPr lvl="5">
              <a:spcBef>
                <a:spcPts val="360"/>
              </a:spcBef>
              <a:spcAft>
                <a:spcPts val="1000"/>
              </a:spcAft>
              <a:buClr>
                <a:srgbClr val="C7D3E6"/>
              </a:buClr>
              <a:buSzPts val="2400"/>
              <a:buFont typeface="Roboto Condensed Light"/>
              <a:buChar char="▻"/>
              <a:defRPr sz="2400">
                <a:solidFill>
                  <a:srgbClr val="263248"/>
                </a:solidFill>
                <a:latin typeface="Roboto Condensed Light"/>
                <a:ea typeface="Roboto Condensed Light"/>
                <a:cs typeface="Roboto Condensed Light"/>
                <a:sym typeface="Roboto Condensed Light"/>
              </a:defRPr>
            </a:lvl6pPr>
            <a:lvl7pPr lvl="6">
              <a:spcBef>
                <a:spcPts val="360"/>
              </a:spcBef>
              <a:spcAft>
                <a:spcPts val="1000"/>
              </a:spcAft>
              <a:buClr>
                <a:srgbClr val="C7D3E6"/>
              </a:buClr>
              <a:buSzPts val="2400"/>
              <a:buFont typeface="Roboto Condensed Light"/>
              <a:buChar char="▻"/>
              <a:defRPr sz="2400">
                <a:solidFill>
                  <a:srgbClr val="263248"/>
                </a:solidFill>
                <a:latin typeface="Roboto Condensed Light"/>
                <a:ea typeface="Roboto Condensed Light"/>
                <a:cs typeface="Roboto Condensed Light"/>
                <a:sym typeface="Roboto Condensed Light"/>
              </a:defRPr>
            </a:lvl7pPr>
            <a:lvl8pPr lvl="7">
              <a:spcBef>
                <a:spcPts val="360"/>
              </a:spcBef>
              <a:spcAft>
                <a:spcPts val="1000"/>
              </a:spcAft>
              <a:buClr>
                <a:srgbClr val="C7D3E6"/>
              </a:buClr>
              <a:buSzPts val="2400"/>
              <a:buFont typeface="Roboto Condensed Light"/>
              <a:buChar char="▻"/>
              <a:defRPr sz="2400">
                <a:solidFill>
                  <a:srgbClr val="263248"/>
                </a:solidFill>
                <a:latin typeface="Roboto Condensed Light"/>
                <a:ea typeface="Roboto Condensed Light"/>
                <a:cs typeface="Roboto Condensed Light"/>
                <a:sym typeface="Roboto Condensed Light"/>
              </a:defRPr>
            </a:lvl8pPr>
            <a:lvl9pPr lvl="8">
              <a:spcBef>
                <a:spcPts val="360"/>
              </a:spcBef>
              <a:spcAft>
                <a:spcPts val="1000"/>
              </a:spcAft>
              <a:buClr>
                <a:srgbClr val="C7D3E6"/>
              </a:buClr>
              <a:buSzPts val="2400"/>
              <a:buFont typeface="Roboto Condensed Light"/>
              <a:buChar char="▻"/>
              <a:defRPr sz="2400">
                <a:solidFill>
                  <a:srgbClr val="263248"/>
                </a:solidFill>
                <a:latin typeface="Roboto Condensed Light"/>
                <a:ea typeface="Roboto Condensed Light"/>
                <a:cs typeface="Roboto Condensed Light"/>
                <a:sym typeface="Roboto Condensed Light"/>
              </a:defRPr>
            </a:lvl9pPr>
          </a:lstStyle>
          <a:p>
            <a:endParaRPr/>
          </a:p>
        </p:txBody>
      </p:sp>
      <p:sp>
        <p:nvSpPr>
          <p:cNvPr id="8" name="Shape 8"/>
          <p:cNvSpPr txBox="1">
            <a:spLocks noGrp="1"/>
          </p:cNvSpPr>
          <p:nvPr>
            <p:ph type="sldNum" idx="12"/>
          </p:nvPr>
        </p:nvSpPr>
        <p:spPr>
          <a:xfrm>
            <a:off x="7618000" y="4636500"/>
            <a:ext cx="1487400" cy="315600"/>
          </a:xfrm>
          <a:prstGeom prst="rect">
            <a:avLst/>
          </a:prstGeom>
          <a:noFill/>
          <a:ln>
            <a:noFill/>
          </a:ln>
        </p:spPr>
        <p:txBody>
          <a:bodyPr wrap="square" lIns="91425" tIns="91425" rIns="91425" bIns="91425" anchor="ctr" anchorCtr="0">
            <a:noAutofit/>
          </a:bodyPr>
          <a:lstStyle/>
          <a:p>
            <a:pPr marL="0" lvl="0" indent="0" algn="r">
              <a:spcBef>
                <a:spcPts val="0"/>
              </a:spcBef>
              <a:buNone/>
            </a:pPr>
            <a:fld id="{00000000-1234-1234-1234-123412341234}" type="slidenum">
              <a:rPr lang="en" sz="1200" b="1">
                <a:solidFill>
                  <a:srgbClr val="FFFFFF"/>
                </a:solidFill>
                <a:latin typeface="Roboto Condensed"/>
                <a:ea typeface="Roboto Condensed"/>
                <a:cs typeface="Roboto Condensed"/>
                <a:sym typeface="Roboto Condensed"/>
              </a:rPr>
              <a:t>‹#›</a:t>
            </a:fld>
            <a:endParaRPr lang="en" sz="1200" b="1">
              <a:solidFill>
                <a:srgbClr val="FFFFFF"/>
              </a:solidFill>
              <a:latin typeface="Roboto Condensed"/>
              <a:ea typeface="Roboto Condensed"/>
              <a:cs typeface="Roboto Condensed"/>
              <a:sym typeface="Roboto Condensed"/>
            </a:endParaRPr>
          </a:p>
        </p:txBody>
      </p:sp>
    </p:spTree>
  </p:cSld>
  <p:clrMap bg1="lt1" tx1="dk1" bg2="dk2" tx2="lt2" accent1="accent1" accent2="accent2" accent3="accent3" accent4="accent4" accent5="accent5" accent6="accent6" hlink="hlink" folHlink="folHlink"/>
  <p:sldLayoutIdLst>
    <p:sldLayoutId id="2147483648" r:id="rId1"/>
    <p:sldLayoutId id="2147483651" r:id="rId2"/>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4.%20VD1.%20Phi&#7871;u%20Ph&#226;n%20t&#237;ch%20TC.doc"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5.%20Ph&#7909;%20l&#7909;c%204%20-B&#7843;ng%20danh%20m&#7909;c%20m&#227;%20minh%20ch&#7913;ng.doc"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K&#253;%20hi&#7879;u%20M&#195;%20MINH%20CH&#7912;NG.doc"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7" name="Title 1"/>
          <p:cNvSpPr>
            <a:spLocks noGrp="1"/>
          </p:cNvSpPr>
          <p:nvPr>
            <p:ph type="ctrTitle"/>
          </p:nvPr>
        </p:nvSpPr>
        <p:spPr>
          <a:xfrm>
            <a:off x="-189780" y="762946"/>
            <a:ext cx="6774775" cy="2961900"/>
          </a:xfrm>
        </p:spPr>
        <p:txBody>
          <a:bodyPr/>
          <a:lstStyle/>
          <a:p>
            <a:pPr algn="ctr"/>
            <a:r>
              <a:rPr lang="en-US" sz="4800" b="1" dirty="0">
                <a:solidFill>
                  <a:schemeClr val="bg1"/>
                </a:solidFill>
                <a:latin typeface="Times New Roman" pitchFamily="18" charset="0"/>
                <a:cs typeface="Times New Roman" pitchFamily="18" charset="0"/>
              </a:rPr>
              <a:t>TỰ ĐÁNH GIÁ </a:t>
            </a:r>
            <a:br>
              <a:rPr lang="en-US" sz="4800" b="1" dirty="0">
                <a:solidFill>
                  <a:schemeClr val="bg1"/>
                </a:solidFill>
                <a:latin typeface="Times New Roman" pitchFamily="18" charset="0"/>
                <a:cs typeface="Times New Roman" pitchFamily="18" charset="0"/>
              </a:rPr>
            </a:br>
            <a:r>
              <a:rPr lang="en-US" sz="4800" b="1" dirty="0">
                <a:solidFill>
                  <a:schemeClr val="bg1"/>
                </a:solidFill>
                <a:latin typeface="Times New Roman" pitchFamily="18" charset="0"/>
                <a:cs typeface="Times New Roman" pitchFamily="18" charset="0"/>
              </a:rPr>
              <a:t>TRƯỜNG MẦM NON</a:t>
            </a:r>
            <a:endParaRPr lang="vi-VN" dirty="0">
              <a:solidFill>
                <a:schemeClr val="bg1"/>
              </a:solidFill>
            </a:endParaRPr>
          </a:p>
        </p:txBody>
      </p:sp>
      <p:sp>
        <p:nvSpPr>
          <p:cNvPr id="2" name="TextBox 1">
            <a:extLst>
              <a:ext uri="{FF2B5EF4-FFF2-40B4-BE49-F238E27FC236}">
                <a16:creationId xmlns:a16="http://schemas.microsoft.com/office/drawing/2014/main" xmlns="" id="{9A819730-7124-49F2-A2AB-B0F8EC147E02}"/>
              </a:ext>
            </a:extLst>
          </p:cNvPr>
          <p:cNvSpPr txBox="1"/>
          <p:nvPr/>
        </p:nvSpPr>
        <p:spPr>
          <a:xfrm>
            <a:off x="602428" y="182880"/>
            <a:ext cx="5895191" cy="369332"/>
          </a:xfrm>
          <a:prstGeom prst="rect">
            <a:avLst/>
          </a:prstGeom>
          <a:noFill/>
        </p:spPr>
        <p:txBody>
          <a:bodyPr wrap="square" rtlCol="0">
            <a:spAutoFit/>
          </a:bodyPr>
          <a:lstStyle/>
          <a:p>
            <a:r>
              <a:rPr lang="en-US" sz="1800" b="1" dirty="0">
                <a:solidFill>
                  <a:srgbClr val="FF0000"/>
                </a:solidFill>
                <a:latin typeface="Times New Roman" panose="02020603050405020304" pitchFamily="18" charset="0"/>
                <a:cs typeface="Times New Roman" panose="02020603050405020304" pitchFamily="18" charset="0"/>
              </a:rPr>
              <a:t>BỘ GIÁO DỤC VÀ ĐÀO TẠO</a:t>
            </a:r>
          </a:p>
        </p:txBody>
      </p:sp>
      <p:cxnSp>
        <p:nvCxnSpPr>
          <p:cNvPr id="5" name="Straight Connector 4">
            <a:extLst>
              <a:ext uri="{FF2B5EF4-FFF2-40B4-BE49-F238E27FC236}">
                <a16:creationId xmlns:a16="http://schemas.microsoft.com/office/drawing/2014/main" xmlns="" id="{0634E46D-26E0-49C7-83A3-A6E9C7CE80C8}"/>
              </a:ext>
            </a:extLst>
          </p:cNvPr>
          <p:cNvCxnSpPr/>
          <p:nvPr/>
        </p:nvCxnSpPr>
        <p:spPr>
          <a:xfrm>
            <a:off x="1570616" y="492007"/>
            <a:ext cx="1215615" cy="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07350"/>
            <a:ext cx="6400798" cy="766200"/>
          </a:xfrm>
        </p:spPr>
        <p:txBody>
          <a:bodyPr/>
          <a:lstStyle/>
          <a:p>
            <a:pPr algn="ctr"/>
            <a:r>
              <a:rPr lang="en-US" sz="2400" b="1" dirty="0">
                <a:solidFill>
                  <a:srgbClr val="FFFF00"/>
                </a:solidFill>
                <a:latin typeface="Times New Roman" pitchFamily="18" charset="0"/>
                <a:cs typeface="Times New Roman" pitchFamily="18" charset="0"/>
              </a:rPr>
              <a:t>CẦN CHÚ Ý:</a:t>
            </a:r>
            <a:br>
              <a:rPr lang="en-US" sz="2400" b="1" dirty="0">
                <a:solidFill>
                  <a:srgbClr val="FFFF00"/>
                </a:solidFill>
                <a:latin typeface="Times New Roman" pitchFamily="18" charset="0"/>
                <a:cs typeface="Times New Roman" pitchFamily="18" charset="0"/>
              </a:rPr>
            </a:br>
            <a:endParaRPr lang="vi-VN" sz="2400" i="1" dirty="0">
              <a:solidFill>
                <a:srgbClr val="FFFF00"/>
              </a:solidFill>
            </a:endParaRPr>
          </a:p>
        </p:txBody>
      </p:sp>
      <p:sp>
        <p:nvSpPr>
          <p:cNvPr id="3" name="TextBox 2">
            <a:extLst>
              <a:ext uri="{FF2B5EF4-FFF2-40B4-BE49-F238E27FC236}">
                <a16:creationId xmlns:a16="http://schemas.microsoft.com/office/drawing/2014/main" xmlns="" id="{7AE42CF4-14C9-4EA5-AC2A-CE88C9E4B4EC}"/>
              </a:ext>
            </a:extLst>
          </p:cNvPr>
          <p:cNvSpPr txBox="1"/>
          <p:nvPr/>
        </p:nvSpPr>
        <p:spPr>
          <a:xfrm>
            <a:off x="379562" y="973550"/>
            <a:ext cx="7970808" cy="3718967"/>
          </a:xfrm>
          <a:prstGeom prst="rect">
            <a:avLst/>
          </a:prstGeom>
          <a:noFill/>
        </p:spPr>
        <p:txBody>
          <a:bodyPr wrap="square" rtlCol="0">
            <a:spAutoFit/>
          </a:bodyPr>
          <a:lstStyle/>
          <a:p>
            <a:pPr marL="285750" indent="-285750" algn="just">
              <a:lnSpc>
                <a:spcPts val="2800"/>
              </a:lnSpc>
              <a:spcBef>
                <a:spcPts val="600"/>
              </a:spcBef>
              <a:spcAft>
                <a:spcPts val="600"/>
              </a:spcAft>
              <a:buClr>
                <a:srgbClr val="0000FF"/>
              </a:buClr>
              <a:buFont typeface="Wingdings" panose="05000000000000000000" pitchFamily="2" charset="2"/>
              <a:buChar char="v"/>
              <a:defRPr/>
            </a:pPr>
            <a:r>
              <a:rPr lang="vi-VN" sz="2500" dirty="0">
                <a:latin typeface="Times New Roman" pitchFamily="18" charset="0"/>
                <a:cs typeface="Times New Roman" pitchFamily="18" charset="0"/>
              </a:rPr>
              <a:t>Chỉ báo, tiêu chí thường có những cụm từ quan trọng có ý nghĩa như là </a:t>
            </a:r>
            <a:r>
              <a:rPr lang="vi-VN" sz="2500" dirty="0">
                <a:solidFill>
                  <a:srgbClr val="FF0000"/>
                </a:solidFill>
                <a:latin typeface="Times New Roman" pitchFamily="18" charset="0"/>
                <a:cs typeface="Times New Roman" pitchFamily="18" charset="0"/>
              </a:rPr>
              <a:t>“từ khóa</a:t>
            </a:r>
            <a:r>
              <a:rPr lang="en-US" sz="2500" dirty="0">
                <a:solidFill>
                  <a:srgbClr val="FF0000"/>
                </a:solidFill>
                <a:latin typeface="Times New Roman" pitchFamily="18" charset="0"/>
                <a:cs typeface="Times New Roman" pitchFamily="18" charset="0"/>
              </a:rPr>
              <a:t>”.</a:t>
            </a:r>
          </a:p>
          <a:p>
            <a:pPr marL="285750" indent="-285750" algn="just">
              <a:lnSpc>
                <a:spcPts val="2800"/>
              </a:lnSpc>
              <a:spcBef>
                <a:spcPts val="600"/>
              </a:spcBef>
              <a:spcAft>
                <a:spcPts val="600"/>
              </a:spcAft>
              <a:buClr>
                <a:srgbClr val="0000FF"/>
              </a:buClr>
              <a:buFont typeface="Wingdings" panose="05000000000000000000" pitchFamily="2" charset="2"/>
              <a:buChar char="v"/>
              <a:defRPr/>
            </a:pPr>
            <a:r>
              <a:rPr lang="vi-VN" sz="2500" dirty="0">
                <a:latin typeface="Times New Roman" pitchFamily="18" charset="0"/>
                <a:cs typeface="Times New Roman" pitchFamily="18" charset="0"/>
              </a:rPr>
              <a:t>Mỗi chỉ báo</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tiêu</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chí</a:t>
            </a:r>
            <a:r>
              <a:rPr lang="vi-VN" sz="2500" dirty="0">
                <a:latin typeface="Times New Roman" pitchFamily="18" charset="0"/>
                <a:cs typeface="Times New Roman" pitchFamily="18" charset="0"/>
              </a:rPr>
              <a:t> có một hoặc </a:t>
            </a:r>
            <a:r>
              <a:rPr lang="en-US" sz="2500" dirty="0" err="1">
                <a:latin typeface="Times New Roman" pitchFamily="18" charset="0"/>
                <a:cs typeface="Times New Roman" pitchFamily="18" charset="0"/>
              </a:rPr>
              <a:t>nhiều</a:t>
            </a:r>
            <a:r>
              <a:rPr lang="vi-VN" sz="2500" dirty="0">
                <a:latin typeface="Times New Roman" pitchFamily="18" charset="0"/>
                <a:cs typeface="Times New Roman" pitchFamily="18" charset="0"/>
              </a:rPr>
              <a:t> nội hàm</a:t>
            </a:r>
            <a:r>
              <a:rPr lang="en-US" sz="2500" dirty="0">
                <a:latin typeface="Times New Roman" pitchFamily="18" charset="0"/>
                <a:cs typeface="Times New Roman" pitchFamily="18" charset="0"/>
              </a:rPr>
              <a:t>.</a:t>
            </a:r>
          </a:p>
          <a:p>
            <a:pPr marL="285750" indent="-285750" algn="just">
              <a:lnSpc>
                <a:spcPts val="2800"/>
              </a:lnSpc>
              <a:spcBef>
                <a:spcPts val="600"/>
              </a:spcBef>
              <a:spcAft>
                <a:spcPts val="600"/>
              </a:spcAft>
              <a:buClr>
                <a:srgbClr val="0000FF"/>
              </a:buClr>
              <a:buFont typeface="Wingdings" panose="05000000000000000000" pitchFamily="2" charset="2"/>
              <a:buChar char="v"/>
              <a:defRPr/>
            </a:pPr>
            <a:r>
              <a:rPr lang="vi-VN" sz="2500" dirty="0">
                <a:latin typeface="Times New Roman" pitchFamily="18" charset="0"/>
                <a:cs typeface="Times New Roman" pitchFamily="18" charset="0"/>
              </a:rPr>
              <a:t>Cần xác định nội hàm của từng chỉ báo, tiêu chí theo những </a:t>
            </a:r>
            <a:r>
              <a:rPr lang="vi-VN" sz="2500" dirty="0">
                <a:solidFill>
                  <a:srgbClr val="FF0000"/>
                </a:solidFill>
                <a:latin typeface="Times New Roman" pitchFamily="18" charset="0"/>
                <a:cs typeface="Times New Roman" pitchFamily="18" charset="0"/>
              </a:rPr>
              <a:t>quy định </a:t>
            </a:r>
            <a:r>
              <a:rPr lang="en-US" sz="2500" dirty="0" err="1">
                <a:solidFill>
                  <a:srgbClr val="FF0000"/>
                </a:solidFill>
                <a:latin typeface="Times New Roman" pitchFamily="18" charset="0"/>
                <a:cs typeface="Times New Roman" pitchFamily="18" charset="0"/>
              </a:rPr>
              <a:t>cụ</a:t>
            </a:r>
            <a:r>
              <a:rPr lang="en-US" sz="2500" dirty="0">
                <a:solidFill>
                  <a:srgbClr val="FF0000"/>
                </a:solidFill>
                <a:latin typeface="Times New Roman" pitchFamily="18" charset="0"/>
                <a:cs typeface="Times New Roman" pitchFamily="18" charset="0"/>
              </a:rPr>
              <a:t> </a:t>
            </a:r>
            <a:r>
              <a:rPr lang="en-US" sz="2500" dirty="0" err="1">
                <a:solidFill>
                  <a:srgbClr val="FF0000"/>
                </a:solidFill>
                <a:latin typeface="Times New Roman" pitchFamily="18" charset="0"/>
                <a:cs typeface="Times New Roman" pitchFamily="18" charset="0"/>
              </a:rPr>
              <a:t>thể</a:t>
            </a:r>
            <a:r>
              <a:rPr lang="vi-VN" sz="2500" dirty="0">
                <a:solidFill>
                  <a:srgbClr val="FF0000"/>
                </a:solidFill>
                <a:latin typeface="Times New Roman" pitchFamily="18" charset="0"/>
                <a:cs typeface="Times New Roman" pitchFamily="18" charset="0"/>
              </a:rPr>
              <a:t> </a:t>
            </a:r>
            <a:r>
              <a:rPr lang="vi-VN" sz="2500" dirty="0">
                <a:latin typeface="Times New Roman" pitchFamily="18" charset="0"/>
                <a:cs typeface="Times New Roman" pitchFamily="18" charset="0"/>
              </a:rPr>
              <a:t>của </a:t>
            </a:r>
            <a:r>
              <a:rPr lang="vi-VN" sz="2500" dirty="0">
                <a:solidFill>
                  <a:srgbClr val="FF0000"/>
                </a:solidFill>
                <a:latin typeface="Times New Roman" pitchFamily="18" charset="0"/>
                <a:cs typeface="Times New Roman" pitchFamily="18" charset="0"/>
              </a:rPr>
              <a:t>một chu kỳ </a:t>
            </a:r>
            <a:r>
              <a:rPr lang="en-US" sz="2500" dirty="0">
                <a:solidFill>
                  <a:srgbClr val="FF0000"/>
                </a:solidFill>
                <a:latin typeface="Times New Roman" pitchFamily="18" charset="0"/>
                <a:cs typeface="Times New Roman" pitchFamily="18" charset="0"/>
              </a:rPr>
              <a:t>KĐCLGD</a:t>
            </a:r>
            <a:r>
              <a:rPr lang="vi-VN" sz="2500" dirty="0">
                <a:solidFill>
                  <a:srgbClr val="FF0000"/>
                </a:solidFill>
                <a:latin typeface="Times New Roman" pitchFamily="18" charset="0"/>
                <a:cs typeface="Times New Roman" pitchFamily="18" charset="0"/>
              </a:rPr>
              <a:t> </a:t>
            </a:r>
            <a:r>
              <a:rPr lang="vi-VN" sz="2500" dirty="0">
                <a:latin typeface="Times New Roman" pitchFamily="18" charset="0"/>
                <a:cs typeface="Times New Roman" pitchFamily="18" charset="0"/>
              </a:rPr>
              <a:t>và </a:t>
            </a:r>
            <a:r>
              <a:rPr lang="vi-VN" sz="2500" dirty="0">
                <a:solidFill>
                  <a:srgbClr val="FF0000"/>
                </a:solidFill>
                <a:latin typeface="Times New Roman" pitchFamily="18" charset="0"/>
                <a:cs typeface="Times New Roman" pitchFamily="18" charset="0"/>
              </a:rPr>
              <a:t>thời hạn </a:t>
            </a:r>
            <a:r>
              <a:rPr lang="vi-VN" sz="2500" dirty="0">
                <a:latin typeface="Times New Roman" pitchFamily="18" charset="0"/>
                <a:cs typeface="Times New Roman" pitchFamily="18" charset="0"/>
              </a:rPr>
              <a:t>công nhận đạt chuẩn quốc gia</a:t>
            </a:r>
            <a:r>
              <a:rPr lang="en-US" sz="2500" dirty="0">
                <a:latin typeface="Times New Roman" pitchFamily="18" charset="0"/>
                <a:cs typeface="Times New Roman" pitchFamily="18" charset="0"/>
              </a:rPr>
              <a:t>.</a:t>
            </a:r>
          </a:p>
          <a:p>
            <a:pPr marL="285750" indent="-285750" algn="just">
              <a:lnSpc>
                <a:spcPts val="2800"/>
              </a:lnSpc>
              <a:spcBef>
                <a:spcPts val="600"/>
              </a:spcBef>
              <a:spcAft>
                <a:spcPts val="600"/>
              </a:spcAft>
              <a:buClr>
                <a:srgbClr val="0000FF"/>
              </a:buClr>
              <a:buFont typeface="Wingdings" panose="05000000000000000000" pitchFamily="2" charset="2"/>
              <a:buChar char="v"/>
              <a:defRPr/>
            </a:pPr>
            <a:r>
              <a:rPr lang="vi-VN" sz="2500" dirty="0">
                <a:latin typeface="Times New Roman" pitchFamily="18" charset="0"/>
                <a:cs typeface="Times New Roman" pitchFamily="18" charset="0"/>
              </a:rPr>
              <a:t>Đối chiếu </a:t>
            </a:r>
            <a:r>
              <a:rPr lang="vi-VN" sz="2500" dirty="0">
                <a:solidFill>
                  <a:srgbClr val="FF0000"/>
                </a:solidFill>
                <a:latin typeface="Times New Roman" pitchFamily="18" charset="0"/>
                <a:cs typeface="Times New Roman" pitchFamily="18" charset="0"/>
              </a:rPr>
              <a:t>“Mục tiêu cụ thể” </a:t>
            </a:r>
            <a:r>
              <a:rPr lang="vi-VN" sz="2500" dirty="0">
                <a:latin typeface="Times New Roman" pitchFamily="18" charset="0"/>
                <a:cs typeface="Times New Roman" pitchFamily="18" charset="0"/>
              </a:rPr>
              <a:t>của nhà trường liên quan nội hàm chỉ báo, tiêu chí.</a:t>
            </a:r>
            <a:endParaRPr lang="en-US" sz="2500" dirty="0">
              <a:latin typeface="Times New Roman" pitchFamily="18" charset="0"/>
              <a:cs typeface="Times New Roman" pitchFamily="18" charset="0"/>
            </a:endParaRPr>
          </a:p>
          <a:p>
            <a:endParaRPr lang="en-US" dirty="0"/>
          </a:p>
        </p:txBody>
      </p:sp>
    </p:spTree>
    <p:extLst>
      <p:ext uri="{BB962C8B-B14F-4D97-AF65-F5344CB8AC3E}">
        <p14:creationId xmlns:p14="http://schemas.microsoft.com/office/powerpoint/2010/main" val="39540632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xmlns="" id="{BE4E1F37-69F2-454C-BAD7-C7F0CED998E5}"/>
              </a:ext>
            </a:extLst>
          </p:cNvPr>
          <p:cNvSpPr>
            <a:spLocks noGrp="1"/>
          </p:cNvSpPr>
          <p:nvPr>
            <p:ph type="ctrTitle"/>
          </p:nvPr>
        </p:nvSpPr>
        <p:spPr>
          <a:xfrm>
            <a:off x="161365" y="1176811"/>
            <a:ext cx="6476103" cy="2961900"/>
          </a:xfrm>
        </p:spPr>
        <p:txBody>
          <a:bodyPr/>
          <a:lstStyle/>
          <a:p>
            <a:pPr marL="0" indent="0">
              <a:lnSpc>
                <a:spcPts val="3100"/>
              </a:lnSpc>
              <a:spcBef>
                <a:spcPts val="2400"/>
              </a:spcBef>
              <a:spcAft>
                <a:spcPts val="2400"/>
              </a:spcAft>
              <a:defRPr/>
            </a:pPr>
            <a:r>
              <a:rPr lang="en-US" altLang="en-US" sz="2400" u="sng" dirty="0">
                <a:latin typeface="Times New Roman" panose="02020603050405020304" pitchFamily="18" charset="0"/>
                <a:cs typeface="Times New Roman" panose="02020603050405020304" pitchFamily="18" charset="0"/>
              </a:rPr>
              <a:t>MỨC 1</a:t>
            </a:r>
            <a:r>
              <a:rPr lang="en-US" altLang="en-US" sz="2400" dirty="0">
                <a:latin typeface="Times New Roman" panose="02020603050405020304" pitchFamily="18" charset="0"/>
                <a:cs typeface="Times New Roman" panose="02020603050405020304" pitchFamily="18" charset="0"/>
              </a:rPr>
              <a:t>. </a:t>
            </a:r>
            <a:r>
              <a:rPr lang="en-US" altLang="en-US" sz="2400" b="0" dirty="0">
                <a:solidFill>
                  <a:srgbClr val="00FF00"/>
                </a:solidFill>
                <a:latin typeface="+mj-lt"/>
              </a:rPr>
              <a:t/>
            </a:r>
            <a:br>
              <a:rPr lang="en-US" altLang="en-US" sz="2400" b="0" dirty="0">
                <a:solidFill>
                  <a:srgbClr val="00FF00"/>
                </a:solidFill>
                <a:latin typeface="+mj-lt"/>
              </a:rPr>
            </a:br>
            <a:r>
              <a:rPr lang="vi-VN" altLang="en-US" sz="2200" b="0" dirty="0">
                <a:solidFill>
                  <a:srgbClr val="FFFF00"/>
                </a:solidFill>
                <a:latin typeface="+mj-lt"/>
              </a:rPr>
              <a:t>a) </a:t>
            </a:r>
            <a:r>
              <a:rPr lang="vi-VN" altLang="en-US" sz="2200" b="0" dirty="0">
                <a:solidFill>
                  <a:schemeClr val="bg1"/>
                </a:solidFill>
                <a:latin typeface="+mj-lt"/>
              </a:rPr>
              <a:t>Có</a:t>
            </a:r>
            <a:r>
              <a:rPr lang="vi-VN" altLang="en-US" sz="2200" b="0" dirty="0">
                <a:solidFill>
                  <a:srgbClr val="00FFFF"/>
                </a:solidFill>
                <a:latin typeface="+mj-lt"/>
              </a:rPr>
              <a:t> </a:t>
            </a:r>
            <a:r>
              <a:rPr lang="vi-VN" altLang="en-US" sz="2200" b="0" dirty="0">
                <a:solidFill>
                  <a:srgbClr val="FFFF00"/>
                </a:solidFill>
                <a:latin typeface="+mj-lt"/>
              </a:rPr>
              <a:t>hiệu trưởng</a:t>
            </a:r>
            <a:r>
              <a:rPr lang="vi-VN" altLang="en-US" sz="2200" b="0" dirty="0">
                <a:solidFill>
                  <a:srgbClr val="00FFFF"/>
                </a:solidFill>
                <a:latin typeface="+mj-lt"/>
              </a:rPr>
              <a:t>, </a:t>
            </a:r>
            <a:r>
              <a:rPr lang="vi-VN" altLang="en-US" sz="2200" b="0" dirty="0">
                <a:solidFill>
                  <a:schemeClr val="bg1"/>
                </a:solidFill>
                <a:latin typeface="+mj-lt"/>
              </a:rPr>
              <a:t>số lượng </a:t>
            </a:r>
            <a:r>
              <a:rPr lang="vi-VN" altLang="en-US" sz="2200" b="0" dirty="0">
                <a:solidFill>
                  <a:srgbClr val="FFFF00"/>
                </a:solidFill>
                <a:latin typeface="+mj-lt"/>
              </a:rPr>
              <a:t>phó hiệu trưởng theo quy định;</a:t>
            </a:r>
            <a:r>
              <a:rPr lang="en-US" altLang="en-US" sz="2200" b="0" dirty="0">
                <a:solidFill>
                  <a:srgbClr val="FFFF00"/>
                </a:solidFill>
                <a:latin typeface="+mj-lt"/>
              </a:rPr>
              <a:t/>
            </a:r>
            <a:br>
              <a:rPr lang="en-US" altLang="en-US" sz="2200" b="0" dirty="0">
                <a:solidFill>
                  <a:srgbClr val="FFFF00"/>
                </a:solidFill>
                <a:latin typeface="+mj-lt"/>
              </a:rPr>
            </a:br>
            <a:r>
              <a:rPr lang="vi-VN" altLang="en-US" sz="2200" b="0" dirty="0">
                <a:solidFill>
                  <a:srgbClr val="FFFF00"/>
                </a:solidFill>
                <a:latin typeface="+mj-lt"/>
              </a:rPr>
              <a:t>b) Tổ chuyên môn và tổ văn phòng </a:t>
            </a:r>
            <a:r>
              <a:rPr lang="vi-VN" altLang="en-US" sz="2200" b="0" dirty="0">
                <a:solidFill>
                  <a:srgbClr val="00FFFF"/>
                </a:solidFill>
                <a:latin typeface="+mj-lt"/>
              </a:rPr>
              <a:t>có</a:t>
            </a:r>
            <a:r>
              <a:rPr lang="vi-VN" altLang="en-US" sz="2200" b="0" dirty="0">
                <a:solidFill>
                  <a:schemeClr val="bg1"/>
                </a:solidFill>
                <a:latin typeface="+mj-lt"/>
              </a:rPr>
              <a:t> cơ cấu </a:t>
            </a:r>
            <a:r>
              <a:rPr lang="vi-VN" altLang="en-US" sz="2200" b="0" dirty="0">
                <a:solidFill>
                  <a:srgbClr val="FFFF00"/>
                </a:solidFill>
                <a:latin typeface="+mj-lt"/>
              </a:rPr>
              <a:t>tổ chức </a:t>
            </a:r>
            <a:r>
              <a:rPr lang="vi-VN" altLang="en-US" sz="2200" b="0" dirty="0">
                <a:solidFill>
                  <a:schemeClr val="bg1"/>
                </a:solidFill>
                <a:latin typeface="+mj-lt"/>
              </a:rPr>
              <a:t>theo quy định;</a:t>
            </a:r>
            <a:r>
              <a:rPr lang="en-US" altLang="en-US" sz="2200" b="0" dirty="0">
                <a:solidFill>
                  <a:schemeClr val="bg1"/>
                </a:solidFill>
                <a:latin typeface="+mj-lt"/>
              </a:rPr>
              <a:t/>
            </a:r>
            <a:br>
              <a:rPr lang="en-US" altLang="en-US" sz="2200" b="0" dirty="0">
                <a:solidFill>
                  <a:schemeClr val="bg1"/>
                </a:solidFill>
                <a:latin typeface="+mj-lt"/>
              </a:rPr>
            </a:br>
            <a:r>
              <a:rPr lang="vi-VN" altLang="en-US" sz="2200" b="0" dirty="0">
                <a:solidFill>
                  <a:srgbClr val="FFFF00"/>
                </a:solidFill>
                <a:latin typeface="+mj-lt"/>
              </a:rPr>
              <a:t>c) Tổ chuyên môn, tổ văn phòng </a:t>
            </a:r>
            <a:r>
              <a:rPr lang="vi-VN" altLang="en-US" sz="2200" b="0" dirty="0">
                <a:solidFill>
                  <a:schemeClr val="bg1"/>
                </a:solidFill>
                <a:latin typeface="+mj-lt"/>
              </a:rPr>
              <a:t>có</a:t>
            </a:r>
            <a:r>
              <a:rPr lang="vi-VN" altLang="en-US" sz="2200" b="0" dirty="0">
                <a:solidFill>
                  <a:srgbClr val="00FFFF"/>
                </a:solidFill>
                <a:latin typeface="+mj-lt"/>
              </a:rPr>
              <a:t> </a:t>
            </a:r>
            <a:r>
              <a:rPr lang="vi-VN" altLang="en-US" sz="2200" b="0" dirty="0">
                <a:solidFill>
                  <a:srgbClr val="FFFF00"/>
                </a:solidFill>
                <a:latin typeface="+mj-lt"/>
              </a:rPr>
              <a:t>kế hoạch hoạt động và </a:t>
            </a:r>
            <a:r>
              <a:rPr lang="vi-VN" altLang="en-US" sz="2200" b="0" dirty="0">
                <a:solidFill>
                  <a:schemeClr val="bg1"/>
                </a:solidFill>
                <a:latin typeface="+mj-lt"/>
              </a:rPr>
              <a:t>thực hiện </a:t>
            </a:r>
            <a:r>
              <a:rPr lang="vi-VN" altLang="en-US" sz="2200" b="0" dirty="0">
                <a:solidFill>
                  <a:srgbClr val="FFFF00"/>
                </a:solidFill>
                <a:latin typeface="+mj-lt"/>
              </a:rPr>
              <a:t>các nhiệm vụ</a:t>
            </a:r>
            <a:r>
              <a:rPr lang="vi-VN" altLang="en-US" sz="2200" b="0" dirty="0">
                <a:solidFill>
                  <a:srgbClr val="00FFFF"/>
                </a:solidFill>
                <a:latin typeface="+mj-lt"/>
              </a:rPr>
              <a:t> </a:t>
            </a:r>
            <a:r>
              <a:rPr lang="vi-VN" altLang="en-US" sz="2200" b="0" dirty="0">
                <a:solidFill>
                  <a:schemeClr val="bg1"/>
                </a:solidFill>
                <a:latin typeface="+mj-lt"/>
              </a:rPr>
              <a:t>theo quy định.</a:t>
            </a:r>
            <a:r>
              <a:rPr lang="en-US" altLang="en-US" sz="2200" b="0" dirty="0">
                <a:solidFill>
                  <a:schemeClr val="bg1"/>
                </a:solidFill>
                <a:latin typeface="+mj-lt"/>
              </a:rPr>
              <a:t/>
            </a:r>
            <a:br>
              <a:rPr lang="en-US" altLang="en-US" sz="2200" b="0" dirty="0">
                <a:solidFill>
                  <a:schemeClr val="bg1"/>
                </a:solidFill>
                <a:latin typeface="+mj-lt"/>
              </a:rPr>
            </a:br>
            <a:endParaRPr lang="en-US" sz="2200" b="0" dirty="0">
              <a:solidFill>
                <a:schemeClr val="bg1"/>
              </a:solidFill>
              <a:latin typeface="+mj-lt"/>
            </a:endParaRPr>
          </a:p>
        </p:txBody>
      </p:sp>
      <p:sp>
        <p:nvSpPr>
          <p:cNvPr id="7" name="TextBox 6">
            <a:extLst>
              <a:ext uri="{FF2B5EF4-FFF2-40B4-BE49-F238E27FC236}">
                <a16:creationId xmlns:a16="http://schemas.microsoft.com/office/drawing/2014/main" xmlns="" id="{5A68CD79-8D02-4295-A429-03134D17A126}"/>
              </a:ext>
            </a:extLst>
          </p:cNvPr>
          <p:cNvSpPr txBox="1"/>
          <p:nvPr/>
        </p:nvSpPr>
        <p:spPr>
          <a:xfrm>
            <a:off x="429088" y="7652"/>
            <a:ext cx="7262630" cy="954107"/>
          </a:xfrm>
          <a:prstGeom prst="rect">
            <a:avLst/>
          </a:prstGeom>
          <a:noFill/>
        </p:spPr>
        <p:txBody>
          <a:bodyPr wrap="square" rtlCol="0">
            <a:spAutoFit/>
          </a:bodyPr>
          <a:lstStyle/>
          <a:p>
            <a:r>
              <a:rPr lang="en-US" sz="2800" b="1" dirty="0">
                <a:solidFill>
                  <a:srgbClr val="FF0000"/>
                </a:solidFill>
                <a:latin typeface=".VnTimeH" panose="020B7200000000000000" pitchFamily="34" charset="0"/>
              </a:rPr>
              <a:t>VD1:</a:t>
            </a:r>
            <a:r>
              <a:rPr lang="vi-VN" altLang="en-US" sz="2800" b="0" dirty="0">
                <a:solidFill>
                  <a:srgbClr val="00FF00"/>
                </a:solidFill>
                <a:latin typeface="+mj-lt"/>
              </a:rPr>
              <a:t> </a:t>
            </a:r>
            <a:r>
              <a:rPr lang="vi-VN" altLang="en-US" sz="2800" b="0" dirty="0">
                <a:solidFill>
                  <a:srgbClr val="0000FF"/>
                </a:solidFill>
                <a:latin typeface="+mj-lt"/>
              </a:rPr>
              <a:t>Tiêu chí 1.4: Hiệu trưởng, phó hiệu trưởng, tổ chuyên môn và tổ văn phòng</a:t>
            </a:r>
            <a:endParaRPr lang="en-US" sz="2800" b="1" dirty="0">
              <a:solidFill>
                <a:srgbClr val="0000FF"/>
              </a:solidFill>
              <a:latin typeface=".VnTimeH" panose="020B7200000000000000" pitchFamily="34" charset="0"/>
            </a:endParaRPr>
          </a:p>
        </p:txBody>
      </p:sp>
    </p:spTree>
    <p:extLst>
      <p:ext uri="{BB962C8B-B14F-4D97-AF65-F5344CB8AC3E}">
        <p14:creationId xmlns:p14="http://schemas.microsoft.com/office/powerpoint/2010/main" val="18326560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 y="17569"/>
            <a:ext cx="6197597" cy="766200"/>
          </a:xfrm>
        </p:spPr>
        <p:txBody>
          <a:bodyPr/>
          <a:lstStyle/>
          <a:p>
            <a:pPr lvl="0"/>
            <a:r>
              <a:rPr lang="en-US" sz="2500" dirty="0">
                <a:solidFill>
                  <a:schemeClr val="bg1"/>
                </a:solidFill>
                <a:latin typeface="Times New Roman" panose="02020603050405020304" pitchFamily="18" charset="0"/>
                <a:cs typeface="Times New Roman" panose="02020603050405020304" pitchFamily="18" charset="0"/>
              </a:rPr>
              <a:t>VD 2: </a:t>
            </a:r>
            <a:r>
              <a:rPr lang="vi-VN" sz="2800" dirty="0">
                <a:solidFill>
                  <a:srgbClr val="FFFF00"/>
                </a:solidFill>
                <a:latin typeface="Times New Roman" panose="02020603050405020304" pitchFamily="18" charset="0"/>
                <a:cs typeface="Times New Roman" panose="02020603050405020304" pitchFamily="18" charset="0"/>
              </a:rPr>
              <a:t>Tiêu chí 3.5: Thiết bị</a:t>
            </a:r>
            <a:endParaRPr lang="vi-VN" sz="2500" dirty="0">
              <a:solidFill>
                <a:srgbClr val="FFFF00"/>
              </a:solidFill>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xmlns="" id="{27FAAC47-F502-4F89-89F3-3893ABFC3B7F}"/>
              </a:ext>
            </a:extLst>
          </p:cNvPr>
          <p:cNvSpPr txBox="1"/>
          <p:nvPr/>
        </p:nvSpPr>
        <p:spPr>
          <a:xfrm>
            <a:off x="293298" y="914400"/>
            <a:ext cx="8246853" cy="4039567"/>
          </a:xfrm>
          <a:prstGeom prst="rect">
            <a:avLst/>
          </a:prstGeom>
          <a:noFill/>
        </p:spPr>
        <p:txBody>
          <a:bodyPr wrap="square" rtlCol="0">
            <a:spAutoFit/>
          </a:bodyPr>
          <a:lstStyle/>
          <a:p>
            <a:pPr marL="0" indent="0" algn="just">
              <a:lnSpc>
                <a:spcPts val="2500"/>
              </a:lnSpc>
              <a:spcBef>
                <a:spcPts val="600"/>
              </a:spcBef>
              <a:spcAft>
                <a:spcPts val="600"/>
              </a:spcAft>
              <a:buFont typeface="Wingdings 2" panose="05020102010507070707" pitchFamily="18" charset="2"/>
              <a:buNone/>
              <a:defRPr/>
            </a:pPr>
            <a:r>
              <a:rPr lang="en-US" sz="2200" u="sng" dirty="0">
                <a:solidFill>
                  <a:srgbClr val="FF0000"/>
                </a:solidFill>
                <a:latin typeface="Times New Roman" panose="02020603050405020304" pitchFamily="18" charset="0"/>
                <a:cs typeface="Times New Roman" panose="02020603050405020304" pitchFamily="18" charset="0"/>
              </a:rPr>
              <a:t>MỨC 1:</a:t>
            </a:r>
            <a:endParaRPr lang="en-US" sz="2200" dirty="0">
              <a:latin typeface="Times New Roman" panose="02020603050405020304" pitchFamily="18" charset="0"/>
              <a:cs typeface="Times New Roman" panose="02020603050405020304" pitchFamily="18" charset="0"/>
            </a:endParaRPr>
          </a:p>
          <a:p>
            <a:pPr marL="0" indent="0" algn="just">
              <a:lnSpc>
                <a:spcPts val="2500"/>
              </a:lnSpc>
              <a:spcBef>
                <a:spcPts val="600"/>
              </a:spcBef>
              <a:spcAft>
                <a:spcPts val="600"/>
              </a:spcAft>
              <a:buFont typeface="Wingdings 2" panose="05020102010507070707" pitchFamily="18" charset="2"/>
              <a:buNone/>
              <a:defRPr/>
            </a:pPr>
            <a:r>
              <a:rPr lang="vi-VN" sz="2200" dirty="0">
                <a:latin typeface="Times New Roman" panose="02020603050405020304" pitchFamily="18" charset="0"/>
                <a:cs typeface="Times New Roman" panose="02020603050405020304" pitchFamily="18" charset="0"/>
              </a:rPr>
              <a:t>a) </a:t>
            </a:r>
            <a:r>
              <a:rPr lang="vi-VN" sz="2200" dirty="0">
                <a:solidFill>
                  <a:srgbClr val="FF0000"/>
                </a:solidFill>
                <a:latin typeface="Times New Roman" panose="02020603050405020304" pitchFamily="18" charset="0"/>
                <a:cs typeface="Times New Roman" panose="02020603050405020304" pitchFamily="18" charset="0"/>
              </a:rPr>
              <a:t>Có đủ </a:t>
            </a:r>
            <a:r>
              <a:rPr lang="vi-VN" sz="2200" dirty="0">
                <a:latin typeface="Times New Roman" panose="02020603050405020304" pitchFamily="18" charset="0"/>
                <a:cs typeface="Times New Roman" panose="02020603050405020304" pitchFamily="18" charset="0"/>
              </a:rPr>
              <a:t>thiết bị văn phòng và các thiết bị khác phục vụ các hoạt động của nhà trường;</a:t>
            </a:r>
            <a:endParaRPr lang="en-US" sz="2200" dirty="0">
              <a:latin typeface="Times New Roman" panose="02020603050405020304" pitchFamily="18" charset="0"/>
              <a:cs typeface="Times New Roman" panose="02020603050405020304" pitchFamily="18" charset="0"/>
            </a:endParaRPr>
          </a:p>
          <a:p>
            <a:pPr marL="0" indent="0" algn="just">
              <a:lnSpc>
                <a:spcPts val="2500"/>
              </a:lnSpc>
              <a:spcBef>
                <a:spcPts val="600"/>
              </a:spcBef>
              <a:spcAft>
                <a:spcPts val="600"/>
              </a:spcAft>
              <a:buFont typeface="Wingdings 2" panose="05020102010507070707" pitchFamily="18" charset="2"/>
              <a:buNone/>
              <a:defRPr/>
            </a:pPr>
            <a:r>
              <a:rPr lang="vi-VN" sz="2200" dirty="0">
                <a:latin typeface="Times New Roman" panose="02020603050405020304" pitchFamily="18" charset="0"/>
                <a:cs typeface="Times New Roman" panose="02020603050405020304" pitchFamily="18" charset="0"/>
              </a:rPr>
              <a:t>b) </a:t>
            </a:r>
            <a:r>
              <a:rPr lang="vi-VN" sz="2200" dirty="0">
                <a:solidFill>
                  <a:srgbClr val="FF0000"/>
                </a:solidFill>
                <a:latin typeface="Times New Roman" panose="02020603050405020304" pitchFamily="18" charset="0"/>
                <a:cs typeface="Times New Roman" panose="02020603050405020304" pitchFamily="18" charset="0"/>
              </a:rPr>
              <a:t>Có đủ </a:t>
            </a:r>
            <a:r>
              <a:rPr lang="vi-VN" sz="2200" dirty="0">
                <a:latin typeface="Times New Roman" panose="02020603050405020304" pitchFamily="18" charset="0"/>
                <a:cs typeface="Times New Roman" panose="02020603050405020304" pitchFamily="18" charset="0"/>
              </a:rPr>
              <a:t>thiết bị dạy học </a:t>
            </a:r>
            <a:r>
              <a:rPr lang="vi-VN" sz="2200" dirty="0">
                <a:solidFill>
                  <a:srgbClr val="FF0000"/>
                </a:solidFill>
                <a:latin typeface="Times New Roman" panose="02020603050405020304" pitchFamily="18" charset="0"/>
                <a:cs typeface="Times New Roman" panose="02020603050405020304" pitchFamily="18" charset="0"/>
              </a:rPr>
              <a:t>đáp ứng yêu cầu tối thiểu</a:t>
            </a:r>
            <a:r>
              <a:rPr lang="vi-VN" sz="2200" dirty="0">
                <a:latin typeface="Times New Roman" panose="02020603050405020304" pitchFamily="18" charset="0"/>
                <a:cs typeface="Times New Roman" panose="02020603050405020304" pitchFamily="18" charset="0"/>
              </a:rPr>
              <a:t> theo quy định;</a:t>
            </a:r>
            <a:endParaRPr lang="en-US" sz="2200" dirty="0">
              <a:latin typeface="Times New Roman" panose="02020603050405020304" pitchFamily="18" charset="0"/>
              <a:cs typeface="Times New Roman" panose="02020603050405020304" pitchFamily="18" charset="0"/>
            </a:endParaRPr>
          </a:p>
          <a:p>
            <a:pPr marL="0" indent="0" algn="just">
              <a:lnSpc>
                <a:spcPts val="2500"/>
              </a:lnSpc>
              <a:spcBef>
                <a:spcPts val="600"/>
              </a:spcBef>
              <a:spcAft>
                <a:spcPts val="600"/>
              </a:spcAft>
              <a:buFont typeface="Wingdings 2" panose="05020102010507070707" pitchFamily="18" charset="2"/>
              <a:buNone/>
              <a:defRPr/>
            </a:pPr>
            <a:r>
              <a:rPr lang="vi-VN" sz="2200" dirty="0">
                <a:latin typeface="Times New Roman" panose="02020603050405020304" pitchFamily="18" charset="0"/>
                <a:cs typeface="Times New Roman" panose="02020603050405020304" pitchFamily="18" charset="0"/>
              </a:rPr>
              <a:t>c) </a:t>
            </a:r>
            <a:r>
              <a:rPr lang="vi-VN" sz="2200" dirty="0">
                <a:solidFill>
                  <a:srgbClr val="FF0000"/>
                </a:solidFill>
                <a:latin typeface="Times New Roman" panose="02020603050405020304" pitchFamily="18" charset="0"/>
                <a:cs typeface="Times New Roman" panose="02020603050405020304" pitchFamily="18" charset="0"/>
              </a:rPr>
              <a:t>Hằng năm </a:t>
            </a:r>
            <a:r>
              <a:rPr lang="vi-VN" sz="2200" dirty="0">
                <a:latin typeface="Times New Roman" panose="02020603050405020304" pitchFamily="18" charset="0"/>
                <a:cs typeface="Times New Roman" panose="02020603050405020304" pitchFamily="18" charset="0"/>
              </a:rPr>
              <a:t>các thiết bị được kiểm kê, sửa chữa.</a:t>
            </a:r>
            <a:endParaRPr lang="en-US" sz="2200" dirty="0">
              <a:latin typeface="Times New Roman" panose="02020603050405020304" pitchFamily="18" charset="0"/>
              <a:cs typeface="Times New Roman" panose="02020603050405020304" pitchFamily="18" charset="0"/>
            </a:endParaRPr>
          </a:p>
          <a:p>
            <a:pPr marL="0" indent="0" algn="just">
              <a:lnSpc>
                <a:spcPts val="2500"/>
              </a:lnSpc>
              <a:spcBef>
                <a:spcPts val="600"/>
              </a:spcBef>
              <a:spcAft>
                <a:spcPts val="600"/>
              </a:spcAft>
              <a:buFont typeface="Wingdings 2" panose="05020102010507070707" pitchFamily="18" charset="2"/>
              <a:buNone/>
              <a:defRPr/>
            </a:pPr>
            <a:r>
              <a:rPr lang="en-US" sz="2200" u="sng" dirty="0">
                <a:solidFill>
                  <a:srgbClr val="FF0000"/>
                </a:solidFill>
                <a:latin typeface="Times New Roman" panose="02020603050405020304" pitchFamily="18" charset="0"/>
                <a:cs typeface="Times New Roman" panose="02020603050405020304" pitchFamily="18" charset="0"/>
              </a:rPr>
              <a:t>*MỨC 3:</a:t>
            </a:r>
            <a:r>
              <a:rPr lang="vi-VN" sz="2200" u="sng" dirty="0">
                <a:solidFill>
                  <a:srgbClr val="FF0000"/>
                </a:solidFill>
                <a:latin typeface="Times New Roman" panose="02020603050405020304" pitchFamily="18" charset="0"/>
                <a:cs typeface="Times New Roman" panose="02020603050405020304" pitchFamily="18" charset="0"/>
              </a:rPr>
              <a:t> </a:t>
            </a:r>
            <a:endParaRPr lang="en-US" sz="2200" u="sng" dirty="0">
              <a:solidFill>
                <a:srgbClr val="FF0000"/>
              </a:solidFill>
              <a:latin typeface="Times New Roman" panose="02020603050405020304" pitchFamily="18" charset="0"/>
              <a:cs typeface="Times New Roman" panose="02020603050405020304" pitchFamily="18" charset="0"/>
            </a:endParaRPr>
          </a:p>
          <a:p>
            <a:pPr marL="0" indent="0" algn="just">
              <a:lnSpc>
                <a:spcPts val="2500"/>
              </a:lnSpc>
              <a:spcBef>
                <a:spcPts val="600"/>
              </a:spcBef>
              <a:spcAft>
                <a:spcPts val="600"/>
              </a:spcAft>
              <a:buFont typeface="Wingdings 2" panose="05020102010507070707" pitchFamily="18" charset="2"/>
              <a:buNone/>
              <a:defRPr/>
            </a:pPr>
            <a:r>
              <a:rPr lang="vi-VN" sz="2200" dirty="0">
                <a:latin typeface="Times New Roman" panose="02020603050405020304" pitchFamily="18" charset="0"/>
                <a:cs typeface="Times New Roman" panose="02020603050405020304" pitchFamily="18" charset="0"/>
              </a:rPr>
              <a:t>Thiết bị dạy học, thiết bị dạy học tự làm được</a:t>
            </a:r>
            <a:r>
              <a:rPr lang="vi-VN" sz="2200" dirty="0">
                <a:solidFill>
                  <a:srgbClr val="FF0000"/>
                </a:solidFill>
                <a:latin typeface="Times New Roman" panose="02020603050405020304" pitchFamily="18" charset="0"/>
                <a:cs typeface="Times New Roman" panose="02020603050405020304" pitchFamily="18" charset="0"/>
              </a:rPr>
              <a:t> khai thác, sử dụng hiệu quả </a:t>
            </a:r>
            <a:r>
              <a:rPr lang="vi-VN" sz="2200" dirty="0">
                <a:solidFill>
                  <a:srgbClr val="9900FF"/>
                </a:solidFill>
                <a:latin typeface="Times New Roman" panose="02020603050405020304" pitchFamily="18" charset="0"/>
                <a:cs typeface="Times New Roman" panose="02020603050405020304" pitchFamily="18" charset="0"/>
              </a:rPr>
              <a:t>đáp ứng yêu cầu đổi mới </a:t>
            </a:r>
            <a:r>
              <a:rPr lang="vi-VN" sz="2200" dirty="0">
                <a:latin typeface="Times New Roman" panose="02020603050405020304" pitchFamily="18" charset="0"/>
                <a:cs typeface="Times New Roman" panose="02020603050405020304" pitchFamily="18" charset="0"/>
              </a:rPr>
              <a:t>nội dung phương pháp dạy học và </a:t>
            </a:r>
            <a:r>
              <a:rPr lang="vi-VN" sz="2200" dirty="0">
                <a:solidFill>
                  <a:srgbClr val="9900FF"/>
                </a:solidFill>
                <a:latin typeface="Times New Roman" panose="02020603050405020304" pitchFamily="18" charset="0"/>
                <a:cs typeface="Times New Roman" panose="02020603050405020304" pitchFamily="18" charset="0"/>
              </a:rPr>
              <a:t>nâng cao chất lượng </a:t>
            </a:r>
            <a:r>
              <a:rPr lang="vi-VN" sz="2200" dirty="0">
                <a:latin typeface="Times New Roman" panose="02020603050405020304" pitchFamily="18" charset="0"/>
                <a:cs typeface="Times New Roman" panose="02020603050405020304" pitchFamily="18" charset="0"/>
              </a:rPr>
              <a:t>giáo dục của nhà trường.</a:t>
            </a:r>
            <a:endParaRPr lang="en-US" sz="2200" dirty="0">
              <a:latin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2495077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a:spLocks noGrp="1"/>
          </p:cNvSpPr>
          <p:nvPr>
            <p:ph type="title"/>
          </p:nvPr>
        </p:nvSpPr>
        <p:spPr>
          <a:xfrm>
            <a:off x="16215" y="224287"/>
            <a:ext cx="8229600" cy="586596"/>
          </a:xfrm>
        </p:spPr>
        <p:txBody>
          <a:bodyPr rtlCol="0">
            <a:noAutofit/>
          </a:bodyPr>
          <a:lstStyle/>
          <a:p>
            <a:pPr>
              <a:defRPr/>
            </a:pPr>
            <a:r>
              <a:rPr lang="en-US" altLang="en-US" sz="2500" b="1" dirty="0" err="1">
                <a:solidFill>
                  <a:schemeClr val="bg1"/>
                </a:solidFill>
                <a:latin typeface="Times New Roman" panose="02020603050405020304" pitchFamily="18" charset="0"/>
                <a:cs typeface="Times New Roman" panose="02020603050405020304" pitchFamily="18" charset="0"/>
              </a:rPr>
              <a:t>Nhà</a:t>
            </a:r>
            <a:r>
              <a:rPr lang="en-US" altLang="en-US" sz="2500" b="1" dirty="0">
                <a:solidFill>
                  <a:schemeClr val="bg1"/>
                </a:solidFill>
                <a:latin typeface="Times New Roman" panose="02020603050405020304" pitchFamily="18" charset="0"/>
                <a:cs typeface="Times New Roman" panose="02020603050405020304" pitchFamily="18" charset="0"/>
              </a:rPr>
              <a:t> </a:t>
            </a:r>
            <a:r>
              <a:rPr lang="en-US" altLang="en-US" sz="2500" b="1" dirty="0" err="1">
                <a:solidFill>
                  <a:schemeClr val="bg1"/>
                </a:solidFill>
                <a:latin typeface="Times New Roman" panose="02020603050405020304" pitchFamily="18" charset="0"/>
                <a:cs typeface="Times New Roman" panose="02020603050405020304" pitchFamily="18" charset="0"/>
              </a:rPr>
              <a:t>trường</a:t>
            </a:r>
            <a:r>
              <a:rPr lang="en-US" altLang="en-US" sz="2500" b="1" dirty="0">
                <a:solidFill>
                  <a:schemeClr val="bg1"/>
                </a:solidFill>
                <a:latin typeface="Times New Roman" panose="02020603050405020304" pitchFamily="18" charset="0"/>
                <a:cs typeface="Times New Roman" panose="02020603050405020304" pitchFamily="18" charset="0"/>
              </a:rPr>
              <a:t> </a:t>
            </a:r>
            <a:r>
              <a:rPr lang="en-US" altLang="en-US" sz="2500" b="1" dirty="0" err="1">
                <a:solidFill>
                  <a:schemeClr val="bg1"/>
                </a:solidFill>
                <a:latin typeface="Times New Roman" panose="02020603050405020304" pitchFamily="18" charset="0"/>
                <a:cs typeface="Times New Roman" panose="02020603050405020304" pitchFamily="18" charset="0"/>
              </a:rPr>
              <a:t>có</a:t>
            </a:r>
            <a:r>
              <a:rPr lang="en-US" altLang="en-US" sz="2500" b="1" dirty="0">
                <a:solidFill>
                  <a:schemeClr val="bg1"/>
                </a:solidFill>
                <a:latin typeface="Times New Roman" panose="02020603050405020304" pitchFamily="18" charset="0"/>
                <a:cs typeface="Times New Roman" panose="02020603050405020304" pitchFamily="18" charset="0"/>
              </a:rPr>
              <a:t> </a:t>
            </a:r>
            <a:r>
              <a:rPr lang="en-US" altLang="en-US" sz="2500" b="1" dirty="0" err="1">
                <a:solidFill>
                  <a:schemeClr val="bg1"/>
                </a:solidFill>
                <a:latin typeface="Times New Roman" panose="02020603050405020304" pitchFamily="18" charset="0"/>
                <a:cs typeface="Times New Roman" panose="02020603050405020304" pitchFamily="18" charset="0"/>
              </a:rPr>
              <a:t>thể</a:t>
            </a:r>
            <a:r>
              <a:rPr lang="en-US" altLang="en-US" sz="2500" b="1" dirty="0">
                <a:solidFill>
                  <a:schemeClr val="bg1"/>
                </a:solidFill>
                <a:latin typeface="Times New Roman" panose="02020603050405020304" pitchFamily="18" charset="0"/>
                <a:cs typeface="Times New Roman" panose="02020603050405020304" pitchFamily="18" charset="0"/>
              </a:rPr>
              <a:t> </a:t>
            </a:r>
            <a:r>
              <a:rPr lang="en-US" altLang="en-US" sz="2500" b="1" dirty="0" err="1">
                <a:solidFill>
                  <a:schemeClr val="bg1"/>
                </a:solidFill>
                <a:latin typeface="Times New Roman" panose="02020603050405020304" pitchFamily="18" charset="0"/>
                <a:cs typeface="Times New Roman" panose="02020603050405020304" pitchFamily="18" charset="0"/>
              </a:rPr>
              <a:t>tự</a:t>
            </a:r>
            <a:r>
              <a:rPr lang="en-US" altLang="en-US" sz="2500" b="1" dirty="0">
                <a:solidFill>
                  <a:schemeClr val="bg1"/>
                </a:solidFill>
                <a:latin typeface="Times New Roman" panose="02020603050405020304" pitchFamily="18" charset="0"/>
                <a:cs typeface="Times New Roman" panose="02020603050405020304" pitchFamily="18" charset="0"/>
              </a:rPr>
              <a:t> </a:t>
            </a:r>
            <a:r>
              <a:rPr lang="en-US" altLang="en-US" sz="2500" b="1" dirty="0" err="1">
                <a:solidFill>
                  <a:schemeClr val="bg1"/>
                </a:solidFill>
                <a:latin typeface="Times New Roman" panose="02020603050405020304" pitchFamily="18" charset="0"/>
                <a:cs typeface="Times New Roman" panose="02020603050405020304" pitchFamily="18" charset="0"/>
              </a:rPr>
              <a:t>đặt</a:t>
            </a:r>
            <a:r>
              <a:rPr lang="en-US" altLang="en-US" sz="2500" b="1" dirty="0">
                <a:solidFill>
                  <a:schemeClr val="bg1"/>
                </a:solidFill>
                <a:latin typeface="Times New Roman" panose="02020603050405020304" pitchFamily="18" charset="0"/>
                <a:cs typeface="Times New Roman" panose="02020603050405020304" pitchFamily="18" charset="0"/>
              </a:rPr>
              <a:t> ra </a:t>
            </a:r>
            <a:r>
              <a:rPr lang="en-US" altLang="en-US" sz="2500" b="1" dirty="0" err="1">
                <a:solidFill>
                  <a:schemeClr val="bg1"/>
                </a:solidFill>
                <a:latin typeface="Times New Roman" panose="02020603050405020304" pitchFamily="18" charset="0"/>
                <a:cs typeface="Times New Roman" panose="02020603050405020304" pitchFamily="18" charset="0"/>
              </a:rPr>
              <a:t>và</a:t>
            </a:r>
            <a:r>
              <a:rPr lang="en-US" altLang="en-US" sz="2500" b="1" dirty="0">
                <a:solidFill>
                  <a:schemeClr val="bg1"/>
                </a:solidFill>
                <a:latin typeface="Times New Roman" panose="02020603050405020304" pitchFamily="18" charset="0"/>
                <a:cs typeface="Times New Roman" panose="02020603050405020304" pitchFamily="18" charset="0"/>
              </a:rPr>
              <a:t> </a:t>
            </a:r>
            <a:r>
              <a:rPr lang="en-US" altLang="en-US" sz="2500" b="1" dirty="0" err="1">
                <a:solidFill>
                  <a:schemeClr val="bg1"/>
                </a:solidFill>
                <a:latin typeface="Times New Roman" panose="02020603050405020304" pitchFamily="18" charset="0"/>
                <a:cs typeface="Times New Roman" panose="02020603050405020304" pitchFamily="18" charset="0"/>
              </a:rPr>
              <a:t>trả</a:t>
            </a:r>
            <a:r>
              <a:rPr lang="en-US" altLang="en-US" sz="2500" b="1" dirty="0">
                <a:solidFill>
                  <a:schemeClr val="bg1"/>
                </a:solidFill>
                <a:latin typeface="Times New Roman" panose="02020603050405020304" pitchFamily="18" charset="0"/>
                <a:cs typeface="Times New Roman" panose="02020603050405020304" pitchFamily="18" charset="0"/>
              </a:rPr>
              <a:t> </a:t>
            </a:r>
            <a:r>
              <a:rPr lang="en-US" altLang="en-US" sz="2500" b="1" dirty="0" err="1">
                <a:solidFill>
                  <a:schemeClr val="bg1"/>
                </a:solidFill>
                <a:latin typeface="Times New Roman" panose="02020603050405020304" pitchFamily="18" charset="0"/>
                <a:cs typeface="Times New Roman" panose="02020603050405020304" pitchFamily="18" charset="0"/>
              </a:rPr>
              <a:t>lời</a:t>
            </a:r>
            <a:r>
              <a:rPr lang="en-US" altLang="en-US" sz="2500" b="1" dirty="0">
                <a:solidFill>
                  <a:schemeClr val="bg1"/>
                </a:solidFill>
                <a:latin typeface="Times New Roman" panose="02020603050405020304" pitchFamily="18" charset="0"/>
                <a:cs typeface="Times New Roman" panose="02020603050405020304" pitchFamily="18" charset="0"/>
              </a:rPr>
              <a:t> </a:t>
            </a:r>
            <a:r>
              <a:rPr lang="en-US" altLang="en-US" sz="2500" b="1" dirty="0" err="1">
                <a:solidFill>
                  <a:schemeClr val="bg1"/>
                </a:solidFill>
                <a:latin typeface="Times New Roman" panose="02020603050405020304" pitchFamily="18" charset="0"/>
                <a:cs typeface="Times New Roman" panose="02020603050405020304" pitchFamily="18" charset="0"/>
              </a:rPr>
              <a:t>câu</a:t>
            </a:r>
            <a:r>
              <a:rPr lang="en-US" altLang="en-US" sz="2500" b="1" dirty="0">
                <a:solidFill>
                  <a:schemeClr val="bg1"/>
                </a:solidFill>
                <a:latin typeface="Times New Roman" panose="02020603050405020304" pitchFamily="18" charset="0"/>
                <a:cs typeface="Times New Roman" panose="02020603050405020304" pitchFamily="18" charset="0"/>
              </a:rPr>
              <a:t> </a:t>
            </a:r>
            <a:r>
              <a:rPr lang="en-US" altLang="en-US" sz="2500" b="1" dirty="0" err="1">
                <a:solidFill>
                  <a:schemeClr val="bg1"/>
                </a:solidFill>
                <a:latin typeface="Times New Roman" panose="02020603050405020304" pitchFamily="18" charset="0"/>
                <a:cs typeface="Times New Roman" panose="02020603050405020304" pitchFamily="18" charset="0"/>
              </a:rPr>
              <a:t>hỏi</a:t>
            </a:r>
            <a:r>
              <a:rPr lang="en-US" altLang="en-US" sz="2500" b="1" dirty="0">
                <a:solidFill>
                  <a:schemeClr val="bg1"/>
                </a:solidFill>
                <a:latin typeface="Times New Roman" panose="02020603050405020304" pitchFamily="18" charset="0"/>
                <a:cs typeface="Times New Roman" panose="02020603050405020304" pitchFamily="18" charset="0"/>
              </a:rPr>
              <a:t>:</a:t>
            </a:r>
            <a:br>
              <a:rPr lang="en-US" altLang="en-US" sz="2500" b="1" dirty="0">
                <a:solidFill>
                  <a:schemeClr val="bg1"/>
                </a:solidFill>
                <a:latin typeface="Times New Roman" panose="02020603050405020304" pitchFamily="18" charset="0"/>
                <a:cs typeface="Times New Roman" panose="02020603050405020304" pitchFamily="18" charset="0"/>
              </a:rPr>
            </a:br>
            <a:endParaRPr lang="en-US" sz="2500" dirty="0">
              <a:solidFill>
                <a:schemeClr val="bg1"/>
              </a:solidFill>
              <a:latin typeface="Tahoma" pitchFamily="34" charset="0"/>
              <a:ea typeface="Tahoma" pitchFamily="34" charset="0"/>
              <a:cs typeface="Tahoma" pitchFamily="34" charset="0"/>
            </a:endParaRPr>
          </a:p>
        </p:txBody>
      </p:sp>
      <p:sp>
        <p:nvSpPr>
          <p:cNvPr id="2" name="TextBox 1">
            <a:extLst>
              <a:ext uri="{FF2B5EF4-FFF2-40B4-BE49-F238E27FC236}">
                <a16:creationId xmlns:a16="http://schemas.microsoft.com/office/drawing/2014/main" xmlns="" id="{007AB4FF-9E81-46DD-90F0-AA78022C76DC}"/>
              </a:ext>
            </a:extLst>
          </p:cNvPr>
          <p:cNvSpPr txBox="1"/>
          <p:nvPr/>
        </p:nvSpPr>
        <p:spPr>
          <a:xfrm>
            <a:off x="258184" y="660439"/>
            <a:ext cx="8520056" cy="4667945"/>
          </a:xfrm>
          <a:prstGeom prst="rect">
            <a:avLst/>
          </a:prstGeom>
          <a:noFill/>
        </p:spPr>
        <p:txBody>
          <a:bodyPr wrap="square" rtlCol="0">
            <a:spAutoFit/>
          </a:bodyPr>
          <a:lstStyle/>
          <a:p>
            <a:pPr marL="0" indent="0" algn="just">
              <a:lnSpc>
                <a:spcPts val="2100"/>
              </a:lnSpc>
              <a:spcBef>
                <a:spcPts val="500"/>
              </a:spcBef>
              <a:spcAft>
                <a:spcPts val="400"/>
              </a:spcAft>
              <a:buFont typeface="Wingdings" panose="05000000000000000000" pitchFamily="2" charset="2"/>
              <a:buNone/>
            </a:pP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Nhà</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trường</a:t>
            </a:r>
            <a:r>
              <a:rPr lang="en-US" altLang="en-US" sz="2000" dirty="0">
                <a:latin typeface="Times New Roman" panose="02020603050405020304" pitchFamily="18" charset="0"/>
                <a:cs typeface="Times New Roman" panose="02020603050405020304" pitchFamily="18" charset="0"/>
              </a:rPr>
              <a:t> </a:t>
            </a:r>
            <a:r>
              <a:rPr lang="en-US" altLang="en-US" sz="2000" dirty="0">
                <a:solidFill>
                  <a:srgbClr val="FF0000"/>
                </a:solidFill>
                <a:latin typeface="Times New Roman" panose="02020603050405020304" pitchFamily="18" charset="0"/>
                <a:cs typeface="Times New Roman" panose="02020603050405020304" pitchFamily="18" charset="0"/>
              </a:rPr>
              <a:t>c</a:t>
            </a:r>
            <a:r>
              <a:rPr lang="vi-VN" altLang="en-US" sz="2000" dirty="0">
                <a:solidFill>
                  <a:srgbClr val="FF0000"/>
                </a:solidFill>
                <a:latin typeface="Times New Roman" panose="02020603050405020304" pitchFamily="18" charset="0"/>
                <a:cs typeface="Times New Roman" panose="02020603050405020304" pitchFamily="18" charset="0"/>
              </a:rPr>
              <a:t>ó hay không lập kế hoạch </a:t>
            </a:r>
            <a:r>
              <a:rPr lang="vi-VN" altLang="en-US" sz="2000" dirty="0">
                <a:latin typeface="Times New Roman" panose="02020603050405020304" pitchFamily="18" charset="0"/>
                <a:cs typeface="Times New Roman" panose="02020603050405020304" pitchFamily="18" charset="0"/>
              </a:rPr>
              <a:t>thực hiện </a:t>
            </a:r>
            <a:r>
              <a:rPr lang="en-US" altLang="en-US" sz="2000" dirty="0">
                <a:latin typeface="Times New Roman" panose="02020603050405020304" pitchFamily="18" charset="0"/>
                <a:cs typeface="Times New Roman" panose="02020603050405020304" pitchFamily="18" charset="0"/>
              </a:rPr>
              <a:t>y/c</a:t>
            </a:r>
            <a:r>
              <a:rPr lang="vi-VN" altLang="en-US" sz="2000" dirty="0">
                <a:latin typeface="Times New Roman" panose="02020603050405020304" pitchFamily="18" charset="0"/>
                <a:cs typeface="Times New Roman" panose="02020603050405020304" pitchFamily="18" charset="0"/>
              </a:rPr>
              <a:t>?</a:t>
            </a:r>
            <a:r>
              <a:rPr lang="en-US" altLang="en-US" sz="2000" dirty="0">
                <a:latin typeface="Times New Roman" panose="02020603050405020304" pitchFamily="18" charset="0"/>
                <a:ea typeface="Calibri" panose="020F0502020204030204" pitchFamily="34" charset="0"/>
                <a:cs typeface="Times New Roman" panose="02020603050405020304" pitchFamily="18" charset="0"/>
              </a:rPr>
              <a:t> </a:t>
            </a:r>
          </a:p>
          <a:p>
            <a:pPr marL="0" indent="0" algn="just">
              <a:lnSpc>
                <a:spcPts val="2100"/>
              </a:lnSpc>
              <a:spcBef>
                <a:spcPts val="500"/>
              </a:spcBef>
              <a:spcAft>
                <a:spcPts val="400"/>
              </a:spcAft>
              <a:buFont typeface="Wingdings" panose="05000000000000000000" pitchFamily="2" charset="2"/>
              <a:buNone/>
            </a:pP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Nhà</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trường</a:t>
            </a:r>
            <a:r>
              <a:rPr lang="en-US" altLang="en-US" sz="2000" dirty="0">
                <a:latin typeface="Times New Roman" panose="02020603050405020304" pitchFamily="18" charset="0"/>
                <a:cs typeface="Times New Roman" panose="02020603050405020304" pitchFamily="18" charset="0"/>
              </a:rPr>
              <a:t> </a:t>
            </a:r>
            <a:r>
              <a:rPr lang="en-US" altLang="en-US" sz="2000" dirty="0">
                <a:solidFill>
                  <a:srgbClr val="FF0000"/>
                </a:solidFill>
                <a:latin typeface="Times New Roman" panose="02020603050405020304" pitchFamily="18" charset="0"/>
                <a:cs typeface="Times New Roman" panose="02020603050405020304" pitchFamily="18" charset="0"/>
              </a:rPr>
              <a:t>đ</a:t>
            </a:r>
            <a:r>
              <a:rPr lang="vi-VN" altLang="en-US" sz="2000" dirty="0">
                <a:solidFill>
                  <a:srgbClr val="FF0000"/>
                </a:solidFill>
                <a:latin typeface="Times New Roman" panose="02020603050405020304" pitchFamily="18" charset="0"/>
                <a:cs typeface="Times New Roman" panose="02020603050405020304" pitchFamily="18" charset="0"/>
              </a:rPr>
              <a:t>ã thực hiện, </a:t>
            </a:r>
            <a:r>
              <a:rPr lang="en-US" altLang="en-US" sz="2000" dirty="0" err="1">
                <a:solidFill>
                  <a:srgbClr val="FF0000"/>
                </a:solidFill>
                <a:latin typeface="Times New Roman" panose="02020603050405020304" pitchFamily="18" charset="0"/>
                <a:cs typeface="Times New Roman" panose="02020603050405020304" pitchFamily="18" charset="0"/>
              </a:rPr>
              <a:t>đã</a:t>
            </a:r>
            <a:r>
              <a:rPr lang="en-US" altLang="en-US" sz="2000" dirty="0">
                <a:solidFill>
                  <a:srgbClr val="FF0000"/>
                </a:solidFill>
                <a:latin typeface="Times New Roman" panose="02020603050405020304" pitchFamily="18" charset="0"/>
                <a:cs typeface="Times New Roman" panose="02020603050405020304" pitchFamily="18" charset="0"/>
              </a:rPr>
              <a:t> </a:t>
            </a:r>
            <a:r>
              <a:rPr lang="en-US" altLang="en-US" sz="2000" dirty="0" err="1">
                <a:solidFill>
                  <a:srgbClr val="FF0000"/>
                </a:solidFill>
                <a:latin typeface="Times New Roman" panose="02020603050405020304" pitchFamily="18" charset="0"/>
                <a:cs typeface="Times New Roman" panose="02020603050405020304" pitchFamily="18" charset="0"/>
              </a:rPr>
              <a:t>hoàn</a:t>
            </a:r>
            <a:r>
              <a:rPr lang="en-US" altLang="en-US" sz="2000" dirty="0">
                <a:solidFill>
                  <a:srgbClr val="FF0000"/>
                </a:solidFill>
                <a:latin typeface="Times New Roman" panose="02020603050405020304" pitchFamily="18" charset="0"/>
                <a:cs typeface="Times New Roman" panose="02020603050405020304" pitchFamily="18" charset="0"/>
              </a:rPr>
              <a:t> </a:t>
            </a:r>
            <a:r>
              <a:rPr lang="en-US" altLang="en-US" sz="2000" dirty="0" err="1">
                <a:solidFill>
                  <a:srgbClr val="FF0000"/>
                </a:solidFill>
                <a:latin typeface="Times New Roman" panose="02020603050405020304" pitchFamily="18" charset="0"/>
                <a:cs typeface="Times New Roman" panose="02020603050405020304" pitchFamily="18" charset="0"/>
              </a:rPr>
              <a:t>thành</a:t>
            </a:r>
            <a:r>
              <a:rPr lang="en-US" altLang="en-US" sz="2000" dirty="0">
                <a:solidFill>
                  <a:srgbClr val="FF0000"/>
                </a:solidFill>
                <a:latin typeface="Times New Roman" panose="02020603050405020304" pitchFamily="18" charset="0"/>
                <a:cs typeface="Times New Roman" panose="02020603050405020304" pitchFamily="18" charset="0"/>
              </a:rPr>
              <a:t>, </a:t>
            </a:r>
            <a:r>
              <a:rPr lang="vi-VN" altLang="en-US" sz="2000" dirty="0">
                <a:solidFill>
                  <a:srgbClr val="FF0000"/>
                </a:solidFill>
                <a:latin typeface="Times New Roman" panose="02020603050405020304" pitchFamily="18" charset="0"/>
                <a:cs typeface="Times New Roman" panose="02020603050405020304" pitchFamily="18" charset="0"/>
              </a:rPr>
              <a:t>đã đạt được </a:t>
            </a:r>
            <a:r>
              <a:rPr lang="en-US" altLang="en-US" sz="2000" dirty="0">
                <a:latin typeface="Times New Roman" panose="02020603050405020304" pitchFamily="18" charset="0"/>
                <a:cs typeface="Times New Roman" panose="02020603050405020304" pitchFamily="18" charset="0"/>
              </a:rPr>
              <a:t>y/c </a:t>
            </a:r>
            <a:r>
              <a:rPr lang="vi-VN" altLang="en-US" sz="2000" dirty="0">
                <a:latin typeface="Times New Roman" panose="02020603050405020304" pitchFamily="18" charset="0"/>
                <a:cs typeface="Times New Roman" panose="02020603050405020304" pitchFamily="18" charset="0"/>
              </a:rPr>
              <a:t>chưa?</a:t>
            </a:r>
            <a:r>
              <a:rPr lang="en-US" altLang="en-US" sz="2000" dirty="0">
                <a:latin typeface="Times New Roman" panose="02020603050405020304" pitchFamily="18" charset="0"/>
                <a:ea typeface="Calibri" panose="020F0502020204030204" pitchFamily="34" charset="0"/>
                <a:cs typeface="Times New Roman" panose="02020603050405020304" pitchFamily="18" charset="0"/>
              </a:rPr>
              <a:t> </a:t>
            </a:r>
          </a:p>
          <a:p>
            <a:pPr marL="0" indent="0" algn="just">
              <a:lnSpc>
                <a:spcPts val="2100"/>
              </a:lnSpc>
              <a:spcBef>
                <a:spcPts val="500"/>
              </a:spcBef>
              <a:spcAft>
                <a:spcPts val="400"/>
              </a:spcAft>
              <a:buFont typeface="Wingdings" panose="05000000000000000000" pitchFamily="2" charset="2"/>
              <a:buNone/>
            </a:pPr>
            <a:r>
              <a:rPr lang="en-US" altLang="en-US" sz="2000" dirty="0">
                <a:latin typeface="Times New Roman" panose="02020603050405020304" pitchFamily="18" charset="0"/>
                <a:cs typeface="Times New Roman" panose="02020603050405020304" pitchFamily="18" charset="0"/>
              </a:rPr>
              <a:t>? </a:t>
            </a:r>
            <a:r>
              <a:rPr lang="en-US" altLang="en-US" sz="20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Mức</a:t>
            </a:r>
            <a:r>
              <a:rPr lang="en-US" altLang="en-US" sz="20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20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độ</a:t>
            </a:r>
            <a:r>
              <a:rPr lang="en-US" altLang="en-US" sz="20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2000" dirty="0" err="1">
                <a:latin typeface="Times New Roman" panose="02020603050405020304" pitchFamily="18" charset="0"/>
                <a:ea typeface="Calibri" panose="020F0502020204030204" pitchFamily="34" charset="0"/>
                <a:cs typeface="Times New Roman" panose="02020603050405020304" pitchFamily="18" charset="0"/>
              </a:rPr>
              <a:t>mà</a:t>
            </a:r>
            <a:r>
              <a:rPr lang="en-US" alt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altLang="en-US" sz="2000" dirty="0" err="1">
                <a:latin typeface="Times New Roman" panose="02020603050405020304" pitchFamily="18" charset="0"/>
                <a:ea typeface="Calibri" panose="020F0502020204030204" pitchFamily="34" charset="0"/>
                <a:cs typeface="Times New Roman" panose="02020603050405020304" pitchFamily="18" charset="0"/>
              </a:rPr>
              <a:t>nhà</a:t>
            </a:r>
            <a:r>
              <a:rPr lang="en-US" alt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altLang="en-US" sz="2000" dirty="0" err="1">
                <a:latin typeface="Times New Roman" panose="02020603050405020304" pitchFamily="18" charset="0"/>
                <a:ea typeface="Calibri" panose="020F0502020204030204" pitchFamily="34" charset="0"/>
                <a:cs typeface="Times New Roman" panose="02020603050405020304" pitchFamily="18" charset="0"/>
              </a:rPr>
              <a:t>trường</a:t>
            </a:r>
            <a:r>
              <a:rPr lang="en-US" alt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altLang="en-US" sz="2000" dirty="0" err="1">
                <a:latin typeface="Times New Roman" panose="02020603050405020304" pitchFamily="18" charset="0"/>
                <a:ea typeface="Calibri" panose="020F0502020204030204" pitchFamily="34" charset="0"/>
                <a:cs typeface="Times New Roman" panose="02020603050405020304" pitchFamily="18" charset="0"/>
              </a:rPr>
              <a:t>đã</a:t>
            </a:r>
            <a:r>
              <a:rPr lang="en-US" alt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altLang="en-US" sz="2000" dirty="0" err="1">
                <a:latin typeface="Times New Roman" panose="02020603050405020304" pitchFamily="18" charset="0"/>
                <a:ea typeface="Calibri" panose="020F0502020204030204" pitchFamily="34" charset="0"/>
                <a:cs typeface="Times New Roman" panose="02020603050405020304" pitchFamily="18" charset="0"/>
              </a:rPr>
              <a:t>có</a:t>
            </a:r>
            <a:r>
              <a:rPr lang="en-US" alt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altLang="en-US" sz="2000" dirty="0" err="1">
                <a:latin typeface="Times New Roman" panose="02020603050405020304" pitchFamily="18" charset="0"/>
                <a:ea typeface="Calibri" panose="020F0502020204030204" pitchFamily="34" charset="0"/>
                <a:cs typeface="Times New Roman" panose="02020603050405020304" pitchFamily="18" charset="0"/>
              </a:rPr>
              <a:t>đã</a:t>
            </a:r>
            <a:r>
              <a:rPr lang="en-US" alt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altLang="en-US" sz="2000" dirty="0" err="1">
                <a:latin typeface="Times New Roman" panose="02020603050405020304" pitchFamily="18" charset="0"/>
                <a:ea typeface="Calibri" panose="020F0502020204030204" pitchFamily="34" charset="0"/>
                <a:cs typeface="Times New Roman" panose="02020603050405020304" pitchFamily="18" charset="0"/>
              </a:rPr>
              <a:t>thực</a:t>
            </a:r>
            <a:r>
              <a:rPr lang="en-US" alt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altLang="en-US" sz="2000" dirty="0" err="1">
                <a:latin typeface="Times New Roman" panose="02020603050405020304" pitchFamily="18" charset="0"/>
                <a:ea typeface="Calibri" panose="020F0502020204030204" pitchFamily="34" charset="0"/>
                <a:cs typeface="Times New Roman" panose="02020603050405020304" pitchFamily="18" charset="0"/>
              </a:rPr>
              <a:t>hiện</a:t>
            </a:r>
            <a:r>
              <a:rPr lang="en-US" alt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altLang="en-US" sz="2000" dirty="0" err="1">
                <a:latin typeface="Times New Roman" panose="02020603050405020304" pitchFamily="18" charset="0"/>
                <a:ea typeface="Calibri" panose="020F0502020204030204" pitchFamily="34" charset="0"/>
                <a:cs typeface="Times New Roman" panose="02020603050405020304" pitchFamily="18" charset="0"/>
              </a:rPr>
              <a:t>đã</a:t>
            </a:r>
            <a:r>
              <a:rPr lang="en-US" alt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altLang="en-US" sz="2000" dirty="0" err="1">
                <a:latin typeface="Times New Roman" panose="02020603050405020304" pitchFamily="18" charset="0"/>
                <a:ea typeface="Calibri" panose="020F0502020204030204" pitchFamily="34" charset="0"/>
                <a:cs typeface="Times New Roman" panose="02020603050405020304" pitchFamily="18" charset="0"/>
              </a:rPr>
              <a:t>hoàn</a:t>
            </a:r>
            <a:r>
              <a:rPr lang="en-US" alt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altLang="en-US" sz="2000" dirty="0" err="1">
                <a:latin typeface="Times New Roman" panose="02020603050405020304" pitchFamily="18" charset="0"/>
                <a:ea typeface="Calibri" panose="020F0502020204030204" pitchFamily="34" charset="0"/>
                <a:cs typeface="Times New Roman" panose="02020603050405020304" pitchFamily="18" charset="0"/>
              </a:rPr>
              <a:t>thành</a:t>
            </a:r>
            <a:r>
              <a:rPr lang="en-US" alt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altLang="en-US" sz="2000" dirty="0" err="1">
                <a:latin typeface="Times New Roman" panose="02020603050405020304" pitchFamily="18" charset="0"/>
                <a:ea typeface="Calibri" panose="020F0502020204030204" pitchFamily="34" charset="0"/>
                <a:cs typeface="Times New Roman" panose="02020603050405020304" pitchFamily="18" charset="0"/>
              </a:rPr>
              <a:t>đã</a:t>
            </a:r>
            <a:r>
              <a:rPr lang="en-US" alt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altLang="en-US" sz="2000" dirty="0" err="1">
                <a:latin typeface="Times New Roman" panose="02020603050405020304" pitchFamily="18" charset="0"/>
                <a:ea typeface="Calibri" panose="020F0502020204030204" pitchFamily="34" charset="0"/>
                <a:cs typeface="Times New Roman" panose="02020603050405020304" pitchFamily="18" charset="0"/>
              </a:rPr>
              <a:t>đạt</a:t>
            </a:r>
            <a:r>
              <a:rPr lang="en-US" alt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altLang="en-US" sz="2000" dirty="0" err="1">
                <a:latin typeface="Times New Roman" panose="02020603050405020304" pitchFamily="18" charset="0"/>
                <a:ea typeface="Calibri" panose="020F0502020204030204" pitchFamily="34" charset="0"/>
                <a:cs typeface="Times New Roman" panose="02020603050405020304" pitchFamily="18" charset="0"/>
              </a:rPr>
              <a:t>được</a:t>
            </a:r>
            <a:r>
              <a:rPr lang="en-US" alt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altLang="en-US" sz="2000" dirty="0" err="1">
                <a:latin typeface="Times New Roman" panose="02020603050405020304" pitchFamily="18" charset="0"/>
                <a:ea typeface="Calibri" panose="020F0502020204030204" pitchFamily="34" charset="0"/>
                <a:cs typeface="Times New Roman" panose="02020603050405020304" pitchFamily="18" charset="0"/>
              </a:rPr>
              <a:t>những</a:t>
            </a:r>
            <a:r>
              <a:rPr lang="en-US" altLang="en-US" sz="2000" dirty="0">
                <a:latin typeface="Times New Roman" panose="02020603050405020304" pitchFamily="18" charset="0"/>
                <a:ea typeface="Calibri" panose="020F0502020204030204" pitchFamily="34" charset="0"/>
                <a:cs typeface="Times New Roman" panose="02020603050405020304" pitchFamily="18" charset="0"/>
              </a:rPr>
              <a:t> y/c </a:t>
            </a:r>
            <a:r>
              <a:rPr lang="en-US" altLang="en-US" sz="2000" dirty="0" err="1">
                <a:latin typeface="Times New Roman" panose="02020603050405020304" pitchFamily="18" charset="0"/>
                <a:ea typeface="Calibri" panose="020F0502020204030204" pitchFamily="34" charset="0"/>
                <a:cs typeface="Times New Roman" panose="02020603050405020304" pitchFamily="18" charset="0"/>
              </a:rPr>
              <a:t>đó</a:t>
            </a:r>
            <a:r>
              <a:rPr lang="en-US" alt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altLang="en-US" sz="2000" dirty="0" err="1">
                <a:latin typeface="Times New Roman" panose="02020603050405020304" pitchFamily="18" charset="0"/>
                <a:ea typeface="Calibri" panose="020F0502020204030204" pitchFamily="34" charset="0"/>
                <a:cs typeface="Times New Roman" panose="02020603050405020304" pitchFamily="18" charset="0"/>
              </a:rPr>
              <a:t>như</a:t>
            </a:r>
            <a:r>
              <a:rPr lang="en-US" alt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altLang="en-US" sz="2000" dirty="0" err="1">
                <a:latin typeface="Times New Roman" panose="02020603050405020304" pitchFamily="18" charset="0"/>
                <a:ea typeface="Calibri" panose="020F0502020204030204" pitchFamily="34" charset="0"/>
                <a:cs typeface="Times New Roman" panose="02020603050405020304" pitchFamily="18" charset="0"/>
              </a:rPr>
              <a:t>thế</a:t>
            </a:r>
            <a:r>
              <a:rPr lang="en-US" alt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altLang="en-US" sz="2000" dirty="0" err="1">
                <a:latin typeface="Times New Roman" panose="02020603050405020304" pitchFamily="18" charset="0"/>
                <a:ea typeface="Calibri" panose="020F0502020204030204" pitchFamily="34" charset="0"/>
                <a:cs typeface="Times New Roman" panose="02020603050405020304" pitchFamily="18" charset="0"/>
              </a:rPr>
              <a:t>nào</a:t>
            </a:r>
            <a:r>
              <a:rPr lang="en-US" altLang="en-US" sz="2000" dirty="0">
                <a:latin typeface="Times New Roman" panose="02020603050405020304" pitchFamily="18" charset="0"/>
                <a:ea typeface="Calibri" panose="020F0502020204030204" pitchFamily="34" charset="0"/>
                <a:cs typeface="Times New Roman" panose="02020603050405020304" pitchFamily="18" charset="0"/>
              </a:rPr>
              <a:t>? ND </a:t>
            </a:r>
            <a:r>
              <a:rPr lang="vi-VN" altLang="en-US" sz="2000" dirty="0">
                <a:latin typeface="Times New Roman" panose="02020603050405020304" pitchFamily="18" charset="0"/>
                <a:ea typeface="Calibri" panose="020F0502020204030204" pitchFamily="34" charset="0"/>
                <a:cs typeface="Times New Roman" panose="02020603050405020304" pitchFamily="18" charset="0"/>
              </a:rPr>
              <a:t>đã đạt được của nhà trường so với </a:t>
            </a:r>
            <a:r>
              <a:rPr lang="en-US" altLang="en-US" sz="2000" dirty="0">
                <a:latin typeface="Times New Roman" panose="02020603050405020304" pitchFamily="18" charset="0"/>
                <a:ea typeface="Calibri" panose="020F0502020204030204" pitchFamily="34" charset="0"/>
                <a:cs typeface="Times New Roman" panose="02020603050405020304" pitchFamily="18" charset="0"/>
              </a:rPr>
              <a:t>y/c </a:t>
            </a:r>
            <a:r>
              <a:rPr lang="vi-VN" altLang="en-US" sz="2000" dirty="0">
                <a:latin typeface="Times New Roman" panose="02020603050405020304" pitchFamily="18" charset="0"/>
                <a:ea typeface="Calibri" panose="020F0502020204030204" pitchFamily="34" charset="0"/>
                <a:cs typeface="Times New Roman" panose="02020603050405020304" pitchFamily="18" charset="0"/>
              </a:rPr>
              <a:t>theo quy định chung như thế nào? </a:t>
            </a:r>
            <a:endParaRPr lang="en-US" altLang="en-US" sz="2000" dirty="0">
              <a:latin typeface="Times New Roman" panose="02020603050405020304" pitchFamily="18" charset="0"/>
              <a:ea typeface="Calibri" panose="020F0502020204030204" pitchFamily="34" charset="0"/>
              <a:cs typeface="Times New Roman" panose="02020603050405020304" pitchFamily="18" charset="0"/>
            </a:endParaRPr>
          </a:p>
          <a:p>
            <a:pPr marL="0" indent="0" algn="just">
              <a:lnSpc>
                <a:spcPts val="2100"/>
              </a:lnSpc>
              <a:spcBef>
                <a:spcPts val="500"/>
              </a:spcBef>
              <a:spcAft>
                <a:spcPts val="400"/>
              </a:spcAft>
              <a:buFont typeface="Wingdings" panose="05000000000000000000" pitchFamily="2" charset="2"/>
              <a:buNone/>
            </a:pPr>
            <a:r>
              <a:rPr lang="en-US" altLang="en-US" sz="2000" dirty="0">
                <a:latin typeface="Times New Roman" panose="02020603050405020304" pitchFamily="18" charset="0"/>
                <a:ea typeface="Calibri" panose="020F0502020204030204" pitchFamily="34" charset="0"/>
                <a:cs typeface="Times New Roman" panose="02020603050405020304" pitchFamily="18" charset="0"/>
              </a:rPr>
              <a:t>? </a:t>
            </a:r>
            <a:r>
              <a:rPr lang="vi-VN" altLang="en-US" sz="2000" dirty="0">
                <a:solidFill>
                  <a:srgbClr val="FF0000"/>
                </a:solidFill>
                <a:latin typeface="Times New Roman" panose="02020603050405020304" pitchFamily="18" charset="0"/>
                <a:cs typeface="Times New Roman" panose="02020603050405020304" pitchFamily="18" charset="0"/>
              </a:rPr>
              <a:t>So </a:t>
            </a:r>
            <a:r>
              <a:rPr lang="en-US" altLang="en-US" sz="2000" dirty="0" err="1">
                <a:solidFill>
                  <a:srgbClr val="FF0000"/>
                </a:solidFill>
                <a:latin typeface="Times New Roman" panose="02020603050405020304" pitchFamily="18" charset="0"/>
                <a:cs typeface="Times New Roman" panose="02020603050405020304" pitchFamily="18" charset="0"/>
              </a:rPr>
              <a:t>sánh</a:t>
            </a:r>
            <a:r>
              <a:rPr lang="en-US" altLang="en-US" sz="2000" dirty="0">
                <a:solidFill>
                  <a:srgbClr val="FF0000"/>
                </a:solidFill>
                <a:latin typeface="Times New Roman" panose="02020603050405020304" pitchFamily="18" charset="0"/>
                <a:cs typeface="Times New Roman" panose="02020603050405020304" pitchFamily="18" charset="0"/>
              </a:rPr>
              <a:t> </a:t>
            </a:r>
            <a:r>
              <a:rPr lang="vi-VN" altLang="en-US" sz="2000" dirty="0">
                <a:latin typeface="Times New Roman" panose="02020603050405020304" pitchFamily="18" charset="0"/>
                <a:cs typeface="Times New Roman" panose="02020603050405020304" pitchFamily="18" charset="0"/>
              </a:rPr>
              <a:t>với các trường khác </a:t>
            </a:r>
            <a:r>
              <a:rPr lang="vi-VN" altLang="en-US" sz="2000" dirty="0">
                <a:solidFill>
                  <a:srgbClr val="FF0000"/>
                </a:solidFill>
                <a:latin typeface="Times New Roman" panose="02020603050405020304" pitchFamily="18" charset="0"/>
                <a:cs typeface="Times New Roman" panose="02020603050405020304" pitchFamily="18" charset="0"/>
              </a:rPr>
              <a:t>cùng có điều kiện </a:t>
            </a:r>
            <a:r>
              <a:rPr lang="vi-VN" altLang="en-US" sz="2000" dirty="0">
                <a:latin typeface="Times New Roman" panose="02020603050405020304" pitchFamily="18" charset="0"/>
                <a:cs typeface="Times New Roman" panose="02020603050405020304" pitchFamily="18" charset="0"/>
              </a:rPr>
              <a:t>tương đồng (</a:t>
            </a:r>
            <a:r>
              <a:rPr lang="vi-VN" altLang="en-US" sz="2000" dirty="0">
                <a:solidFill>
                  <a:srgbClr val="FF0000"/>
                </a:solidFill>
                <a:latin typeface="Times New Roman" panose="02020603050405020304" pitchFamily="18" charset="0"/>
                <a:cs typeface="Times New Roman" panose="02020603050405020304" pitchFamily="18" charset="0"/>
              </a:rPr>
              <a:t>kinh tế - xã hội, văn hóa,…) </a:t>
            </a:r>
            <a:r>
              <a:rPr lang="vi-VN" altLang="en-US" sz="2000" dirty="0">
                <a:latin typeface="Times New Roman" panose="02020603050405020304" pitchFamily="18" charset="0"/>
                <a:cs typeface="Times New Roman" panose="02020603050405020304" pitchFamily="18" charset="0"/>
              </a:rPr>
              <a:t>như thế nào?</a:t>
            </a:r>
            <a:endParaRPr lang="en-US" altLang="en-US" sz="2000" dirty="0">
              <a:latin typeface="Times New Roman" panose="02020603050405020304" pitchFamily="18" charset="0"/>
              <a:ea typeface="Calibri" panose="020F0502020204030204" pitchFamily="34" charset="0"/>
              <a:cs typeface="Times New Roman" panose="02020603050405020304" pitchFamily="18" charset="0"/>
            </a:endParaRPr>
          </a:p>
          <a:p>
            <a:pPr marL="0" indent="0" algn="just">
              <a:lnSpc>
                <a:spcPts val="2100"/>
              </a:lnSpc>
              <a:spcBef>
                <a:spcPts val="500"/>
              </a:spcBef>
              <a:spcAft>
                <a:spcPts val="400"/>
              </a:spcAft>
              <a:buFont typeface="Wingdings" panose="05000000000000000000" pitchFamily="2" charset="2"/>
              <a:buNone/>
            </a:pPr>
            <a:r>
              <a:rPr lang="en-US" altLang="en-US" sz="2000" dirty="0">
                <a:latin typeface="Times New Roman" panose="02020603050405020304" pitchFamily="18" charset="0"/>
                <a:cs typeface="Times New Roman" panose="02020603050405020304" pitchFamily="18" charset="0"/>
              </a:rPr>
              <a:t>? </a:t>
            </a:r>
            <a:r>
              <a:rPr lang="vi-VN" altLang="en-US" sz="2000" dirty="0">
                <a:latin typeface="Times New Roman" panose="02020603050405020304" pitchFamily="18" charset="0"/>
                <a:ea typeface="Calibri" panose="020F0502020204030204" pitchFamily="34" charset="0"/>
                <a:cs typeface="Times New Roman" panose="02020603050405020304" pitchFamily="18" charset="0"/>
              </a:rPr>
              <a:t>Nhà trường </a:t>
            </a:r>
            <a:r>
              <a:rPr lang="en-US" altLang="en-US" sz="2000" dirty="0" err="1">
                <a:latin typeface="Times New Roman" panose="02020603050405020304" pitchFamily="18" charset="0"/>
                <a:ea typeface="Calibri" panose="020F0502020204030204" pitchFamily="34" charset="0"/>
                <a:cs typeface="Times New Roman" panose="02020603050405020304" pitchFamily="18" charset="0"/>
              </a:rPr>
              <a:t>đ</a:t>
            </a:r>
            <a:r>
              <a:rPr lang="en-US" altLang="en-US" sz="2000" dirty="0" err="1">
                <a:latin typeface="Times New Roman" panose="02020603050405020304" pitchFamily="18" charset="0"/>
                <a:cs typeface="Times New Roman" panose="02020603050405020304" pitchFamily="18" charset="0"/>
              </a:rPr>
              <a:t>ã</a:t>
            </a:r>
            <a:r>
              <a:rPr lang="en-US" altLang="en-US" sz="2000" dirty="0">
                <a:latin typeface="Times New Roman" panose="02020603050405020304" pitchFamily="18" charset="0"/>
                <a:cs typeface="Times New Roman" panose="02020603050405020304" pitchFamily="18" charset="0"/>
              </a:rPr>
              <a:t> </a:t>
            </a:r>
            <a:r>
              <a:rPr lang="vi-VN" altLang="en-US" sz="2000" dirty="0">
                <a:latin typeface="Times New Roman" panose="02020603050405020304" pitchFamily="18" charset="0"/>
                <a:cs typeface="Times New Roman" panose="02020603050405020304" pitchFamily="18" charset="0"/>
              </a:rPr>
              <a:t>thực hiện </a:t>
            </a:r>
            <a:r>
              <a:rPr lang="vi-VN" altLang="en-US" sz="2000" dirty="0">
                <a:solidFill>
                  <a:srgbClr val="FF0000"/>
                </a:solidFill>
                <a:latin typeface="Times New Roman" panose="02020603050405020304" pitchFamily="18" charset="0"/>
                <a:cs typeface="Times New Roman" panose="02020603050405020304" pitchFamily="18" charset="0"/>
              </a:rPr>
              <a:t>“vượt trên” </a:t>
            </a:r>
            <a:r>
              <a:rPr lang="en-US" altLang="en-US" sz="2000" dirty="0">
                <a:latin typeface="Times New Roman" panose="02020603050405020304" pitchFamily="18" charset="0"/>
                <a:cs typeface="Times New Roman" panose="02020603050405020304" pitchFamily="18" charset="0"/>
              </a:rPr>
              <a:t>y/c </a:t>
            </a:r>
            <a:r>
              <a:rPr lang="vi-VN" altLang="en-US" sz="2000" dirty="0">
                <a:latin typeface="Times New Roman" panose="02020603050405020304" pitchFamily="18" charset="0"/>
                <a:cs typeface="Times New Roman" panose="02020603050405020304" pitchFamily="18" charset="0"/>
              </a:rPr>
              <a:t>như thế nào? </a:t>
            </a:r>
            <a:endParaRPr lang="en-US" altLang="en-US" sz="2000" dirty="0">
              <a:latin typeface="Times New Roman" panose="02020603050405020304" pitchFamily="18" charset="0"/>
              <a:ea typeface="Calibri" panose="020F0502020204030204" pitchFamily="34" charset="0"/>
              <a:cs typeface="Times New Roman" panose="02020603050405020304" pitchFamily="18" charset="0"/>
            </a:endParaRPr>
          </a:p>
          <a:p>
            <a:pPr marL="0" indent="0" algn="just">
              <a:lnSpc>
                <a:spcPts val="2100"/>
              </a:lnSpc>
              <a:spcBef>
                <a:spcPts val="500"/>
              </a:spcBef>
              <a:spcAft>
                <a:spcPts val="400"/>
              </a:spcAft>
              <a:buFont typeface="Wingdings" panose="05000000000000000000" pitchFamily="2" charset="2"/>
              <a:buNone/>
            </a:pPr>
            <a:r>
              <a:rPr lang="en-US" altLang="en-US" sz="2000" dirty="0">
                <a:latin typeface="Times New Roman" panose="02020603050405020304" pitchFamily="18" charset="0"/>
                <a:cs typeface="Times New Roman" panose="02020603050405020304" pitchFamily="18" charset="0"/>
              </a:rPr>
              <a:t>? </a:t>
            </a:r>
            <a:r>
              <a:rPr lang="vi-VN" altLang="en-US" sz="2000" dirty="0">
                <a:latin typeface="Times New Roman" panose="02020603050405020304" pitchFamily="18" charset="0"/>
                <a:ea typeface="Calibri" panose="020F0502020204030204" pitchFamily="34" charset="0"/>
                <a:cs typeface="Times New Roman" panose="02020603050405020304" pitchFamily="18" charset="0"/>
              </a:rPr>
              <a:t>Nhà trường </a:t>
            </a:r>
            <a:r>
              <a:rPr lang="vi-VN" altLang="en-US" sz="20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rà soát</a:t>
            </a:r>
            <a:r>
              <a:rPr lang="vi-VN" altLang="en-US" sz="2000" dirty="0">
                <a:solidFill>
                  <a:srgbClr val="FF0000"/>
                </a:solidFill>
                <a:latin typeface="Times New Roman" panose="02020603050405020304" pitchFamily="18" charset="0"/>
                <a:cs typeface="Times New Roman" panose="02020603050405020304" pitchFamily="18" charset="0"/>
              </a:rPr>
              <a:t>, kiểm tra </a:t>
            </a:r>
            <a:r>
              <a:rPr lang="vi-VN" altLang="en-US" sz="2000" dirty="0">
                <a:latin typeface="Times New Roman" panose="02020603050405020304" pitchFamily="18" charset="0"/>
                <a:cs typeface="Times New Roman" panose="02020603050405020304" pitchFamily="18" charset="0"/>
              </a:rPr>
              <a:t>việc thực hiện </a:t>
            </a:r>
            <a:r>
              <a:rPr lang="en-US" altLang="en-US" sz="2000" dirty="0">
                <a:latin typeface="Times New Roman" panose="02020603050405020304" pitchFamily="18" charset="0"/>
                <a:cs typeface="Times New Roman" panose="02020603050405020304" pitchFamily="18" charset="0"/>
              </a:rPr>
              <a:t>y/c </a:t>
            </a:r>
            <a:r>
              <a:rPr lang="vi-VN" altLang="en-US" sz="2000" dirty="0">
                <a:latin typeface="Times New Roman" panose="02020603050405020304" pitchFamily="18" charset="0"/>
                <a:cs typeface="Times New Roman" panose="02020603050405020304" pitchFamily="18" charset="0"/>
              </a:rPr>
              <a:t>như thế nào? </a:t>
            </a:r>
            <a:r>
              <a:rPr lang="en-US" altLang="en-US" sz="2000" dirty="0">
                <a:latin typeface="Times New Roman" panose="02020603050405020304" pitchFamily="18" charset="0"/>
                <a:cs typeface="Times New Roman" panose="02020603050405020304" pitchFamily="18" charset="0"/>
              </a:rPr>
              <a:t>…</a:t>
            </a:r>
            <a:endParaRPr lang="en-US" altLang="en-US" sz="2000" dirty="0">
              <a:latin typeface="Times New Roman" panose="02020603050405020304" pitchFamily="18" charset="0"/>
              <a:ea typeface="Calibri" panose="020F0502020204030204" pitchFamily="34" charset="0"/>
              <a:cs typeface="Times New Roman" panose="02020603050405020304" pitchFamily="18" charset="0"/>
            </a:endParaRPr>
          </a:p>
          <a:p>
            <a:pPr marL="0" indent="0" algn="just">
              <a:lnSpc>
                <a:spcPts val="2100"/>
              </a:lnSpc>
              <a:spcBef>
                <a:spcPts val="500"/>
              </a:spcBef>
              <a:spcAft>
                <a:spcPts val="400"/>
              </a:spcAft>
              <a:buFont typeface="Wingdings" panose="05000000000000000000" pitchFamily="2" charset="2"/>
              <a:buNone/>
            </a:pPr>
            <a:r>
              <a:rPr lang="en-US" altLang="en-US" sz="2000" dirty="0">
                <a:latin typeface="Times New Roman" panose="02020603050405020304" pitchFamily="18" charset="0"/>
                <a:cs typeface="Times New Roman" panose="02020603050405020304" pitchFamily="18" charset="0"/>
              </a:rPr>
              <a:t>? </a:t>
            </a:r>
            <a:r>
              <a:rPr lang="vi-VN" altLang="en-US" sz="2000" dirty="0">
                <a:latin typeface="Times New Roman" panose="02020603050405020304" pitchFamily="18" charset="0"/>
                <a:cs typeface="Times New Roman" panose="02020603050405020304" pitchFamily="18" charset="0"/>
              </a:rPr>
              <a:t>Những </a:t>
            </a:r>
            <a:r>
              <a:rPr lang="vi-VN" altLang="en-US" sz="2000" dirty="0">
                <a:solidFill>
                  <a:srgbClr val="FF0000"/>
                </a:solidFill>
                <a:latin typeface="Times New Roman" panose="02020603050405020304" pitchFamily="18" charset="0"/>
                <a:cs typeface="Times New Roman" panose="02020603050405020304" pitchFamily="18" charset="0"/>
              </a:rPr>
              <a:t>bằng chứng</a:t>
            </a:r>
            <a:r>
              <a:rPr lang="vi-VN" altLang="en-US" sz="2000" dirty="0">
                <a:latin typeface="Times New Roman" panose="02020603050405020304" pitchFamily="18" charset="0"/>
                <a:cs typeface="Times New Roman" panose="02020603050405020304" pitchFamily="18" charset="0"/>
              </a:rPr>
              <a:t> để khẳng định nhà trường có </a:t>
            </a:r>
            <a:r>
              <a:rPr lang="en-US" altLang="en-US" sz="2000" dirty="0">
                <a:latin typeface="Times New Roman" panose="02020603050405020304" pitchFamily="18" charset="0"/>
                <a:cs typeface="Times New Roman" panose="02020603050405020304" pitchFamily="18" charset="0"/>
              </a:rPr>
              <a:t>KH </a:t>
            </a:r>
            <a:r>
              <a:rPr lang="vi-VN" altLang="en-US" sz="2000" dirty="0">
                <a:latin typeface="Times New Roman" panose="02020603050405020304" pitchFamily="18" charset="0"/>
                <a:cs typeface="Times New Roman" panose="02020603050405020304" pitchFamily="18" charset="0"/>
              </a:rPr>
              <a:t>thực hiện </a:t>
            </a:r>
            <a:r>
              <a:rPr lang="en-US" altLang="en-US" sz="2000" dirty="0">
                <a:latin typeface="Times New Roman" panose="02020603050405020304" pitchFamily="18" charset="0"/>
                <a:cs typeface="Times New Roman" panose="02020603050405020304" pitchFamily="18" charset="0"/>
              </a:rPr>
              <a:t>y/c</a:t>
            </a:r>
            <a:r>
              <a:rPr lang="vi-VN" altLang="en-US" sz="2000" dirty="0">
                <a:latin typeface="Times New Roman" panose="02020603050405020304" pitchFamily="18" charset="0"/>
                <a:cs typeface="Times New Roman" panose="02020603050405020304" pitchFamily="18" charset="0"/>
              </a:rPr>
              <a:t>, rà soát, kiểm tra việc thực hiện </a:t>
            </a:r>
            <a:r>
              <a:rPr lang="en-US" altLang="en-US" sz="2000" dirty="0">
                <a:latin typeface="Times New Roman" panose="02020603050405020304" pitchFamily="18" charset="0"/>
                <a:cs typeface="Times New Roman" panose="02020603050405020304" pitchFamily="18" charset="0"/>
              </a:rPr>
              <a:t>y/c</a:t>
            </a:r>
            <a:r>
              <a:rPr lang="vi-VN" altLang="en-US" sz="2000" dirty="0">
                <a:latin typeface="Times New Roman" panose="02020603050405020304" pitchFamily="18" charset="0"/>
                <a:cs typeface="Times New Roman" panose="02020603050405020304" pitchFamily="18" charset="0"/>
              </a:rPr>
              <a:t>,...</a:t>
            </a:r>
            <a:endParaRPr lang="en-US" altLang="en-US" sz="2000" dirty="0">
              <a:latin typeface="Times New Roman" panose="02020603050405020304" pitchFamily="18" charset="0"/>
              <a:ea typeface="Calibri" panose="020F0502020204030204" pitchFamily="34" charset="0"/>
              <a:cs typeface="Times New Roman" panose="02020603050405020304" pitchFamily="18" charset="0"/>
            </a:endParaRPr>
          </a:p>
          <a:p>
            <a:pPr marL="0" indent="0" algn="just">
              <a:lnSpc>
                <a:spcPts val="2100"/>
              </a:lnSpc>
              <a:spcBef>
                <a:spcPts val="500"/>
              </a:spcBef>
              <a:spcAft>
                <a:spcPts val="400"/>
              </a:spcAft>
              <a:buFont typeface="Wingdings" panose="05000000000000000000" pitchFamily="2" charset="2"/>
              <a:buNone/>
            </a:pPr>
            <a:r>
              <a:rPr lang="en-US" altLang="en-US" sz="2000" b="1" dirty="0">
                <a:solidFill>
                  <a:srgbClr val="FF0000"/>
                </a:solidFill>
                <a:latin typeface="Times New Roman" panose="02020603050405020304" pitchFamily="18" charset="0"/>
                <a:cs typeface="Times New Roman" panose="02020603050405020304" pitchFamily="18" charset="0"/>
              </a:rPr>
              <a:t>=&gt;</a:t>
            </a:r>
            <a:r>
              <a:rPr lang="en-US" altLang="en-US" sz="2000" dirty="0">
                <a:latin typeface="Times New Roman" panose="02020603050405020304" pitchFamily="18" charset="0"/>
                <a:cs typeface="Times New Roman" panose="02020603050405020304" pitchFamily="18" charset="0"/>
              </a:rPr>
              <a:t> </a:t>
            </a:r>
            <a:r>
              <a:rPr lang="vi-VN" altLang="en-US" sz="2000" dirty="0">
                <a:solidFill>
                  <a:srgbClr val="0000FF"/>
                </a:solidFill>
                <a:latin typeface="Times New Roman" panose="02020603050405020304" pitchFamily="18" charset="0"/>
                <a:cs typeface="Times New Roman" panose="02020603050405020304" pitchFamily="18" charset="0"/>
              </a:rPr>
              <a:t>Trả lời những câu hỏi trên, nhà trường đã </a:t>
            </a:r>
            <a:r>
              <a:rPr lang="en-US" altLang="en-US" sz="2000" dirty="0" err="1">
                <a:solidFill>
                  <a:srgbClr val="0000FF"/>
                </a:solidFill>
                <a:latin typeface="Times New Roman" panose="02020603050405020304" pitchFamily="18" charset="0"/>
                <a:cs typeface="Times New Roman" panose="02020603050405020304" pitchFamily="18" charset="0"/>
              </a:rPr>
              <a:t>phân</a:t>
            </a:r>
            <a:r>
              <a:rPr lang="en-US" altLang="en-US" sz="2000" dirty="0">
                <a:solidFill>
                  <a:srgbClr val="0000FF"/>
                </a:solidFill>
                <a:latin typeface="Times New Roman" panose="02020603050405020304" pitchFamily="18" charset="0"/>
                <a:cs typeface="Times New Roman" panose="02020603050405020304" pitchFamily="18" charset="0"/>
              </a:rPr>
              <a:t> </a:t>
            </a:r>
            <a:r>
              <a:rPr lang="en-US" altLang="en-US" sz="2000" dirty="0" err="1">
                <a:solidFill>
                  <a:srgbClr val="0000FF"/>
                </a:solidFill>
                <a:latin typeface="Times New Roman" panose="02020603050405020304" pitchFamily="18" charset="0"/>
                <a:cs typeface="Times New Roman" panose="02020603050405020304" pitchFamily="18" charset="0"/>
              </a:rPr>
              <a:t>tích</a:t>
            </a:r>
            <a:r>
              <a:rPr lang="en-US" altLang="en-US" sz="2000" dirty="0">
                <a:solidFill>
                  <a:srgbClr val="0000FF"/>
                </a:solidFill>
                <a:latin typeface="Times New Roman" panose="02020603050405020304" pitchFamily="18" charset="0"/>
                <a:cs typeface="Times New Roman" panose="02020603050405020304" pitchFamily="18" charset="0"/>
              </a:rPr>
              <a:t> </a:t>
            </a:r>
            <a:r>
              <a:rPr lang="vi-VN" altLang="en-US" sz="2000" dirty="0">
                <a:solidFill>
                  <a:srgbClr val="0000FF"/>
                </a:solidFill>
                <a:latin typeface="Times New Roman" panose="02020603050405020304" pitchFamily="18" charset="0"/>
                <a:cs typeface="Times New Roman" panose="02020603050405020304" pitchFamily="18" charset="0"/>
              </a:rPr>
              <a:t>được tiêu chí, định hướng được việc thu thập </a:t>
            </a:r>
            <a:r>
              <a:rPr lang="en-US" altLang="en-US" sz="2000" dirty="0">
                <a:solidFill>
                  <a:srgbClr val="0000FF"/>
                </a:solidFill>
                <a:latin typeface="Times New Roman" panose="02020603050405020304" pitchFamily="18" charset="0"/>
                <a:cs typeface="Times New Roman" panose="02020603050405020304" pitchFamily="18" charset="0"/>
              </a:rPr>
              <a:t>MC</a:t>
            </a:r>
            <a:r>
              <a:rPr lang="vi-VN" altLang="en-US" sz="2000" dirty="0">
                <a:solidFill>
                  <a:srgbClr val="0000FF"/>
                </a:solidFill>
                <a:latin typeface="Times New Roman" panose="02020603050405020304" pitchFamily="18" charset="0"/>
                <a:cs typeface="Times New Roman" panose="02020603050405020304" pitchFamily="18" charset="0"/>
              </a:rPr>
              <a:t>và chuẩn bị cho các bước tiếp theo của quy trình TĐG</a:t>
            </a:r>
            <a:r>
              <a:rPr lang="en-US" altLang="en-US" sz="2000" dirty="0">
                <a:solidFill>
                  <a:srgbClr val="0000FF"/>
                </a:solidFill>
                <a:latin typeface="Times New Roman" panose="02020603050405020304" pitchFamily="18" charset="0"/>
                <a:cs typeface="Times New Roman" panose="02020603050405020304" pitchFamily="18" charset="0"/>
              </a:rPr>
              <a:t>.</a:t>
            </a:r>
          </a:p>
          <a:p>
            <a:endParaRPr lang="en-US" dirty="0"/>
          </a:p>
        </p:txBody>
      </p:sp>
    </p:spTree>
    <p:extLst>
      <p:ext uri="{BB962C8B-B14F-4D97-AF65-F5344CB8AC3E}">
        <p14:creationId xmlns:p14="http://schemas.microsoft.com/office/powerpoint/2010/main" val="14970561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3850" y="1017917"/>
            <a:ext cx="7936301" cy="3450566"/>
          </a:xfrm>
        </p:spPr>
        <p:txBody>
          <a:bodyPr/>
          <a:lstStyle/>
          <a:p>
            <a:pPr marL="342900" indent="-342900" algn="just">
              <a:lnSpc>
                <a:spcPts val="3600"/>
              </a:lnSpc>
              <a:spcAft>
                <a:spcPts val="600"/>
              </a:spcAft>
              <a:buClr>
                <a:srgbClr val="FF0000"/>
              </a:buClr>
              <a:buFont typeface="Wingdings" panose="05000000000000000000" pitchFamily="2" charset="2"/>
              <a:buChar char="v"/>
            </a:pPr>
            <a:r>
              <a:rPr lang="nb-NO" altLang="en-US" sz="2400" b="1" dirty="0">
                <a:solidFill>
                  <a:srgbClr val="FF0000"/>
                </a:solidFill>
                <a:latin typeface="Times New Roman" panose="02020603050405020304" pitchFamily="18" charset="0"/>
                <a:ea typeface="Calibri" panose="020F0502020204030204" pitchFamily="34" charset="0"/>
                <a:cs typeface="Calibri" panose="020F0502020204030204" pitchFamily="34" charset="0"/>
              </a:rPr>
              <a:t>VD1:</a:t>
            </a:r>
            <a:r>
              <a:rPr lang="nb-NO" altLang="en-US" sz="2400" b="1" i="1" dirty="0">
                <a:latin typeface="Times New Roman" panose="02020603050405020304" pitchFamily="18" charset="0"/>
                <a:ea typeface="Calibri" panose="020F0502020204030204" pitchFamily="34" charset="0"/>
                <a:cs typeface="Calibri" panose="020F0502020204030204" pitchFamily="34" charset="0"/>
              </a:rPr>
              <a:t> Tiêu chí 1.1 </a:t>
            </a:r>
            <a:r>
              <a:rPr lang="nb-NO" altLang="en-US" sz="2400" b="1" i="1" dirty="0">
                <a:latin typeface="Times New Roman" panose="02020603050405020304" pitchFamily="18" charset="0"/>
                <a:ea typeface="Calibri" panose="020F0502020204030204" pitchFamily="34" charset="0"/>
                <a:cs typeface="Calibri" panose="020F0502020204030204" pitchFamily="34" charset="0"/>
                <a:hlinkClick r:id="rId2" action="ppaction://hlinkfile"/>
              </a:rPr>
              <a:t>( VD1. Phiếu Phân tích TC.doc)</a:t>
            </a:r>
            <a:endParaRPr lang="nb-NO" altLang="en-US" sz="2400" b="1" i="1" dirty="0">
              <a:latin typeface="Times New Roman" panose="02020603050405020304" pitchFamily="18" charset="0"/>
              <a:ea typeface="Calibri" panose="020F0502020204030204" pitchFamily="34" charset="0"/>
              <a:cs typeface="Calibri" panose="020F0502020204030204" pitchFamily="34" charset="0"/>
            </a:endParaRPr>
          </a:p>
          <a:p>
            <a:pPr marL="342900" indent="-342900" algn="just">
              <a:lnSpc>
                <a:spcPts val="3600"/>
              </a:lnSpc>
              <a:spcAft>
                <a:spcPts val="600"/>
              </a:spcAft>
              <a:buClr>
                <a:srgbClr val="FF0000"/>
              </a:buClr>
              <a:buFont typeface="Wingdings" panose="05000000000000000000" pitchFamily="2" charset="2"/>
              <a:buChar char="v"/>
            </a:pPr>
            <a:r>
              <a:rPr lang="nb-NO" altLang="en-US" sz="2400" b="1" dirty="0">
                <a:solidFill>
                  <a:srgbClr val="FF0000"/>
                </a:solidFill>
                <a:latin typeface="Times New Roman" panose="02020603050405020304" pitchFamily="18" charset="0"/>
                <a:ea typeface="Calibri" panose="020F0502020204030204" pitchFamily="34" charset="0"/>
                <a:cs typeface="Calibri" panose="020F0502020204030204" pitchFamily="34" charset="0"/>
              </a:rPr>
              <a:t>VD 2</a:t>
            </a:r>
            <a:r>
              <a:rPr lang="nb-NO" altLang="en-US" sz="2400" b="1" i="1" dirty="0">
                <a:latin typeface="Times New Roman" panose="02020603050405020304" pitchFamily="18" charset="0"/>
                <a:ea typeface="Calibri" panose="020F0502020204030204" pitchFamily="34" charset="0"/>
                <a:cs typeface="Calibri" panose="020F0502020204030204" pitchFamily="34" charset="0"/>
              </a:rPr>
              <a:t>: </a:t>
            </a:r>
            <a:r>
              <a:rPr lang="en-US" altLang="en-US" sz="2400" b="1" i="1" dirty="0" err="1">
                <a:latin typeface="Times New Roman" panose="02020603050405020304" pitchFamily="18" charset="0"/>
                <a:ea typeface="Calibri" panose="020F0502020204030204" pitchFamily="34" charset="0"/>
                <a:cs typeface="Calibri" panose="020F0502020204030204" pitchFamily="34" charset="0"/>
              </a:rPr>
              <a:t>Tiêu</a:t>
            </a:r>
            <a:r>
              <a:rPr lang="en-US" altLang="en-US" sz="2400" b="1" i="1" dirty="0">
                <a:latin typeface="Times New Roman" panose="02020603050405020304" pitchFamily="18" charset="0"/>
                <a:ea typeface="Calibri" panose="020F0502020204030204" pitchFamily="34" charset="0"/>
                <a:cs typeface="Calibri" panose="020F0502020204030204" pitchFamily="34" charset="0"/>
              </a:rPr>
              <a:t> </a:t>
            </a:r>
            <a:r>
              <a:rPr lang="en-US" altLang="en-US" sz="2400" b="1" i="1" dirty="0" err="1">
                <a:latin typeface="Times New Roman" panose="02020603050405020304" pitchFamily="18" charset="0"/>
                <a:ea typeface="Calibri" panose="020F0502020204030204" pitchFamily="34" charset="0"/>
                <a:cs typeface="Calibri" panose="020F0502020204030204" pitchFamily="34" charset="0"/>
              </a:rPr>
              <a:t>chí</a:t>
            </a:r>
            <a:r>
              <a:rPr lang="en-US" altLang="en-US" sz="2400" b="1" i="1" dirty="0">
                <a:latin typeface="Times New Roman" panose="02020603050405020304" pitchFamily="18" charset="0"/>
                <a:ea typeface="Calibri" panose="020F0502020204030204" pitchFamily="34" charset="0"/>
                <a:cs typeface="Calibri" panose="020F0502020204030204" pitchFamily="34" charset="0"/>
              </a:rPr>
              <a:t> 2.2: </a:t>
            </a:r>
            <a:r>
              <a:rPr lang="en-US" altLang="en-US" sz="2400" b="1" i="1" dirty="0" err="1">
                <a:latin typeface="Times New Roman" panose="02020603050405020304" pitchFamily="18" charset="0"/>
                <a:ea typeface="Calibri" panose="020F0502020204030204" pitchFamily="34" charset="0"/>
                <a:cs typeface="Calibri" panose="020F0502020204030204" pitchFamily="34" charset="0"/>
              </a:rPr>
              <a:t>Đối</a:t>
            </a:r>
            <a:r>
              <a:rPr lang="en-US" altLang="en-US" sz="2400" b="1" i="1" dirty="0">
                <a:latin typeface="Times New Roman" panose="02020603050405020304" pitchFamily="18" charset="0"/>
                <a:ea typeface="Calibri" panose="020F0502020204030204" pitchFamily="34" charset="0"/>
                <a:cs typeface="Calibri" panose="020F0502020204030204" pitchFamily="34" charset="0"/>
              </a:rPr>
              <a:t> </a:t>
            </a:r>
            <a:r>
              <a:rPr lang="en-US" altLang="en-US" sz="2400" b="1" i="1" dirty="0" err="1">
                <a:latin typeface="Times New Roman" panose="02020603050405020304" pitchFamily="18" charset="0"/>
                <a:ea typeface="Calibri" panose="020F0502020204030204" pitchFamily="34" charset="0"/>
                <a:cs typeface="Calibri" panose="020F0502020204030204" pitchFamily="34" charset="0"/>
              </a:rPr>
              <a:t>với</a:t>
            </a:r>
            <a:r>
              <a:rPr lang="en-US" altLang="en-US" sz="2400" b="1" i="1" dirty="0">
                <a:latin typeface="Times New Roman" panose="02020603050405020304" pitchFamily="18" charset="0"/>
                <a:ea typeface="Calibri" panose="020F0502020204030204" pitchFamily="34" charset="0"/>
                <a:cs typeface="Calibri" panose="020F0502020204030204" pitchFamily="34" charset="0"/>
              </a:rPr>
              <a:t> GV</a:t>
            </a:r>
            <a:endParaRPr lang="en-US" altLang="en-US" sz="2400" b="1" i="1" dirty="0">
              <a:solidFill>
                <a:srgbClr val="FF0000"/>
              </a:solidFill>
              <a:latin typeface="Times New Roman" panose="02020603050405020304" pitchFamily="18" charset="0"/>
              <a:ea typeface="Calibri" panose="020F0502020204030204" pitchFamily="34" charset="0"/>
              <a:cs typeface="Calibri" panose="020F0502020204030204" pitchFamily="34" charset="0"/>
            </a:endParaRPr>
          </a:p>
          <a:p>
            <a:pPr marL="342900" indent="-342900" algn="just">
              <a:lnSpc>
                <a:spcPts val="3600"/>
              </a:lnSpc>
              <a:spcAft>
                <a:spcPts val="600"/>
              </a:spcAft>
              <a:buClr>
                <a:srgbClr val="FF0000"/>
              </a:buClr>
              <a:buFont typeface="Wingdings" panose="05000000000000000000" pitchFamily="2" charset="2"/>
              <a:buChar char="v"/>
            </a:pPr>
            <a:r>
              <a:rPr lang="en-US" altLang="en-US" sz="2400" b="1" dirty="0">
                <a:solidFill>
                  <a:srgbClr val="FF0000"/>
                </a:solidFill>
                <a:latin typeface="Times New Roman" panose="02020603050405020304" pitchFamily="18" charset="0"/>
                <a:ea typeface="Calibri" panose="020F0502020204030204" pitchFamily="34" charset="0"/>
                <a:cs typeface="Calibri" panose="020F0502020204030204" pitchFamily="34" charset="0"/>
              </a:rPr>
              <a:t>VD3:</a:t>
            </a:r>
            <a:r>
              <a:rPr lang="nb-NO" altLang="en-US" sz="2400" b="1" i="1" dirty="0">
                <a:latin typeface="Times New Roman" panose="02020603050405020304" pitchFamily="18" charset="0"/>
                <a:ea typeface="Calibri" panose="020F0502020204030204" pitchFamily="34" charset="0"/>
                <a:cs typeface="Calibri" panose="020F0502020204030204" pitchFamily="34" charset="0"/>
              </a:rPr>
              <a:t>Tiêu chí 4.2: </a:t>
            </a:r>
            <a:r>
              <a:rPr lang="en-US" altLang="en-US" sz="2400" b="1" i="1" dirty="0" err="1">
                <a:latin typeface="Times New Roman" panose="02020603050405020304" pitchFamily="18" charset="0"/>
                <a:ea typeface="Calibri" panose="020F0502020204030204" pitchFamily="34" charset="0"/>
                <a:cs typeface="Calibri" panose="020F0502020204030204" pitchFamily="34" charset="0"/>
              </a:rPr>
              <a:t>Công</a:t>
            </a:r>
            <a:r>
              <a:rPr lang="en-US" altLang="en-US" sz="2400" b="1" i="1" dirty="0">
                <a:latin typeface="Times New Roman" panose="02020603050405020304" pitchFamily="18" charset="0"/>
                <a:ea typeface="Calibri" panose="020F0502020204030204" pitchFamily="34" charset="0"/>
                <a:cs typeface="Calibri" panose="020F0502020204030204" pitchFamily="34" charset="0"/>
              </a:rPr>
              <a:t> </a:t>
            </a:r>
            <a:r>
              <a:rPr lang="en-US" altLang="en-US" sz="2400" b="1" i="1" dirty="0" err="1">
                <a:latin typeface="Times New Roman" panose="02020603050405020304" pitchFamily="18" charset="0"/>
                <a:ea typeface="Calibri" panose="020F0502020204030204" pitchFamily="34" charset="0"/>
                <a:cs typeface="Calibri" panose="020F0502020204030204" pitchFamily="34" charset="0"/>
              </a:rPr>
              <a:t>tác</a:t>
            </a:r>
            <a:r>
              <a:rPr lang="en-US" altLang="en-US" sz="2400" b="1" i="1" dirty="0">
                <a:latin typeface="Times New Roman" panose="02020603050405020304" pitchFamily="18" charset="0"/>
                <a:ea typeface="Calibri" panose="020F0502020204030204" pitchFamily="34" charset="0"/>
                <a:cs typeface="Calibri" panose="020F0502020204030204" pitchFamily="34" charset="0"/>
              </a:rPr>
              <a:t> </a:t>
            </a:r>
            <a:r>
              <a:rPr lang="en-US" altLang="en-US" sz="2400" b="1" i="1" dirty="0" err="1">
                <a:latin typeface="Times New Roman" panose="02020603050405020304" pitchFamily="18" charset="0"/>
                <a:ea typeface="Calibri" panose="020F0502020204030204" pitchFamily="34" charset="0"/>
                <a:cs typeface="Calibri" panose="020F0502020204030204" pitchFamily="34" charset="0"/>
              </a:rPr>
              <a:t>tham</a:t>
            </a:r>
            <a:r>
              <a:rPr lang="en-US" altLang="en-US" sz="2400" b="1" i="1" dirty="0">
                <a:latin typeface="Times New Roman" panose="02020603050405020304" pitchFamily="18" charset="0"/>
                <a:ea typeface="Calibri" panose="020F0502020204030204" pitchFamily="34" charset="0"/>
                <a:cs typeface="Calibri" panose="020F0502020204030204" pitchFamily="34" charset="0"/>
              </a:rPr>
              <a:t> </a:t>
            </a:r>
            <a:r>
              <a:rPr lang="en-US" altLang="en-US" sz="2400" b="1" i="1" dirty="0" err="1">
                <a:latin typeface="Times New Roman" panose="02020603050405020304" pitchFamily="18" charset="0"/>
                <a:ea typeface="Calibri" panose="020F0502020204030204" pitchFamily="34" charset="0"/>
                <a:cs typeface="Calibri" panose="020F0502020204030204" pitchFamily="34" charset="0"/>
              </a:rPr>
              <a:t>mưu</a:t>
            </a:r>
            <a:r>
              <a:rPr lang="en-US" altLang="en-US" sz="2400" b="1" i="1" dirty="0">
                <a:latin typeface="Times New Roman" panose="02020603050405020304" pitchFamily="18" charset="0"/>
                <a:ea typeface="Calibri" panose="020F0502020204030204" pitchFamily="34" charset="0"/>
                <a:cs typeface="Calibri" panose="020F0502020204030204" pitchFamily="34" charset="0"/>
              </a:rPr>
              <a:t> </a:t>
            </a:r>
            <a:r>
              <a:rPr lang="en-US" altLang="en-US" sz="2400" b="1" i="1" dirty="0" err="1">
                <a:latin typeface="Times New Roman" panose="02020603050405020304" pitchFamily="18" charset="0"/>
                <a:ea typeface="Calibri" panose="020F0502020204030204" pitchFamily="34" charset="0"/>
                <a:cs typeface="Calibri" panose="020F0502020204030204" pitchFamily="34" charset="0"/>
              </a:rPr>
              <a:t>cấp</a:t>
            </a:r>
            <a:r>
              <a:rPr lang="en-US" altLang="en-US" sz="2400" b="1" i="1" dirty="0">
                <a:latin typeface="Times New Roman" panose="02020603050405020304" pitchFamily="18" charset="0"/>
                <a:ea typeface="Calibri" panose="020F0502020204030204" pitchFamily="34" charset="0"/>
                <a:cs typeface="Calibri" panose="020F0502020204030204" pitchFamily="34" charset="0"/>
              </a:rPr>
              <a:t> </a:t>
            </a:r>
            <a:r>
              <a:rPr lang="en-US" altLang="en-US" sz="2400" b="1" i="1" dirty="0" err="1">
                <a:latin typeface="Times New Roman" panose="02020603050405020304" pitchFamily="18" charset="0"/>
                <a:ea typeface="Calibri" panose="020F0502020204030204" pitchFamily="34" charset="0"/>
                <a:cs typeface="Calibri" panose="020F0502020204030204" pitchFamily="34" charset="0"/>
              </a:rPr>
              <a:t>ủy</a:t>
            </a:r>
            <a:r>
              <a:rPr lang="en-US" altLang="en-US" sz="2400" b="1" i="1" dirty="0">
                <a:latin typeface="Times New Roman" panose="02020603050405020304" pitchFamily="18" charset="0"/>
                <a:ea typeface="Calibri" panose="020F0502020204030204" pitchFamily="34" charset="0"/>
                <a:cs typeface="Calibri" panose="020F0502020204030204" pitchFamily="34" charset="0"/>
              </a:rPr>
              <a:t> </a:t>
            </a:r>
            <a:r>
              <a:rPr lang="en-US" altLang="en-US" sz="2400" b="1" i="1" dirty="0" err="1">
                <a:latin typeface="Times New Roman" panose="02020603050405020304" pitchFamily="18" charset="0"/>
                <a:ea typeface="Calibri" panose="020F0502020204030204" pitchFamily="34" charset="0"/>
                <a:cs typeface="Calibri" panose="020F0502020204030204" pitchFamily="34" charset="0"/>
              </a:rPr>
              <a:t>đảng</a:t>
            </a:r>
            <a:r>
              <a:rPr lang="en-US" altLang="en-US" sz="2400" b="1" i="1" dirty="0">
                <a:latin typeface="Times New Roman" panose="02020603050405020304" pitchFamily="18" charset="0"/>
                <a:ea typeface="Calibri" panose="020F0502020204030204" pitchFamily="34" charset="0"/>
                <a:cs typeface="Calibri" panose="020F0502020204030204" pitchFamily="34" charset="0"/>
              </a:rPr>
              <a:t>, </a:t>
            </a:r>
            <a:r>
              <a:rPr lang="en-US" altLang="en-US" sz="2400" b="1" i="1" dirty="0" err="1">
                <a:latin typeface="Times New Roman" panose="02020603050405020304" pitchFamily="18" charset="0"/>
                <a:ea typeface="Calibri" panose="020F0502020204030204" pitchFamily="34" charset="0"/>
                <a:cs typeface="Calibri" panose="020F0502020204030204" pitchFamily="34" charset="0"/>
              </a:rPr>
              <a:t>chính</a:t>
            </a:r>
            <a:r>
              <a:rPr lang="en-US" altLang="en-US" sz="2400" b="1" i="1" dirty="0">
                <a:latin typeface="Times New Roman" panose="02020603050405020304" pitchFamily="18" charset="0"/>
                <a:ea typeface="Calibri" panose="020F0502020204030204" pitchFamily="34" charset="0"/>
                <a:cs typeface="Calibri" panose="020F0502020204030204" pitchFamily="34" charset="0"/>
              </a:rPr>
              <a:t> </a:t>
            </a:r>
            <a:r>
              <a:rPr lang="en-US" altLang="en-US" sz="2400" b="1" i="1" dirty="0" err="1">
                <a:latin typeface="Times New Roman" panose="02020603050405020304" pitchFamily="18" charset="0"/>
                <a:ea typeface="Calibri" panose="020F0502020204030204" pitchFamily="34" charset="0"/>
                <a:cs typeface="Calibri" panose="020F0502020204030204" pitchFamily="34" charset="0"/>
              </a:rPr>
              <a:t>quyền</a:t>
            </a:r>
            <a:r>
              <a:rPr lang="en-US" altLang="en-US" sz="2400" b="1" i="1" dirty="0">
                <a:latin typeface="Times New Roman" panose="02020603050405020304" pitchFamily="18" charset="0"/>
                <a:ea typeface="Calibri" panose="020F0502020204030204" pitchFamily="34" charset="0"/>
                <a:cs typeface="Calibri" panose="020F0502020204030204" pitchFamily="34" charset="0"/>
              </a:rPr>
              <a:t> </a:t>
            </a:r>
            <a:r>
              <a:rPr lang="en-US" altLang="en-US" sz="2400" b="1" i="1" dirty="0" err="1">
                <a:latin typeface="Times New Roman" panose="02020603050405020304" pitchFamily="18" charset="0"/>
                <a:ea typeface="Calibri" panose="020F0502020204030204" pitchFamily="34" charset="0"/>
                <a:cs typeface="Calibri" panose="020F0502020204030204" pitchFamily="34" charset="0"/>
              </a:rPr>
              <a:t>va</a:t>
            </a:r>
            <a:r>
              <a:rPr lang="en-US" altLang="en-US" sz="2400" b="1" i="1" dirty="0">
                <a:latin typeface="Times New Roman" panose="02020603050405020304" pitchFamily="18" charset="0"/>
                <a:ea typeface="Calibri" panose="020F0502020204030204" pitchFamily="34" charset="0"/>
                <a:cs typeface="Calibri" panose="020F0502020204030204" pitchFamily="34" charset="0"/>
              </a:rPr>
              <a:t>̀ </a:t>
            </a:r>
            <a:r>
              <a:rPr lang="en-US" altLang="en-US" sz="2400" b="1" i="1" dirty="0" err="1">
                <a:latin typeface="Times New Roman" panose="02020603050405020304" pitchFamily="18" charset="0"/>
                <a:ea typeface="Calibri" panose="020F0502020204030204" pitchFamily="34" charset="0"/>
                <a:cs typeface="Calibri" panose="020F0502020204030204" pitchFamily="34" charset="0"/>
              </a:rPr>
              <a:t>phối</a:t>
            </a:r>
            <a:r>
              <a:rPr lang="en-US" altLang="en-US" sz="2400" b="1" i="1" dirty="0">
                <a:latin typeface="Times New Roman" panose="02020603050405020304" pitchFamily="18" charset="0"/>
                <a:ea typeface="Calibri" panose="020F0502020204030204" pitchFamily="34" charset="0"/>
                <a:cs typeface="Calibri" panose="020F0502020204030204" pitchFamily="34" charset="0"/>
              </a:rPr>
              <a:t> </a:t>
            </a:r>
            <a:r>
              <a:rPr lang="en-US" altLang="en-US" sz="2400" b="1" i="1" dirty="0" err="1">
                <a:latin typeface="Times New Roman" panose="02020603050405020304" pitchFamily="18" charset="0"/>
                <a:ea typeface="Calibri" panose="020F0502020204030204" pitchFamily="34" charset="0"/>
                <a:cs typeface="Calibri" panose="020F0502020204030204" pitchFamily="34" charset="0"/>
              </a:rPr>
              <a:t>hợp</a:t>
            </a:r>
            <a:r>
              <a:rPr lang="en-US" altLang="en-US" sz="2400" b="1" i="1" dirty="0">
                <a:latin typeface="Times New Roman" panose="02020603050405020304" pitchFamily="18" charset="0"/>
                <a:ea typeface="Calibri" panose="020F0502020204030204" pitchFamily="34" charset="0"/>
                <a:cs typeface="Calibri" panose="020F0502020204030204" pitchFamily="34" charset="0"/>
              </a:rPr>
              <a:t> </a:t>
            </a:r>
            <a:r>
              <a:rPr lang="en-US" altLang="en-US" sz="2400" b="1" i="1" dirty="0" err="1">
                <a:latin typeface="Times New Roman" panose="02020603050405020304" pitchFamily="18" charset="0"/>
                <a:ea typeface="Calibri" panose="020F0502020204030204" pitchFamily="34" charset="0"/>
                <a:cs typeface="Calibri" panose="020F0502020204030204" pitchFamily="34" charset="0"/>
              </a:rPr>
              <a:t>với</a:t>
            </a:r>
            <a:r>
              <a:rPr lang="en-US" altLang="en-US" sz="2400" b="1" i="1" dirty="0">
                <a:latin typeface="Times New Roman" panose="02020603050405020304" pitchFamily="18" charset="0"/>
                <a:ea typeface="Calibri" panose="020F0502020204030204" pitchFamily="34" charset="0"/>
                <a:cs typeface="Calibri" panose="020F0502020204030204" pitchFamily="34" charset="0"/>
              </a:rPr>
              <a:t> </a:t>
            </a:r>
            <a:r>
              <a:rPr lang="en-US" altLang="en-US" sz="2400" b="1" i="1" dirty="0" err="1">
                <a:latin typeface="Times New Roman" panose="02020603050405020304" pitchFamily="18" charset="0"/>
                <a:ea typeface="Calibri" panose="020F0502020204030204" pitchFamily="34" charset="0"/>
                <a:cs typeface="Calibri" panose="020F0502020204030204" pitchFamily="34" charset="0"/>
              </a:rPr>
              <a:t>các</a:t>
            </a:r>
            <a:r>
              <a:rPr lang="en-US" altLang="en-US" sz="2400" b="1" i="1" dirty="0">
                <a:latin typeface="Times New Roman" panose="02020603050405020304" pitchFamily="18" charset="0"/>
                <a:ea typeface="Calibri" panose="020F0502020204030204" pitchFamily="34" charset="0"/>
                <a:cs typeface="Calibri" panose="020F0502020204030204" pitchFamily="34" charset="0"/>
              </a:rPr>
              <a:t> </a:t>
            </a:r>
            <a:r>
              <a:rPr lang="en-US" altLang="en-US" sz="2400" b="1" i="1" dirty="0" err="1">
                <a:latin typeface="Times New Roman" panose="02020603050405020304" pitchFamily="18" charset="0"/>
                <a:ea typeface="Calibri" panose="020F0502020204030204" pitchFamily="34" charset="0"/>
                <a:cs typeface="Calibri" panose="020F0502020204030204" pitchFamily="34" charset="0"/>
              </a:rPr>
              <a:t>tô</a:t>
            </a:r>
            <a:r>
              <a:rPr lang="en-US" altLang="en-US" sz="2400" b="1" i="1" dirty="0">
                <a:latin typeface="Times New Roman" panose="02020603050405020304" pitchFamily="18" charset="0"/>
                <a:ea typeface="Calibri" panose="020F0502020204030204" pitchFamily="34" charset="0"/>
                <a:cs typeface="Calibri" panose="020F0502020204030204" pitchFamily="34" charset="0"/>
              </a:rPr>
              <a:t>̉ </a:t>
            </a:r>
            <a:r>
              <a:rPr lang="en-US" altLang="en-US" sz="2400" b="1" i="1" dirty="0" err="1">
                <a:latin typeface="Times New Roman" panose="02020603050405020304" pitchFamily="18" charset="0"/>
                <a:ea typeface="Calibri" panose="020F0502020204030204" pitchFamily="34" charset="0"/>
                <a:cs typeface="Calibri" panose="020F0502020204030204" pitchFamily="34" charset="0"/>
              </a:rPr>
              <a:t>chức</a:t>
            </a:r>
            <a:r>
              <a:rPr lang="en-US" altLang="en-US" sz="2400" b="1" i="1" dirty="0">
                <a:latin typeface="Times New Roman" panose="02020603050405020304" pitchFamily="18" charset="0"/>
                <a:ea typeface="Calibri" panose="020F0502020204030204" pitchFamily="34" charset="0"/>
                <a:cs typeface="Calibri" panose="020F0502020204030204" pitchFamily="34" charset="0"/>
              </a:rPr>
              <a:t>, </a:t>
            </a:r>
            <a:r>
              <a:rPr lang="en-US" altLang="en-US" sz="2400" b="1" i="1" dirty="0" err="1">
                <a:latin typeface="Times New Roman" panose="02020603050405020304" pitchFamily="18" charset="0"/>
                <a:ea typeface="Calibri" panose="020F0502020204030204" pitchFamily="34" charset="0"/>
                <a:cs typeface="Calibri" panose="020F0502020204030204" pitchFamily="34" charset="0"/>
              </a:rPr>
              <a:t>cá</a:t>
            </a:r>
            <a:r>
              <a:rPr lang="en-US" altLang="en-US" sz="2400" b="1" i="1" dirty="0">
                <a:latin typeface="Times New Roman" panose="02020603050405020304" pitchFamily="18" charset="0"/>
                <a:ea typeface="Calibri" panose="020F0502020204030204" pitchFamily="34" charset="0"/>
                <a:cs typeface="Calibri" panose="020F0502020204030204" pitchFamily="34" charset="0"/>
              </a:rPr>
              <a:t> </a:t>
            </a:r>
            <a:r>
              <a:rPr lang="en-US" altLang="en-US" sz="2400" b="1" i="1" dirty="0" err="1">
                <a:latin typeface="Times New Roman" panose="02020603050405020304" pitchFamily="18" charset="0"/>
                <a:ea typeface="Calibri" panose="020F0502020204030204" pitchFamily="34" charset="0"/>
                <a:cs typeface="Calibri" panose="020F0502020204030204" pitchFamily="34" charset="0"/>
              </a:rPr>
              <a:t>nhân</a:t>
            </a:r>
            <a:r>
              <a:rPr lang="en-US" altLang="en-US" sz="2400" b="1" i="1" dirty="0">
                <a:latin typeface="Times New Roman" panose="02020603050405020304" pitchFamily="18" charset="0"/>
                <a:ea typeface="Calibri" panose="020F0502020204030204" pitchFamily="34" charset="0"/>
                <a:cs typeface="Calibri" panose="020F0502020204030204" pitchFamily="34" charset="0"/>
              </a:rPr>
              <a:t> </a:t>
            </a:r>
            <a:r>
              <a:rPr lang="en-US" altLang="en-US" sz="2400" b="1" i="1" dirty="0" err="1">
                <a:latin typeface="Times New Roman" panose="02020603050405020304" pitchFamily="18" charset="0"/>
                <a:ea typeface="Calibri" panose="020F0502020204030204" pitchFamily="34" charset="0"/>
                <a:cs typeface="Calibri" panose="020F0502020204030204" pitchFamily="34" charset="0"/>
              </a:rPr>
              <a:t>của</a:t>
            </a:r>
            <a:r>
              <a:rPr lang="en-US" altLang="en-US" sz="2400" b="1" i="1" dirty="0">
                <a:latin typeface="Times New Roman" panose="02020603050405020304" pitchFamily="18" charset="0"/>
                <a:ea typeface="Calibri" panose="020F0502020204030204" pitchFamily="34" charset="0"/>
                <a:cs typeface="Calibri" panose="020F0502020204030204" pitchFamily="34" charset="0"/>
              </a:rPr>
              <a:t> </a:t>
            </a:r>
            <a:r>
              <a:rPr lang="en-US" altLang="en-US" sz="2400" b="1" i="1" dirty="0" err="1">
                <a:latin typeface="Times New Roman" panose="02020603050405020304" pitchFamily="18" charset="0"/>
                <a:ea typeface="Calibri" panose="020F0502020204030204" pitchFamily="34" charset="0"/>
                <a:cs typeface="Calibri" panose="020F0502020204030204" pitchFamily="34" charset="0"/>
              </a:rPr>
              <a:t>nhà</a:t>
            </a:r>
            <a:r>
              <a:rPr lang="en-US" altLang="en-US" sz="2400" b="1" i="1" dirty="0">
                <a:latin typeface="Times New Roman" panose="02020603050405020304" pitchFamily="18" charset="0"/>
                <a:ea typeface="Calibri" panose="020F0502020204030204" pitchFamily="34" charset="0"/>
                <a:cs typeface="Calibri" panose="020F0502020204030204" pitchFamily="34" charset="0"/>
              </a:rPr>
              <a:t> </a:t>
            </a:r>
            <a:r>
              <a:rPr lang="en-US" altLang="en-US" sz="2400" b="1" i="1" dirty="0" err="1">
                <a:latin typeface="Times New Roman" panose="02020603050405020304" pitchFamily="18" charset="0"/>
                <a:ea typeface="Calibri" panose="020F0502020204030204" pitchFamily="34" charset="0"/>
                <a:cs typeface="Calibri" panose="020F0502020204030204" pitchFamily="34" charset="0"/>
              </a:rPr>
              <a:t>trường</a:t>
            </a:r>
            <a:r>
              <a:rPr lang="en-US" altLang="en-US" sz="2400" b="1" i="1" dirty="0">
                <a:latin typeface="Times New Roman" panose="02020603050405020304" pitchFamily="18" charset="0"/>
                <a:ea typeface="Calibri" panose="020F0502020204030204" pitchFamily="34" charset="0"/>
                <a:cs typeface="Calibri" panose="020F0502020204030204" pitchFamily="34" charset="0"/>
              </a:rPr>
              <a:t>.</a:t>
            </a:r>
          </a:p>
          <a:p>
            <a:pPr algn="ctr">
              <a:lnSpc>
                <a:spcPts val="3600"/>
              </a:lnSpc>
              <a:spcAft>
                <a:spcPts val="600"/>
              </a:spcAft>
              <a:buClr>
                <a:srgbClr val="FF0000"/>
              </a:buClr>
              <a:buNone/>
            </a:pPr>
            <a:r>
              <a:rPr lang="en-US" altLang="en-US" sz="2000" b="1" i="1" dirty="0">
                <a:solidFill>
                  <a:srgbClr val="FF0000"/>
                </a:solidFill>
                <a:latin typeface="Times New Roman" panose="02020603050405020304" pitchFamily="18" charset="0"/>
                <a:ea typeface="Calibri" panose="020F0502020204030204" pitchFamily="34" charset="0"/>
                <a:cs typeface="Calibri" panose="020F0502020204030204" pitchFamily="34" charset="0"/>
              </a:rPr>
              <a:t>(BCV </a:t>
            </a:r>
            <a:r>
              <a:rPr lang="en-US" altLang="en-US" sz="2000" b="1" i="1" dirty="0" err="1">
                <a:solidFill>
                  <a:srgbClr val="FF0000"/>
                </a:solidFill>
                <a:latin typeface="Times New Roman" panose="02020603050405020304" pitchFamily="18" charset="0"/>
                <a:ea typeface="Calibri" panose="020F0502020204030204" pitchFamily="34" charset="0"/>
                <a:cs typeface="Calibri" panose="020F0502020204030204" pitchFamily="34" charset="0"/>
              </a:rPr>
              <a:t>cùng</a:t>
            </a:r>
            <a:r>
              <a:rPr lang="en-US" altLang="en-US" sz="2000" b="1" i="1" dirty="0">
                <a:solidFill>
                  <a:srgbClr val="FF0000"/>
                </a:solidFill>
                <a:latin typeface="Times New Roman" panose="02020603050405020304" pitchFamily="18" charset="0"/>
                <a:ea typeface="Calibri" panose="020F0502020204030204" pitchFamily="34" charset="0"/>
                <a:cs typeface="Calibri" panose="020F0502020204030204" pitchFamily="34" charset="0"/>
              </a:rPr>
              <a:t> </a:t>
            </a:r>
            <a:r>
              <a:rPr lang="en-US" altLang="en-US" sz="2000" b="1" i="1" dirty="0" err="1">
                <a:solidFill>
                  <a:srgbClr val="FF0000"/>
                </a:solidFill>
                <a:latin typeface="Times New Roman" panose="02020603050405020304" pitchFamily="18" charset="0"/>
                <a:ea typeface="Calibri" panose="020F0502020204030204" pitchFamily="34" charset="0"/>
                <a:cs typeface="Calibri" panose="020F0502020204030204" pitchFamily="34" charset="0"/>
              </a:rPr>
              <a:t>học</a:t>
            </a:r>
            <a:r>
              <a:rPr lang="en-US" altLang="en-US" sz="2000" b="1" i="1" dirty="0">
                <a:solidFill>
                  <a:srgbClr val="FF0000"/>
                </a:solidFill>
                <a:latin typeface="Times New Roman" panose="02020603050405020304" pitchFamily="18" charset="0"/>
                <a:ea typeface="Calibri" panose="020F0502020204030204" pitchFamily="34" charset="0"/>
                <a:cs typeface="Calibri" panose="020F0502020204030204" pitchFamily="34" charset="0"/>
              </a:rPr>
              <a:t> </a:t>
            </a:r>
            <a:r>
              <a:rPr lang="en-US" altLang="en-US" sz="2000" b="1" i="1" dirty="0" err="1">
                <a:solidFill>
                  <a:srgbClr val="FF0000"/>
                </a:solidFill>
                <a:latin typeface="Times New Roman" panose="02020603050405020304" pitchFamily="18" charset="0"/>
                <a:ea typeface="Calibri" panose="020F0502020204030204" pitchFamily="34" charset="0"/>
                <a:cs typeface="Calibri" panose="020F0502020204030204" pitchFamily="34" charset="0"/>
              </a:rPr>
              <a:t>viên</a:t>
            </a:r>
            <a:r>
              <a:rPr lang="en-US" altLang="en-US" sz="2000" b="1" i="1" dirty="0">
                <a:solidFill>
                  <a:srgbClr val="FF0000"/>
                </a:solidFill>
                <a:latin typeface="Times New Roman" panose="02020603050405020304" pitchFamily="18" charset="0"/>
                <a:ea typeface="Calibri" panose="020F0502020204030204" pitchFamily="34" charset="0"/>
                <a:cs typeface="Calibri" panose="020F0502020204030204" pitchFamily="34" charset="0"/>
              </a:rPr>
              <a:t> </a:t>
            </a:r>
            <a:r>
              <a:rPr lang="en-US" altLang="en-US" sz="2000" b="1" i="1" dirty="0" err="1">
                <a:solidFill>
                  <a:srgbClr val="FF0000"/>
                </a:solidFill>
                <a:latin typeface="Times New Roman" panose="02020603050405020304" pitchFamily="18" charset="0"/>
                <a:ea typeface="Calibri" panose="020F0502020204030204" pitchFamily="34" charset="0"/>
                <a:cs typeface="Calibri" panose="020F0502020204030204" pitchFamily="34" charset="0"/>
              </a:rPr>
              <a:t>trao</a:t>
            </a:r>
            <a:r>
              <a:rPr lang="en-US" altLang="en-US" sz="2000" b="1" i="1" dirty="0">
                <a:solidFill>
                  <a:srgbClr val="FF0000"/>
                </a:solidFill>
                <a:latin typeface="Times New Roman" panose="02020603050405020304" pitchFamily="18" charset="0"/>
                <a:ea typeface="Calibri" panose="020F0502020204030204" pitchFamily="34" charset="0"/>
                <a:cs typeface="Calibri" panose="020F0502020204030204" pitchFamily="34" charset="0"/>
              </a:rPr>
              <a:t> </a:t>
            </a:r>
            <a:r>
              <a:rPr lang="en-US" altLang="en-US" sz="2000" b="1" i="1" dirty="0" err="1">
                <a:solidFill>
                  <a:srgbClr val="FF0000"/>
                </a:solidFill>
                <a:latin typeface="Times New Roman" panose="02020603050405020304" pitchFamily="18" charset="0"/>
                <a:ea typeface="Calibri" panose="020F0502020204030204" pitchFamily="34" charset="0"/>
                <a:cs typeface="Calibri" panose="020F0502020204030204" pitchFamily="34" charset="0"/>
              </a:rPr>
              <a:t>đổi</a:t>
            </a:r>
            <a:r>
              <a:rPr lang="en-US" altLang="en-US" sz="2000" b="1" i="1" dirty="0">
                <a:solidFill>
                  <a:srgbClr val="FF0000"/>
                </a:solidFill>
                <a:latin typeface="Times New Roman" panose="02020603050405020304" pitchFamily="18" charset="0"/>
                <a:ea typeface="Calibri" panose="020F0502020204030204" pitchFamily="34" charset="0"/>
                <a:cs typeface="Calibri" panose="020F0502020204030204" pitchFamily="34" charset="0"/>
              </a:rPr>
              <a:t> VD 1; </a:t>
            </a:r>
            <a:r>
              <a:rPr lang="en-US" altLang="en-US" sz="2000" b="1" i="1" dirty="0">
                <a:solidFill>
                  <a:srgbClr val="0000FF"/>
                </a:solidFill>
                <a:latin typeface="Times New Roman" panose="02020603050405020304" pitchFamily="18" charset="0"/>
                <a:ea typeface="Calibri" panose="020F0502020204030204" pitchFamily="34" charset="0"/>
                <a:cs typeface="Calibri" panose="020F0502020204030204" pitchFamily="34" charset="0"/>
              </a:rPr>
              <a:t>VD 2,3 </a:t>
            </a:r>
            <a:r>
              <a:rPr lang="en-US" altLang="en-US" sz="2000" b="1" i="1" dirty="0" err="1">
                <a:solidFill>
                  <a:srgbClr val="0000FF"/>
                </a:solidFill>
                <a:latin typeface="Times New Roman" panose="02020603050405020304" pitchFamily="18" charset="0"/>
                <a:ea typeface="Calibri" panose="020F0502020204030204" pitchFamily="34" charset="0"/>
                <a:cs typeface="Calibri" panose="020F0502020204030204" pitchFamily="34" charset="0"/>
              </a:rPr>
              <a:t>tham</a:t>
            </a:r>
            <a:r>
              <a:rPr lang="en-US" altLang="en-US" sz="2000" b="1" i="1" dirty="0">
                <a:solidFill>
                  <a:srgbClr val="0000FF"/>
                </a:solidFill>
                <a:latin typeface="Times New Roman" panose="02020603050405020304" pitchFamily="18" charset="0"/>
                <a:ea typeface="Calibri" panose="020F0502020204030204" pitchFamily="34" charset="0"/>
                <a:cs typeface="Calibri" panose="020F0502020204030204" pitchFamily="34" charset="0"/>
              </a:rPr>
              <a:t> </a:t>
            </a:r>
            <a:r>
              <a:rPr lang="en-US" altLang="en-US" sz="2000" b="1" i="1" dirty="0" err="1">
                <a:solidFill>
                  <a:srgbClr val="0000FF"/>
                </a:solidFill>
                <a:latin typeface="Times New Roman" panose="02020603050405020304" pitchFamily="18" charset="0"/>
                <a:ea typeface="Calibri" panose="020F0502020204030204" pitchFamily="34" charset="0"/>
                <a:cs typeface="Calibri" panose="020F0502020204030204" pitchFamily="34" charset="0"/>
              </a:rPr>
              <a:t>khảo</a:t>
            </a:r>
            <a:r>
              <a:rPr lang="en-US" altLang="en-US" sz="2000" b="1" i="1" dirty="0">
                <a:solidFill>
                  <a:srgbClr val="0000FF"/>
                </a:solidFill>
                <a:latin typeface="Times New Roman" panose="02020603050405020304" pitchFamily="18" charset="0"/>
                <a:ea typeface="Calibri" panose="020F0502020204030204" pitchFamily="34" charset="0"/>
                <a:cs typeface="Calibri" panose="020F0502020204030204" pitchFamily="34" charset="0"/>
              </a:rPr>
              <a:t> </a:t>
            </a:r>
            <a:r>
              <a:rPr lang="en-US" altLang="en-US" sz="2000" b="1" i="1" dirty="0" err="1">
                <a:solidFill>
                  <a:srgbClr val="0000FF"/>
                </a:solidFill>
                <a:latin typeface="Times New Roman" panose="02020603050405020304" pitchFamily="18" charset="0"/>
                <a:ea typeface="Calibri" panose="020F0502020204030204" pitchFamily="34" charset="0"/>
                <a:cs typeface="Calibri" panose="020F0502020204030204" pitchFamily="34" charset="0"/>
              </a:rPr>
              <a:t>tài</a:t>
            </a:r>
            <a:r>
              <a:rPr lang="en-US" altLang="en-US" sz="2000" b="1" i="1" dirty="0">
                <a:solidFill>
                  <a:srgbClr val="0000FF"/>
                </a:solidFill>
                <a:latin typeface="Times New Roman" panose="02020603050405020304" pitchFamily="18" charset="0"/>
                <a:ea typeface="Calibri" panose="020F0502020204030204" pitchFamily="34" charset="0"/>
                <a:cs typeface="Calibri" panose="020F0502020204030204" pitchFamily="34" charset="0"/>
              </a:rPr>
              <a:t> </a:t>
            </a:r>
            <a:r>
              <a:rPr lang="en-US" altLang="en-US" sz="2000" b="1" i="1" dirty="0" err="1">
                <a:solidFill>
                  <a:srgbClr val="0000FF"/>
                </a:solidFill>
                <a:latin typeface="Times New Roman" panose="02020603050405020304" pitchFamily="18" charset="0"/>
                <a:ea typeface="Calibri" panose="020F0502020204030204" pitchFamily="34" charset="0"/>
                <a:cs typeface="Calibri" panose="020F0502020204030204" pitchFamily="34" charset="0"/>
              </a:rPr>
              <a:t>liệu</a:t>
            </a:r>
            <a:r>
              <a:rPr lang="en-US" altLang="en-US" sz="2000" b="1" i="1" dirty="0">
                <a:solidFill>
                  <a:srgbClr val="FF0000"/>
                </a:solidFill>
                <a:latin typeface="Times New Roman" panose="02020603050405020304" pitchFamily="18" charset="0"/>
                <a:ea typeface="Calibri" panose="020F0502020204030204" pitchFamily="34" charset="0"/>
                <a:cs typeface="Calibri" panose="020F0502020204030204" pitchFamily="34" charset="0"/>
              </a:rPr>
              <a:t>)</a:t>
            </a:r>
          </a:p>
          <a:p>
            <a:pPr>
              <a:buNone/>
            </a:pPr>
            <a:endParaRPr lang="vi-VN" dirty="0"/>
          </a:p>
        </p:txBody>
      </p:sp>
      <p:sp>
        <p:nvSpPr>
          <p:cNvPr id="9" name="Title 8">
            <a:extLst>
              <a:ext uri="{FF2B5EF4-FFF2-40B4-BE49-F238E27FC236}">
                <a16:creationId xmlns:a16="http://schemas.microsoft.com/office/drawing/2014/main" xmlns="" id="{3867D1A0-F08D-4004-B91C-30FF9F2EF4E9}"/>
              </a:ext>
            </a:extLst>
          </p:cNvPr>
          <p:cNvSpPr>
            <a:spLocks noGrp="1"/>
          </p:cNvSpPr>
          <p:nvPr>
            <p:ph type="title"/>
          </p:nvPr>
        </p:nvSpPr>
        <p:spPr/>
        <p:txBody>
          <a:bodyPr/>
          <a:lstStyle/>
          <a:p>
            <a:r>
              <a:rPr lang="en-US" sz="2500" dirty="0">
                <a:latin typeface=".VnTimeH" panose="020B7200000000000000" pitchFamily="34" charset="0"/>
              </a:rPr>
              <a:t>VD: </a:t>
            </a:r>
          </a:p>
        </p:txBody>
      </p:sp>
    </p:spTree>
    <p:extLst>
      <p:ext uri="{BB962C8B-B14F-4D97-AF65-F5344CB8AC3E}">
        <p14:creationId xmlns:p14="http://schemas.microsoft.com/office/powerpoint/2010/main" val="28899547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090750"/>
            <a:ext cx="7142672" cy="3067182"/>
          </a:xfrm>
        </p:spPr>
        <p:txBody>
          <a:bodyPr/>
          <a:lstStyle/>
          <a:p>
            <a:pPr marL="0" indent="0">
              <a:lnSpc>
                <a:spcPts val="2500"/>
              </a:lnSpc>
              <a:spcBef>
                <a:spcPts val="2400"/>
              </a:spcBef>
              <a:spcAft>
                <a:spcPts val="2400"/>
              </a:spcAft>
            </a:pPr>
            <a:r>
              <a:rPr lang="en-US" altLang="en-US" sz="2000" b="1" dirty="0">
                <a:solidFill>
                  <a:srgbClr val="00FF00"/>
                </a:solidFill>
              </a:rPr>
              <a:t>2.1. </a:t>
            </a:r>
            <a:r>
              <a:rPr lang="en-US" altLang="en-US" sz="2000" b="1" dirty="0" err="1">
                <a:solidFill>
                  <a:srgbClr val="00FF00"/>
                </a:solidFill>
                <a:latin typeface="Times New Roman" panose="02020603050405020304" pitchFamily="18" charset="0"/>
                <a:ea typeface="Calibri" panose="020F0502020204030204" pitchFamily="34" charset="0"/>
                <a:cs typeface="Calibri" panose="020F0502020204030204" pitchFamily="34" charset="0"/>
              </a:rPr>
              <a:t>Kỹ</a:t>
            </a:r>
            <a:r>
              <a:rPr lang="en-US" altLang="en-US" sz="2000" b="1" dirty="0">
                <a:solidFill>
                  <a:srgbClr val="00FF00"/>
                </a:solidFill>
                <a:latin typeface="Times New Roman" panose="02020603050405020304" pitchFamily="18" charset="0"/>
                <a:ea typeface="Calibri" panose="020F0502020204030204" pitchFamily="34" charset="0"/>
                <a:cs typeface="Calibri" panose="020F0502020204030204" pitchFamily="34" charset="0"/>
              </a:rPr>
              <a:t> </a:t>
            </a:r>
            <a:r>
              <a:rPr lang="en-US" altLang="en-US" sz="2000" b="1" dirty="0" err="1">
                <a:solidFill>
                  <a:srgbClr val="00FF00"/>
                </a:solidFill>
                <a:latin typeface="Times New Roman" panose="02020603050405020304" pitchFamily="18" charset="0"/>
                <a:ea typeface="Calibri" panose="020F0502020204030204" pitchFamily="34" charset="0"/>
                <a:cs typeface="Calibri" panose="020F0502020204030204" pitchFamily="34" charset="0"/>
              </a:rPr>
              <a:t>thuật</a:t>
            </a:r>
            <a:r>
              <a:rPr lang="en-US" altLang="en-US" sz="2000" b="1" dirty="0">
                <a:solidFill>
                  <a:srgbClr val="00FF00"/>
                </a:solidFill>
                <a:latin typeface="Times New Roman" panose="02020603050405020304" pitchFamily="18" charset="0"/>
                <a:ea typeface="Calibri" panose="020F0502020204030204" pitchFamily="34" charset="0"/>
                <a:cs typeface="Calibri" panose="020F0502020204030204" pitchFamily="34" charset="0"/>
              </a:rPr>
              <a:t> </a:t>
            </a:r>
            <a:r>
              <a:rPr lang="en-US" altLang="en-US" sz="2000" b="1" dirty="0" err="1">
                <a:solidFill>
                  <a:srgbClr val="00FF00"/>
                </a:solidFill>
                <a:latin typeface="Times New Roman" panose="02020603050405020304" pitchFamily="18" charset="0"/>
                <a:ea typeface="Calibri" panose="020F0502020204030204" pitchFamily="34" charset="0"/>
                <a:cs typeface="Calibri" panose="020F0502020204030204" pitchFamily="34" charset="0"/>
              </a:rPr>
              <a:t>thu</a:t>
            </a:r>
            <a:r>
              <a:rPr lang="en-US" altLang="en-US" sz="2000" b="1" dirty="0">
                <a:solidFill>
                  <a:srgbClr val="00FF00"/>
                </a:solidFill>
                <a:latin typeface="Times New Roman" panose="02020603050405020304" pitchFamily="18" charset="0"/>
                <a:ea typeface="Calibri" panose="020F0502020204030204" pitchFamily="34" charset="0"/>
                <a:cs typeface="Calibri" panose="020F0502020204030204" pitchFamily="34" charset="0"/>
              </a:rPr>
              <a:t> </a:t>
            </a:r>
            <a:r>
              <a:rPr lang="en-US" altLang="en-US" sz="2000" b="1" dirty="0" err="1">
                <a:solidFill>
                  <a:srgbClr val="00FF00"/>
                </a:solidFill>
                <a:latin typeface="Times New Roman" panose="02020603050405020304" pitchFamily="18" charset="0"/>
                <a:ea typeface="Calibri" panose="020F0502020204030204" pitchFamily="34" charset="0"/>
                <a:cs typeface="Calibri" panose="020F0502020204030204" pitchFamily="34" charset="0"/>
              </a:rPr>
              <a:t>thập</a:t>
            </a:r>
            <a:r>
              <a:rPr lang="en-US" altLang="en-US" sz="2000" b="1" dirty="0">
                <a:solidFill>
                  <a:srgbClr val="00FF00"/>
                </a:solidFill>
                <a:latin typeface="Times New Roman" panose="02020603050405020304" pitchFamily="18" charset="0"/>
                <a:ea typeface="Calibri" panose="020F0502020204030204" pitchFamily="34" charset="0"/>
                <a:cs typeface="Calibri" panose="020F0502020204030204" pitchFamily="34" charset="0"/>
              </a:rPr>
              <a:t> </a:t>
            </a:r>
            <a:r>
              <a:rPr lang="en-US" altLang="en-US" sz="2000" b="1" dirty="0" err="1">
                <a:solidFill>
                  <a:srgbClr val="00FF00"/>
                </a:solidFill>
                <a:latin typeface="Times New Roman" panose="02020603050405020304" pitchFamily="18" charset="0"/>
                <a:ea typeface="Calibri" panose="020F0502020204030204" pitchFamily="34" charset="0"/>
                <a:cs typeface="Calibri" panose="020F0502020204030204" pitchFamily="34" charset="0"/>
              </a:rPr>
              <a:t>minh</a:t>
            </a:r>
            <a:r>
              <a:rPr lang="en-US" altLang="en-US" sz="2000" b="1" dirty="0">
                <a:solidFill>
                  <a:srgbClr val="00FF00"/>
                </a:solidFill>
                <a:latin typeface="Times New Roman" panose="02020603050405020304" pitchFamily="18" charset="0"/>
                <a:ea typeface="Calibri" panose="020F0502020204030204" pitchFamily="34" charset="0"/>
                <a:cs typeface="Calibri" panose="020F0502020204030204" pitchFamily="34" charset="0"/>
              </a:rPr>
              <a:t> </a:t>
            </a:r>
            <a:r>
              <a:rPr lang="en-US" altLang="en-US" sz="2000" b="1" dirty="0" err="1">
                <a:solidFill>
                  <a:srgbClr val="00FF00"/>
                </a:solidFill>
                <a:latin typeface="Times New Roman" panose="02020603050405020304" pitchFamily="18" charset="0"/>
                <a:ea typeface="Calibri" panose="020F0502020204030204" pitchFamily="34" charset="0"/>
                <a:cs typeface="Calibri" panose="020F0502020204030204" pitchFamily="34" charset="0"/>
              </a:rPr>
              <a:t>chứng</a:t>
            </a:r>
            <a:r>
              <a:rPr lang="en-US" altLang="en-US" sz="2000" b="1" dirty="0">
                <a:solidFill>
                  <a:srgbClr val="FF0000"/>
                </a:solidFill>
                <a:latin typeface="Times New Roman" panose="02020603050405020304" pitchFamily="18" charset="0"/>
                <a:ea typeface="Calibri" panose="020F0502020204030204" pitchFamily="34" charset="0"/>
                <a:cs typeface="Calibri" panose="020F0502020204030204" pitchFamily="34" charset="0"/>
              </a:rPr>
              <a:t/>
            </a:r>
            <a:br>
              <a:rPr lang="en-US" altLang="en-US" sz="2000" b="1" dirty="0">
                <a:solidFill>
                  <a:srgbClr val="FF0000"/>
                </a:solidFill>
                <a:latin typeface="Times New Roman" panose="02020603050405020304" pitchFamily="18" charset="0"/>
                <a:ea typeface="Calibri" panose="020F0502020204030204" pitchFamily="34" charset="0"/>
                <a:cs typeface="Calibri" panose="020F0502020204030204" pitchFamily="34" charset="0"/>
              </a:rPr>
            </a:br>
            <a:r>
              <a:rPr lang="en-US" altLang="en-US" sz="2000" b="1" i="1" dirty="0">
                <a:latin typeface="Times New Roman" panose="02020603050405020304" pitchFamily="18" charset="0"/>
                <a:ea typeface="Calibri" panose="020F0502020204030204" pitchFamily="34" charset="0"/>
                <a:cs typeface="Calibri" panose="020F0502020204030204" pitchFamily="34" charset="0"/>
              </a:rPr>
              <a:t> </a:t>
            </a:r>
            <a:r>
              <a:rPr lang="en-US" altLang="en-US" sz="2000" b="1" i="1" dirty="0" err="1">
                <a:latin typeface="Times New Roman" panose="02020603050405020304" pitchFamily="18" charset="0"/>
                <a:ea typeface="Calibri" panose="020F0502020204030204" pitchFamily="34" charset="0"/>
                <a:cs typeface="Calibri" panose="020F0502020204030204" pitchFamily="34" charset="0"/>
              </a:rPr>
              <a:t>Các</a:t>
            </a:r>
            <a:r>
              <a:rPr lang="en-US" altLang="en-US" sz="2000" b="1" i="1" dirty="0">
                <a:latin typeface="Times New Roman" panose="02020603050405020304" pitchFamily="18" charset="0"/>
                <a:ea typeface="Calibri" panose="020F0502020204030204" pitchFamily="34" charset="0"/>
                <a:cs typeface="Calibri" panose="020F0502020204030204" pitchFamily="34" charset="0"/>
              </a:rPr>
              <a:t> </a:t>
            </a:r>
            <a:r>
              <a:rPr lang="en-US" altLang="en-US" sz="2000" b="1" i="1" dirty="0" err="1">
                <a:latin typeface="Times New Roman" panose="02020603050405020304" pitchFamily="18" charset="0"/>
                <a:ea typeface="Calibri" panose="020F0502020204030204" pitchFamily="34" charset="0"/>
                <a:cs typeface="Calibri" panose="020F0502020204030204" pitchFamily="34" charset="0"/>
              </a:rPr>
              <a:t>nguồn</a:t>
            </a:r>
            <a:r>
              <a:rPr lang="en-US" altLang="en-US" sz="2000" b="1" i="1" dirty="0">
                <a:latin typeface="Times New Roman" panose="02020603050405020304" pitchFamily="18" charset="0"/>
                <a:ea typeface="Calibri" panose="020F0502020204030204" pitchFamily="34" charset="0"/>
                <a:cs typeface="Calibri" panose="020F0502020204030204" pitchFamily="34" charset="0"/>
              </a:rPr>
              <a:t> </a:t>
            </a:r>
            <a:r>
              <a:rPr lang="en-US" altLang="en-US" sz="2000" b="1" i="1" dirty="0" err="1">
                <a:latin typeface="Times New Roman" panose="02020603050405020304" pitchFamily="18" charset="0"/>
                <a:ea typeface="Calibri" panose="020F0502020204030204" pitchFamily="34" charset="0"/>
                <a:cs typeface="Calibri" panose="020F0502020204030204" pitchFamily="34" charset="0"/>
              </a:rPr>
              <a:t>minh</a:t>
            </a:r>
            <a:r>
              <a:rPr lang="en-US" altLang="en-US" sz="2000" b="1" i="1" dirty="0">
                <a:latin typeface="Times New Roman" panose="02020603050405020304" pitchFamily="18" charset="0"/>
                <a:ea typeface="Calibri" panose="020F0502020204030204" pitchFamily="34" charset="0"/>
                <a:cs typeface="Calibri" panose="020F0502020204030204" pitchFamily="34" charset="0"/>
              </a:rPr>
              <a:t> </a:t>
            </a:r>
            <a:r>
              <a:rPr lang="en-US" altLang="en-US" sz="2000" b="1" i="1" dirty="0" err="1">
                <a:latin typeface="Times New Roman" panose="02020603050405020304" pitchFamily="18" charset="0"/>
                <a:ea typeface="Calibri" panose="020F0502020204030204" pitchFamily="34" charset="0"/>
                <a:cs typeface="Calibri" panose="020F0502020204030204" pitchFamily="34" charset="0"/>
              </a:rPr>
              <a:t>chứng</a:t>
            </a:r>
            <a:r>
              <a:rPr lang="en-US" altLang="en-US" sz="2000" b="1" i="1" dirty="0">
                <a:latin typeface="Times New Roman" panose="02020603050405020304" pitchFamily="18" charset="0"/>
                <a:ea typeface="Calibri" panose="020F0502020204030204" pitchFamily="34" charset="0"/>
                <a:cs typeface="Calibri" panose="020F0502020204030204" pitchFamily="34" charset="0"/>
              </a:rPr>
              <a:t>: </a:t>
            </a:r>
            <a:br>
              <a:rPr lang="en-US" altLang="en-US" sz="2000" b="1" i="1" dirty="0">
                <a:latin typeface="Times New Roman" panose="02020603050405020304" pitchFamily="18" charset="0"/>
                <a:ea typeface="Calibri" panose="020F0502020204030204" pitchFamily="34" charset="0"/>
                <a:cs typeface="Calibri" panose="020F0502020204030204" pitchFamily="34" charset="0"/>
              </a:rPr>
            </a:br>
            <a:r>
              <a:rPr lang="en-US" altLang="en-US" sz="2000" dirty="0" err="1">
                <a:latin typeface="Times New Roman" panose="02020603050405020304" pitchFamily="18" charset="0"/>
                <a:ea typeface="Calibri" panose="020F0502020204030204" pitchFamily="34" charset="0"/>
                <a:cs typeface="Calibri" panose="020F0502020204030204" pitchFamily="34" charset="0"/>
              </a:rPr>
              <a:t>Thông</a:t>
            </a:r>
            <a:r>
              <a:rPr lang="en-US" altLang="en-US" sz="2000" dirty="0">
                <a:latin typeface="Times New Roman" panose="02020603050405020304" pitchFamily="18" charset="0"/>
                <a:ea typeface="Calibri" panose="020F0502020204030204" pitchFamily="34" charset="0"/>
                <a:cs typeface="Calibri" panose="020F0502020204030204" pitchFamily="34" charset="0"/>
              </a:rPr>
              <a:t> </a:t>
            </a:r>
            <a:r>
              <a:rPr lang="en-US" altLang="en-US" sz="2000" dirty="0" err="1">
                <a:latin typeface="Times New Roman" panose="02020603050405020304" pitchFamily="18" charset="0"/>
                <a:ea typeface="Calibri" panose="020F0502020204030204" pitchFamily="34" charset="0"/>
                <a:cs typeface="Calibri" panose="020F0502020204030204" pitchFamily="34" charset="0"/>
              </a:rPr>
              <a:t>thường</a:t>
            </a:r>
            <a:r>
              <a:rPr lang="en-US" altLang="en-US" sz="2000" dirty="0">
                <a:latin typeface="Times New Roman" panose="02020603050405020304" pitchFamily="18" charset="0"/>
                <a:ea typeface="Calibri" panose="020F0502020204030204" pitchFamily="34" charset="0"/>
                <a:cs typeface="Calibri" panose="020F0502020204030204" pitchFamily="34" charset="0"/>
              </a:rPr>
              <a:t>, MC </a:t>
            </a:r>
            <a:r>
              <a:rPr lang="vi-VN" altLang="en-US" sz="2000" dirty="0">
                <a:ea typeface="Calibri" panose="020F0502020204030204" pitchFamily="34" charset="0"/>
                <a:cs typeface="Calibri" panose="020F0502020204030204" pitchFamily="34" charset="0"/>
              </a:rPr>
              <a:t>được thu thập từ </a:t>
            </a:r>
            <a:r>
              <a:rPr lang="en-US" altLang="en-US" sz="2000" dirty="0" err="1">
                <a:latin typeface="Times New Roman" panose="02020603050405020304" pitchFamily="18" charset="0"/>
                <a:ea typeface="Calibri" panose="020F0502020204030204" pitchFamily="34" charset="0"/>
                <a:cs typeface="Calibri" panose="020F0502020204030204" pitchFamily="34" charset="0"/>
              </a:rPr>
              <a:t>các</a:t>
            </a:r>
            <a:r>
              <a:rPr lang="en-US" altLang="en-US" sz="2000" dirty="0">
                <a:latin typeface="Times New Roman" panose="02020603050405020304" pitchFamily="18" charset="0"/>
                <a:ea typeface="Calibri" panose="020F0502020204030204" pitchFamily="34" charset="0"/>
                <a:cs typeface="Calibri" panose="020F0502020204030204" pitchFamily="34" charset="0"/>
              </a:rPr>
              <a:t> </a:t>
            </a:r>
            <a:r>
              <a:rPr lang="en-US" altLang="en-US" sz="2000" dirty="0" err="1">
                <a:latin typeface="Times New Roman" panose="02020603050405020304" pitchFamily="18" charset="0"/>
                <a:ea typeface="Calibri" panose="020F0502020204030204" pitchFamily="34" charset="0"/>
                <a:cs typeface="Calibri" panose="020F0502020204030204" pitchFamily="34" charset="0"/>
              </a:rPr>
              <a:t>nguồn</a:t>
            </a:r>
            <a:r>
              <a:rPr lang="en-US" altLang="en-US" sz="2000" dirty="0">
                <a:latin typeface="Times New Roman" panose="02020603050405020304" pitchFamily="18" charset="0"/>
                <a:ea typeface="Calibri" panose="020F0502020204030204" pitchFamily="34" charset="0"/>
                <a:cs typeface="Calibri" panose="020F0502020204030204" pitchFamily="34" charset="0"/>
              </a:rPr>
              <a:t> </a:t>
            </a:r>
            <a:r>
              <a:rPr lang="en-US" altLang="en-US" sz="2000" dirty="0" err="1">
                <a:latin typeface="Times New Roman" panose="02020603050405020304" pitchFamily="18" charset="0"/>
                <a:ea typeface="Calibri" panose="020F0502020204030204" pitchFamily="34" charset="0"/>
                <a:cs typeface="Calibri" panose="020F0502020204030204" pitchFamily="34" charset="0"/>
              </a:rPr>
              <a:t>như</a:t>
            </a:r>
            <a:r>
              <a:rPr lang="en-US" altLang="en-US" sz="2000" dirty="0">
                <a:latin typeface="Times New Roman" panose="02020603050405020304" pitchFamily="18" charset="0"/>
                <a:ea typeface="Calibri" panose="020F0502020204030204" pitchFamily="34" charset="0"/>
                <a:cs typeface="Calibri" panose="020F0502020204030204" pitchFamily="34" charset="0"/>
              </a:rPr>
              <a:t>: h</a:t>
            </a:r>
            <a:r>
              <a:rPr lang="vi-VN" altLang="en-US" sz="2000" dirty="0">
                <a:ea typeface="Calibri" panose="020F0502020204030204" pitchFamily="34" charset="0"/>
                <a:cs typeface="Calibri" panose="020F0502020204030204" pitchFamily="34" charset="0"/>
              </a:rPr>
              <a:t>ồ sơ lưu trữ của </a:t>
            </a:r>
            <a:r>
              <a:rPr lang="en-US" altLang="en-US" sz="2000" dirty="0" err="1">
                <a:latin typeface="Times New Roman" panose="02020603050405020304" pitchFamily="18" charset="0"/>
                <a:ea typeface="Calibri" panose="020F0502020204030204" pitchFamily="34" charset="0"/>
                <a:cs typeface="Calibri" panose="020F0502020204030204" pitchFamily="34" charset="0"/>
              </a:rPr>
              <a:t>trường</a:t>
            </a:r>
            <a:r>
              <a:rPr lang="vi-VN" altLang="en-US" sz="2000" dirty="0">
                <a:ea typeface="Calibri" panose="020F0502020204030204" pitchFamily="34" charset="0"/>
                <a:cs typeface="Calibri" panose="020F0502020204030204" pitchFamily="34" charset="0"/>
              </a:rPr>
              <a:t>, các cơ quan có liên quan</a:t>
            </a:r>
            <a:r>
              <a:rPr lang="en-US" altLang="en-US" sz="2000" dirty="0">
                <a:solidFill>
                  <a:srgbClr val="FFFF00"/>
                </a:solidFill>
                <a:latin typeface="Times New Roman" panose="02020603050405020304" pitchFamily="18" charset="0"/>
                <a:ea typeface="Calibri" panose="020F0502020204030204" pitchFamily="34" charset="0"/>
                <a:cs typeface="Calibri" panose="020F0502020204030204" pitchFamily="34" charset="0"/>
              </a:rPr>
              <a:t>;</a:t>
            </a:r>
            <a:r>
              <a:rPr lang="en-US" altLang="en-US" sz="2000" dirty="0">
                <a:solidFill>
                  <a:srgbClr val="FF0000"/>
                </a:solidFill>
                <a:latin typeface="Times New Roman" panose="02020603050405020304" pitchFamily="18" charset="0"/>
                <a:ea typeface="Calibri" panose="020F0502020204030204" pitchFamily="34" charset="0"/>
                <a:cs typeface="Calibri" panose="020F0502020204030204" pitchFamily="34" charset="0"/>
              </a:rPr>
              <a:t> </a:t>
            </a:r>
            <a:r>
              <a:rPr lang="en-US" altLang="en-US" sz="2000" dirty="0" err="1">
                <a:solidFill>
                  <a:srgbClr val="FFFF00"/>
                </a:solidFill>
                <a:latin typeface="Times New Roman" panose="02020603050405020304" pitchFamily="18" charset="0"/>
                <a:ea typeface="Calibri" panose="020F0502020204030204" pitchFamily="34" charset="0"/>
                <a:cs typeface="Calibri" panose="020F0502020204030204" pitchFamily="34" charset="0"/>
              </a:rPr>
              <a:t>kết</a:t>
            </a:r>
            <a:r>
              <a:rPr lang="en-US" altLang="en-US" sz="2000" dirty="0">
                <a:solidFill>
                  <a:srgbClr val="FFFF00"/>
                </a:solidFill>
                <a:latin typeface="Times New Roman" panose="02020603050405020304" pitchFamily="18" charset="0"/>
                <a:ea typeface="Calibri" panose="020F0502020204030204" pitchFamily="34" charset="0"/>
                <a:cs typeface="Calibri" panose="020F0502020204030204" pitchFamily="34" charset="0"/>
              </a:rPr>
              <a:t> </a:t>
            </a:r>
            <a:r>
              <a:rPr lang="en-US" altLang="en-US" sz="2000" dirty="0" err="1">
                <a:solidFill>
                  <a:srgbClr val="FFFF00"/>
                </a:solidFill>
                <a:latin typeface="Times New Roman" panose="02020603050405020304" pitchFamily="18" charset="0"/>
                <a:ea typeface="Calibri" panose="020F0502020204030204" pitchFamily="34" charset="0"/>
                <a:cs typeface="Calibri" panose="020F0502020204030204" pitchFamily="34" charset="0"/>
              </a:rPr>
              <a:t>quả</a:t>
            </a:r>
            <a:r>
              <a:rPr lang="vi-VN" altLang="en-US" sz="2000" dirty="0">
                <a:solidFill>
                  <a:srgbClr val="FFFF00"/>
                </a:solidFill>
                <a:ea typeface="Calibri" panose="020F0502020204030204" pitchFamily="34" charset="0"/>
                <a:cs typeface="Calibri" panose="020F0502020204030204" pitchFamily="34" charset="0"/>
              </a:rPr>
              <a:t> khảo sát, điều tra, phỏng vấn và quan sát </a:t>
            </a:r>
            <a:r>
              <a:rPr lang="vi-VN" altLang="en-US" sz="2000" dirty="0">
                <a:solidFill>
                  <a:schemeClr val="bg1"/>
                </a:solidFill>
                <a:ea typeface="Calibri" panose="020F0502020204030204" pitchFamily="34" charset="0"/>
                <a:cs typeface="Calibri" panose="020F0502020204030204" pitchFamily="34" charset="0"/>
              </a:rPr>
              <a:t>các hoạt động giáo dục của </a:t>
            </a:r>
            <a:r>
              <a:rPr lang="en-US" altLang="en-US" sz="2000" dirty="0" err="1">
                <a:solidFill>
                  <a:schemeClr val="bg1"/>
                </a:solidFill>
                <a:latin typeface="Times New Roman" panose="02020603050405020304" pitchFamily="18" charset="0"/>
                <a:ea typeface="Calibri" panose="020F0502020204030204" pitchFamily="34" charset="0"/>
                <a:cs typeface="Calibri" panose="020F0502020204030204" pitchFamily="34" charset="0"/>
              </a:rPr>
              <a:t>trường</a:t>
            </a:r>
            <a:r>
              <a:rPr lang="vi-VN" altLang="en-US" sz="2000" dirty="0">
                <a:solidFill>
                  <a:schemeClr val="bg1"/>
                </a:solidFill>
                <a:ea typeface="Calibri" panose="020F0502020204030204" pitchFamily="34" charset="0"/>
                <a:cs typeface="Calibri" panose="020F0502020204030204" pitchFamily="34" charset="0"/>
              </a:rPr>
              <a:t>,...</a:t>
            </a:r>
            <a:r>
              <a:rPr lang="en-US" altLang="en-US" sz="2000" dirty="0">
                <a:solidFill>
                  <a:srgbClr val="FF0000"/>
                </a:solidFill>
                <a:latin typeface="Times New Roman" panose="02020603050405020304" pitchFamily="18" charset="0"/>
                <a:ea typeface="Calibri" panose="020F0502020204030204" pitchFamily="34" charset="0"/>
                <a:cs typeface="Calibri" panose="020F0502020204030204" pitchFamily="34" charset="0"/>
              </a:rPr>
              <a:t/>
            </a:r>
            <a:br>
              <a:rPr lang="en-US" altLang="en-US" sz="2000" dirty="0">
                <a:solidFill>
                  <a:srgbClr val="FF0000"/>
                </a:solidFill>
                <a:latin typeface="Times New Roman" panose="02020603050405020304" pitchFamily="18" charset="0"/>
                <a:ea typeface="Calibri" panose="020F0502020204030204" pitchFamily="34" charset="0"/>
                <a:cs typeface="Calibri" panose="020F0502020204030204" pitchFamily="34" charset="0"/>
              </a:rPr>
            </a:br>
            <a:r>
              <a:rPr lang="en-US" altLang="en-US" sz="2000" i="1" dirty="0">
                <a:latin typeface="Times New Roman" panose="02020603050405020304" pitchFamily="18" charset="0"/>
                <a:ea typeface="Calibri" panose="020F0502020204030204" pitchFamily="34" charset="0"/>
                <a:cs typeface="Calibri" panose="020F0502020204030204" pitchFamily="34" charset="0"/>
              </a:rPr>
              <a:t>(</a:t>
            </a:r>
            <a:r>
              <a:rPr lang="en-US" altLang="en-US" sz="2000" i="1" dirty="0" err="1">
                <a:latin typeface="Times New Roman" panose="02020603050405020304" pitchFamily="18" charset="0"/>
                <a:ea typeface="Calibri" panose="020F0502020204030204" pitchFamily="34" charset="0"/>
                <a:cs typeface="Calibri" panose="020F0502020204030204" pitchFamily="34" charset="0"/>
              </a:rPr>
              <a:t>Thực</a:t>
            </a:r>
            <a:r>
              <a:rPr lang="en-US" altLang="en-US" sz="2000" i="1" dirty="0">
                <a:latin typeface="Times New Roman" panose="02020603050405020304" pitchFamily="18" charset="0"/>
                <a:ea typeface="Calibri" panose="020F0502020204030204" pitchFamily="34" charset="0"/>
                <a:cs typeface="Calibri" panose="020F0502020204030204" pitchFamily="34" charset="0"/>
              </a:rPr>
              <a:t> </a:t>
            </a:r>
            <a:r>
              <a:rPr lang="en-US" altLang="en-US" sz="2000" i="1" dirty="0" err="1">
                <a:latin typeface="Times New Roman" panose="02020603050405020304" pitchFamily="18" charset="0"/>
                <a:ea typeface="Calibri" panose="020F0502020204030204" pitchFamily="34" charset="0"/>
                <a:cs typeface="Calibri" panose="020F0502020204030204" pitchFamily="34" charset="0"/>
              </a:rPr>
              <a:t>tế</a:t>
            </a:r>
            <a:r>
              <a:rPr lang="en-US" altLang="en-US" sz="2000" i="1" dirty="0">
                <a:latin typeface="Times New Roman" panose="02020603050405020304" pitchFamily="18" charset="0"/>
                <a:ea typeface="Calibri" panose="020F0502020204030204" pitchFamily="34" charset="0"/>
                <a:cs typeface="Calibri" panose="020F0502020204030204" pitchFamily="34" charset="0"/>
              </a:rPr>
              <a:t> </a:t>
            </a:r>
            <a:r>
              <a:rPr lang="en-US" altLang="en-US" sz="2000" i="1" dirty="0" err="1">
                <a:latin typeface="Times New Roman" panose="02020603050405020304" pitchFamily="18" charset="0"/>
                <a:ea typeface="Calibri" panose="020F0502020204030204" pitchFamily="34" charset="0"/>
                <a:cs typeface="Calibri" panose="020F0502020204030204" pitchFamily="34" charset="0"/>
              </a:rPr>
              <a:t>các</a:t>
            </a:r>
            <a:r>
              <a:rPr lang="en-US" altLang="en-US" sz="2000" i="1" dirty="0">
                <a:latin typeface="Times New Roman" panose="02020603050405020304" pitchFamily="18" charset="0"/>
                <a:ea typeface="Calibri" panose="020F0502020204030204" pitchFamily="34" charset="0"/>
                <a:cs typeface="Calibri" panose="020F0502020204030204" pitchFamily="34" charset="0"/>
              </a:rPr>
              <a:t> </a:t>
            </a:r>
            <a:r>
              <a:rPr lang="en-US" altLang="en-US" sz="2000" i="1" dirty="0" err="1">
                <a:latin typeface="Times New Roman" panose="02020603050405020304" pitchFamily="18" charset="0"/>
                <a:ea typeface="Calibri" panose="020F0502020204030204" pitchFamily="34" charset="0"/>
                <a:cs typeface="Calibri" panose="020F0502020204030204" pitchFamily="34" charset="0"/>
              </a:rPr>
              <a:t>nhà</a:t>
            </a:r>
            <a:r>
              <a:rPr lang="en-US" altLang="en-US" sz="2000" i="1" dirty="0">
                <a:latin typeface="Times New Roman" panose="02020603050405020304" pitchFamily="18" charset="0"/>
                <a:ea typeface="Calibri" panose="020F0502020204030204" pitchFamily="34" charset="0"/>
                <a:cs typeface="Calibri" panose="020F0502020204030204" pitchFamily="34" charset="0"/>
              </a:rPr>
              <a:t> </a:t>
            </a:r>
            <a:r>
              <a:rPr lang="en-US" altLang="en-US" sz="2000" i="1" dirty="0" err="1">
                <a:latin typeface="Times New Roman" panose="02020603050405020304" pitchFamily="18" charset="0"/>
                <a:ea typeface="Calibri" panose="020F0502020204030204" pitchFamily="34" charset="0"/>
                <a:cs typeface="Calibri" panose="020F0502020204030204" pitchFamily="34" charset="0"/>
              </a:rPr>
              <a:t>trường</a:t>
            </a:r>
            <a:r>
              <a:rPr lang="en-US" altLang="en-US" sz="2000" i="1" dirty="0">
                <a:latin typeface="Times New Roman" panose="02020603050405020304" pitchFamily="18" charset="0"/>
                <a:ea typeface="Calibri" panose="020F0502020204030204" pitchFamily="34" charset="0"/>
                <a:cs typeface="Calibri" panose="020F0502020204030204" pitchFamily="34" charset="0"/>
              </a:rPr>
              <a:t> </a:t>
            </a:r>
            <a:r>
              <a:rPr lang="en-US" altLang="en-US" sz="2000" i="1" dirty="0" err="1">
                <a:solidFill>
                  <a:srgbClr val="FFFF00"/>
                </a:solidFill>
                <a:latin typeface="Times New Roman" panose="02020603050405020304" pitchFamily="18" charset="0"/>
                <a:ea typeface="Calibri" panose="020F0502020204030204" pitchFamily="34" charset="0"/>
                <a:cs typeface="Calibri" panose="020F0502020204030204" pitchFamily="34" charset="0"/>
              </a:rPr>
              <a:t>ít</a:t>
            </a:r>
            <a:r>
              <a:rPr lang="en-US" altLang="en-US" sz="2000" i="1" dirty="0">
                <a:solidFill>
                  <a:srgbClr val="FFFF00"/>
                </a:solidFill>
                <a:latin typeface="Times New Roman" panose="02020603050405020304" pitchFamily="18" charset="0"/>
                <a:ea typeface="Calibri" panose="020F0502020204030204" pitchFamily="34" charset="0"/>
                <a:cs typeface="Calibri" panose="020F0502020204030204" pitchFamily="34" charset="0"/>
              </a:rPr>
              <a:t> </a:t>
            </a:r>
            <a:r>
              <a:rPr lang="en-US" altLang="en-US" sz="2000" i="1" dirty="0" err="1">
                <a:solidFill>
                  <a:srgbClr val="FFFF00"/>
                </a:solidFill>
                <a:latin typeface="Times New Roman" panose="02020603050405020304" pitchFamily="18" charset="0"/>
                <a:ea typeface="Calibri" panose="020F0502020204030204" pitchFamily="34" charset="0"/>
                <a:cs typeface="Calibri" panose="020F0502020204030204" pitchFamily="34" charset="0"/>
              </a:rPr>
              <a:t>quan</a:t>
            </a:r>
            <a:r>
              <a:rPr lang="en-US" altLang="en-US" sz="2000" i="1" dirty="0">
                <a:solidFill>
                  <a:srgbClr val="FFFF00"/>
                </a:solidFill>
                <a:latin typeface="Times New Roman" panose="02020603050405020304" pitchFamily="18" charset="0"/>
                <a:ea typeface="Calibri" panose="020F0502020204030204" pitchFamily="34" charset="0"/>
                <a:cs typeface="Calibri" panose="020F0502020204030204" pitchFamily="34" charset="0"/>
              </a:rPr>
              <a:t> </a:t>
            </a:r>
            <a:r>
              <a:rPr lang="en-US" altLang="en-US" sz="2000" i="1" dirty="0" err="1">
                <a:solidFill>
                  <a:srgbClr val="FFFF00"/>
                </a:solidFill>
                <a:latin typeface="Times New Roman" panose="02020603050405020304" pitchFamily="18" charset="0"/>
                <a:ea typeface="Calibri" panose="020F0502020204030204" pitchFamily="34" charset="0"/>
                <a:cs typeface="Calibri" panose="020F0502020204030204" pitchFamily="34" charset="0"/>
              </a:rPr>
              <a:t>tâm</a:t>
            </a:r>
            <a:r>
              <a:rPr lang="en-US" altLang="en-US" sz="2000" i="1" dirty="0">
                <a:solidFill>
                  <a:srgbClr val="FFFF00"/>
                </a:solidFill>
                <a:latin typeface="Times New Roman" panose="02020603050405020304" pitchFamily="18" charset="0"/>
                <a:ea typeface="Calibri" panose="020F0502020204030204" pitchFamily="34" charset="0"/>
                <a:cs typeface="Calibri" panose="020F0502020204030204" pitchFamily="34" charset="0"/>
              </a:rPr>
              <a:t> </a:t>
            </a:r>
            <a:r>
              <a:rPr lang="en-US" altLang="en-US" sz="2000" i="1" dirty="0" err="1">
                <a:latin typeface="Times New Roman" panose="02020603050405020304" pitchFamily="18" charset="0"/>
                <a:ea typeface="Calibri" panose="020F0502020204030204" pitchFamily="34" charset="0"/>
                <a:cs typeface="Calibri" panose="020F0502020204030204" pitchFamily="34" charset="0"/>
              </a:rPr>
              <a:t>đến</a:t>
            </a:r>
            <a:r>
              <a:rPr lang="en-US" altLang="en-US" sz="2000" i="1" dirty="0">
                <a:latin typeface="Times New Roman" panose="02020603050405020304" pitchFamily="18" charset="0"/>
                <a:ea typeface="Calibri" panose="020F0502020204030204" pitchFamily="34" charset="0"/>
                <a:cs typeface="Calibri" panose="020F0502020204030204" pitchFamily="34" charset="0"/>
              </a:rPr>
              <a:t> MC qua </a:t>
            </a:r>
            <a:r>
              <a:rPr lang="vi-VN" altLang="en-US" sz="2000" i="1" dirty="0">
                <a:solidFill>
                  <a:srgbClr val="FFFF00"/>
                </a:solidFill>
                <a:ea typeface="Calibri" panose="020F0502020204030204" pitchFamily="34" charset="0"/>
                <a:cs typeface="Calibri" panose="020F0502020204030204" pitchFamily="34" charset="0"/>
              </a:rPr>
              <a:t>khảo sát, điều tra, phỏng vấn</a:t>
            </a:r>
            <a:r>
              <a:rPr lang="vi-VN" altLang="en-US" sz="2000" i="1" dirty="0">
                <a:solidFill>
                  <a:srgbClr val="FF0000"/>
                </a:solidFill>
                <a:ea typeface="Calibri" panose="020F0502020204030204" pitchFamily="34" charset="0"/>
                <a:cs typeface="Calibri" panose="020F0502020204030204" pitchFamily="34" charset="0"/>
              </a:rPr>
              <a:t> </a:t>
            </a:r>
            <a:r>
              <a:rPr lang="en-US" altLang="en-US" sz="2000" i="1" dirty="0">
                <a:latin typeface="Times New Roman" panose="02020603050405020304" pitchFamily="18" charset="0"/>
                <a:ea typeface="Calibri" panose="020F0502020204030204" pitchFamily="34" charset="0"/>
                <a:cs typeface="Calibri" panose="020F0502020204030204" pitchFamily="34" charset="0"/>
              </a:rPr>
              <a:t>….)</a:t>
            </a:r>
            <a:br>
              <a:rPr lang="en-US" altLang="en-US" sz="2000" i="1" dirty="0">
                <a:latin typeface="Times New Roman" panose="02020603050405020304" pitchFamily="18" charset="0"/>
                <a:ea typeface="Calibri" panose="020F0502020204030204" pitchFamily="34" charset="0"/>
                <a:cs typeface="Calibri" panose="020F0502020204030204" pitchFamily="34" charset="0"/>
              </a:rPr>
            </a:br>
            <a:r>
              <a:rPr lang="en-US" altLang="en-US" sz="2000" i="1" dirty="0">
                <a:solidFill>
                  <a:srgbClr val="00FF00"/>
                </a:solidFill>
                <a:latin typeface="Times New Roman" panose="02020603050405020304" pitchFamily="18" charset="0"/>
                <a:ea typeface="Calibri" panose="020F0502020204030204" pitchFamily="34" charset="0"/>
                <a:cs typeface="Calibri" panose="020F0502020204030204" pitchFamily="34" charset="0"/>
              </a:rPr>
              <a:t>=&gt; </a:t>
            </a:r>
            <a:r>
              <a:rPr lang="vi-VN" altLang="en-US" sz="2000" b="1" i="1" dirty="0">
                <a:solidFill>
                  <a:srgbClr val="00FF00"/>
                </a:solidFill>
                <a:ea typeface="Calibri" panose="020F0502020204030204" pitchFamily="34" charset="0"/>
                <a:cs typeface="Calibri" panose="020F0502020204030204" pitchFamily="34" charset="0"/>
              </a:rPr>
              <a:t>Minh chứng có nguồn gốc rõ ràng và bảo đảm tính chính xác</a:t>
            </a:r>
            <a:r>
              <a:rPr lang="en-US" altLang="en-US" sz="2000" b="1" i="1" dirty="0">
                <a:solidFill>
                  <a:srgbClr val="00FF00"/>
                </a:solidFill>
                <a:latin typeface="Times New Roman" panose="02020603050405020304" pitchFamily="18" charset="0"/>
                <a:ea typeface="Calibri" panose="020F0502020204030204" pitchFamily="34" charset="0"/>
                <a:cs typeface="Calibri" panose="020F0502020204030204" pitchFamily="34" charset="0"/>
              </a:rPr>
              <a:t>.</a:t>
            </a:r>
            <a:r>
              <a:rPr lang="en-US" altLang="en-US" sz="2000" dirty="0">
                <a:solidFill>
                  <a:srgbClr val="00FF00"/>
                </a:solidFill>
                <a:latin typeface="Times New Roman" panose="02020603050405020304" pitchFamily="18" charset="0"/>
                <a:ea typeface="Calibri" panose="020F0502020204030204" pitchFamily="34" charset="0"/>
                <a:cs typeface="Calibri" panose="020F0502020204030204" pitchFamily="34" charset="0"/>
              </a:rPr>
              <a:t/>
            </a:r>
            <a:br>
              <a:rPr lang="en-US" altLang="en-US" sz="2000" dirty="0">
                <a:solidFill>
                  <a:srgbClr val="00FF00"/>
                </a:solidFill>
                <a:latin typeface="Times New Roman" panose="02020603050405020304" pitchFamily="18" charset="0"/>
                <a:ea typeface="Calibri" panose="020F0502020204030204" pitchFamily="34" charset="0"/>
                <a:cs typeface="Calibri" panose="020F0502020204030204" pitchFamily="34" charset="0"/>
              </a:rPr>
            </a:br>
            <a:endParaRPr lang="vi-VN" sz="2000" dirty="0">
              <a:solidFill>
                <a:srgbClr val="00FF00"/>
              </a:solidFill>
            </a:endParaRPr>
          </a:p>
        </p:txBody>
      </p:sp>
      <p:sp>
        <p:nvSpPr>
          <p:cNvPr id="3" name="TextBox 2">
            <a:extLst>
              <a:ext uri="{FF2B5EF4-FFF2-40B4-BE49-F238E27FC236}">
                <a16:creationId xmlns:a16="http://schemas.microsoft.com/office/drawing/2014/main" xmlns="" id="{2530276D-2662-4777-BA92-55533B32DE92}"/>
              </a:ext>
            </a:extLst>
          </p:cNvPr>
          <p:cNvSpPr txBox="1"/>
          <p:nvPr/>
        </p:nvSpPr>
        <p:spPr>
          <a:xfrm>
            <a:off x="0" y="65291"/>
            <a:ext cx="7901796" cy="1077218"/>
          </a:xfrm>
          <a:prstGeom prst="rect">
            <a:avLst/>
          </a:prstGeom>
          <a:noFill/>
        </p:spPr>
        <p:txBody>
          <a:bodyPr wrap="square" rtlCol="0">
            <a:spAutoFit/>
          </a:bodyPr>
          <a:lstStyle/>
          <a:p>
            <a:r>
              <a:rPr lang="en-US" altLang="en-US" sz="2500" b="1" dirty="0">
                <a:solidFill>
                  <a:srgbClr val="FF0000"/>
                </a:solidFill>
                <a:latin typeface="Times New Roman" panose="02020603050405020304" pitchFamily="18" charset="0"/>
                <a:cs typeface="Times New Roman" panose="02020603050405020304" pitchFamily="18" charset="0"/>
              </a:rPr>
              <a:t>2. </a:t>
            </a:r>
            <a:r>
              <a:rPr lang="en-US" altLang="en-US" sz="25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Kỹ</a:t>
            </a:r>
            <a:r>
              <a:rPr lang="en-US" altLang="en-US" sz="25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25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thuật</a:t>
            </a:r>
            <a:r>
              <a:rPr lang="en-US" altLang="en-US" sz="25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25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thu</a:t>
            </a:r>
            <a:r>
              <a:rPr lang="en-US" altLang="en-US" sz="25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25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thập</a:t>
            </a:r>
            <a:r>
              <a:rPr lang="en-US" altLang="en-US" sz="25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25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xử</a:t>
            </a:r>
            <a:r>
              <a:rPr lang="en-US" altLang="en-US" sz="25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25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lý</a:t>
            </a:r>
            <a:r>
              <a:rPr lang="en-US" altLang="en-US" sz="25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25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sử</a:t>
            </a:r>
            <a:r>
              <a:rPr lang="en-US" altLang="en-US" sz="25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25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dụng</a:t>
            </a:r>
            <a:r>
              <a:rPr lang="en-US" altLang="en-US" sz="25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25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minh</a:t>
            </a:r>
            <a:r>
              <a:rPr lang="en-US" altLang="en-US" sz="25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25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chứng</a:t>
            </a:r>
            <a:r>
              <a:rPr lang="en-US" altLang="en-US" sz="25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25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lưu</a:t>
            </a:r>
            <a:r>
              <a:rPr lang="en-US" altLang="en-US" sz="25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25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trữ</a:t>
            </a:r>
            <a:r>
              <a:rPr lang="en-US" altLang="en-US" sz="25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25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và</a:t>
            </a:r>
            <a:r>
              <a:rPr lang="en-US" altLang="en-US" sz="25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25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bảo</a:t>
            </a:r>
            <a:r>
              <a:rPr lang="en-US" altLang="en-US" sz="25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25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quản</a:t>
            </a:r>
            <a:r>
              <a:rPr lang="en-US" altLang="en-US" sz="25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25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minh</a:t>
            </a:r>
            <a:r>
              <a:rPr lang="en-US" altLang="en-US" sz="25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25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chứng</a:t>
            </a:r>
            <a:r>
              <a:rPr lang="en-US" altLang="en-US" sz="25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a:t>
            </a:r>
          </a:p>
          <a:p>
            <a:endParaRPr lang="en-US" dirty="0"/>
          </a:p>
        </p:txBody>
      </p:sp>
    </p:spTree>
    <p:extLst>
      <p:ext uri="{BB962C8B-B14F-4D97-AF65-F5344CB8AC3E}">
        <p14:creationId xmlns:p14="http://schemas.microsoft.com/office/powerpoint/2010/main" val="22337854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06830" y="882126"/>
            <a:ext cx="8730340" cy="3920875"/>
          </a:xfrm>
        </p:spPr>
        <p:txBody>
          <a:bodyPr/>
          <a:lstStyle/>
          <a:p>
            <a:pPr>
              <a:spcBef>
                <a:spcPts val="800"/>
              </a:spcBef>
              <a:spcAft>
                <a:spcPts val="800"/>
              </a:spcAft>
              <a:buClr>
                <a:srgbClr val="FF0000"/>
              </a:buClr>
              <a:buFont typeface="Wingdings" panose="05000000000000000000" pitchFamily="2" charset="2"/>
              <a:buChar char="Ø"/>
            </a:pPr>
            <a:r>
              <a:rPr lang="vi-VN" altLang="en-US" sz="2300" dirty="0">
                <a:latin typeface="Times New Roman" panose="02020603050405020304" pitchFamily="18" charset="0"/>
                <a:ea typeface="Calibri" panose="020F0502020204030204" pitchFamily="34" charset="0"/>
                <a:cs typeface="Times New Roman" panose="02020603050405020304" pitchFamily="18" charset="0"/>
              </a:rPr>
              <a:t>Liệt kê các văn bản cần tìm</a:t>
            </a:r>
            <a:r>
              <a:rPr lang="en-US" altLang="en-US" sz="2300" dirty="0">
                <a:latin typeface="Times New Roman" panose="02020603050405020304" pitchFamily="18" charset="0"/>
                <a:ea typeface="Calibri" panose="020F0502020204030204" pitchFamily="34" charset="0"/>
                <a:cs typeface="Times New Roman" panose="02020603050405020304" pitchFamily="18" charset="0"/>
              </a:rPr>
              <a:t>…</a:t>
            </a:r>
          </a:p>
          <a:p>
            <a:pPr>
              <a:spcBef>
                <a:spcPts val="800"/>
              </a:spcBef>
              <a:spcAft>
                <a:spcPts val="800"/>
              </a:spcAft>
              <a:buClr>
                <a:srgbClr val="FF0000"/>
              </a:buClr>
              <a:buFont typeface="Wingdings" panose="05000000000000000000" pitchFamily="2" charset="2"/>
              <a:buChar char="Ø"/>
            </a:pPr>
            <a:r>
              <a:rPr lang="en-US" altLang="en-US" sz="2300" dirty="0">
                <a:latin typeface="Times New Roman" panose="02020603050405020304" pitchFamily="18" charset="0"/>
                <a:ea typeface="Calibri" panose="020F0502020204030204" pitchFamily="34" charset="0"/>
                <a:cs typeface="Times New Roman" panose="02020603050405020304" pitchFamily="18" charset="0"/>
              </a:rPr>
              <a:t>Đ</a:t>
            </a:r>
            <a:r>
              <a:rPr lang="vi-VN" altLang="en-US" sz="2300" dirty="0">
                <a:latin typeface="Times New Roman" panose="02020603050405020304" pitchFamily="18" charset="0"/>
                <a:ea typeface="Calibri" panose="020F0502020204030204" pitchFamily="34" charset="0"/>
                <a:cs typeface="Times New Roman" panose="02020603050405020304" pitchFamily="18" charset="0"/>
              </a:rPr>
              <a:t>ối chiếu, so sánh nội dung của văn bản với các yêu cầu cụ thể của tiêu chí </a:t>
            </a:r>
            <a:r>
              <a:rPr lang="en-US" altLang="en-US" sz="2300" dirty="0">
                <a:latin typeface="Times New Roman" panose="02020603050405020304" pitchFamily="18" charset="0"/>
                <a:ea typeface="Calibri" panose="020F0502020204030204" pitchFamily="34" charset="0"/>
                <a:cs typeface="Times New Roman" panose="02020603050405020304" pitchFamily="18" charset="0"/>
              </a:rPr>
              <a:t>…</a:t>
            </a:r>
          </a:p>
          <a:p>
            <a:pPr>
              <a:spcBef>
                <a:spcPts val="800"/>
              </a:spcBef>
              <a:spcAft>
                <a:spcPts val="800"/>
              </a:spcAft>
              <a:buClr>
                <a:srgbClr val="FF0000"/>
              </a:buClr>
              <a:buFont typeface="Wingdings" panose="05000000000000000000" pitchFamily="2" charset="2"/>
              <a:buChar char="Ø"/>
            </a:pPr>
            <a:r>
              <a:rPr lang="en-US" altLang="en-US" sz="2300" dirty="0" err="1">
                <a:latin typeface="Times New Roman" panose="02020603050405020304" pitchFamily="18" charset="0"/>
                <a:ea typeface="Calibri" panose="020F0502020204030204" pitchFamily="34" charset="0"/>
                <a:cs typeface="Times New Roman" panose="02020603050405020304" pitchFamily="18" charset="0"/>
              </a:rPr>
              <a:t>Đặt</a:t>
            </a:r>
            <a:r>
              <a:rPr lang="en-US" altLang="en-US" sz="2300" dirty="0">
                <a:latin typeface="Times New Roman" panose="02020603050405020304" pitchFamily="18" charset="0"/>
                <a:ea typeface="Calibri" panose="020F0502020204030204" pitchFamily="34" charset="0"/>
                <a:cs typeface="Times New Roman" panose="02020603050405020304" pitchFamily="18" charset="0"/>
              </a:rPr>
              <a:t> </a:t>
            </a:r>
            <a:r>
              <a:rPr lang="en-US" altLang="en-US" sz="2300" dirty="0" err="1">
                <a:latin typeface="Times New Roman" panose="02020603050405020304" pitchFamily="18" charset="0"/>
                <a:ea typeface="Calibri" panose="020F0502020204030204" pitchFamily="34" charset="0"/>
                <a:cs typeface="Times New Roman" panose="02020603050405020304" pitchFamily="18" charset="0"/>
              </a:rPr>
              <a:t>câu</a:t>
            </a:r>
            <a:r>
              <a:rPr lang="en-US" altLang="en-US" sz="2300" dirty="0">
                <a:latin typeface="Times New Roman" panose="02020603050405020304" pitchFamily="18" charset="0"/>
                <a:ea typeface="Calibri" panose="020F0502020204030204" pitchFamily="34" charset="0"/>
                <a:cs typeface="Times New Roman" panose="02020603050405020304" pitchFamily="18" charset="0"/>
              </a:rPr>
              <a:t> </a:t>
            </a:r>
            <a:r>
              <a:rPr lang="en-US" altLang="en-US" sz="2300" dirty="0" err="1">
                <a:latin typeface="Times New Roman" panose="02020603050405020304" pitchFamily="18" charset="0"/>
                <a:ea typeface="Calibri" panose="020F0502020204030204" pitchFamily="34" charset="0"/>
                <a:cs typeface="Times New Roman" panose="02020603050405020304" pitchFamily="18" charset="0"/>
              </a:rPr>
              <a:t>hỏi</a:t>
            </a:r>
            <a:r>
              <a:rPr lang="en-US" altLang="en-US" sz="2300" dirty="0">
                <a:latin typeface="Times New Roman" panose="02020603050405020304" pitchFamily="18" charset="0"/>
                <a:ea typeface="Calibri" panose="020F0502020204030204" pitchFamily="34" charset="0"/>
                <a:cs typeface="Times New Roman" panose="02020603050405020304" pitchFamily="18" charset="0"/>
              </a:rPr>
              <a:t> </a:t>
            </a:r>
            <a:r>
              <a:rPr lang="en-US" altLang="en-US" sz="2300" dirty="0" err="1">
                <a:latin typeface="Times New Roman" panose="02020603050405020304" pitchFamily="18" charset="0"/>
                <a:ea typeface="Calibri" panose="020F0502020204030204" pitchFamily="34" charset="0"/>
                <a:cs typeface="Times New Roman" panose="02020603050405020304" pitchFamily="18" charset="0"/>
              </a:rPr>
              <a:t>tự</a:t>
            </a:r>
            <a:r>
              <a:rPr lang="en-US" altLang="en-US" sz="2300" dirty="0">
                <a:latin typeface="Times New Roman" panose="02020603050405020304" pitchFamily="18" charset="0"/>
                <a:ea typeface="Calibri" panose="020F0502020204030204" pitchFamily="34" charset="0"/>
                <a:cs typeface="Times New Roman" panose="02020603050405020304" pitchFamily="18" charset="0"/>
              </a:rPr>
              <a:t> </a:t>
            </a:r>
            <a:r>
              <a:rPr lang="en-US" altLang="en-US" sz="2300" dirty="0" err="1">
                <a:latin typeface="Times New Roman" panose="02020603050405020304" pitchFamily="18" charset="0"/>
                <a:ea typeface="Calibri" panose="020F0502020204030204" pitchFamily="34" charset="0"/>
                <a:cs typeface="Times New Roman" panose="02020603050405020304" pitchFamily="18" charset="0"/>
              </a:rPr>
              <a:t>chất</a:t>
            </a:r>
            <a:r>
              <a:rPr lang="en-US" altLang="en-US" sz="2300" dirty="0">
                <a:latin typeface="Times New Roman" panose="02020603050405020304" pitchFamily="18" charset="0"/>
                <a:ea typeface="Calibri" panose="020F0502020204030204" pitchFamily="34" charset="0"/>
                <a:cs typeface="Times New Roman" panose="02020603050405020304" pitchFamily="18" charset="0"/>
              </a:rPr>
              <a:t> </a:t>
            </a:r>
            <a:r>
              <a:rPr lang="en-US" altLang="en-US" sz="2300" dirty="0" err="1">
                <a:latin typeface="Times New Roman" panose="02020603050405020304" pitchFamily="18" charset="0"/>
                <a:ea typeface="Calibri" panose="020F0502020204030204" pitchFamily="34" charset="0"/>
                <a:cs typeface="Times New Roman" panose="02020603050405020304" pitchFamily="18" charset="0"/>
              </a:rPr>
              <a:t>vấn</a:t>
            </a:r>
            <a:r>
              <a:rPr lang="en-US" altLang="en-US" sz="2300" dirty="0">
                <a:latin typeface="Times New Roman" panose="02020603050405020304" pitchFamily="18" charset="0"/>
                <a:ea typeface="Calibri" panose="020F0502020204030204" pitchFamily="34" charset="0"/>
                <a:cs typeface="Times New Roman" panose="02020603050405020304" pitchFamily="18" charset="0"/>
              </a:rPr>
              <a:t> </a:t>
            </a:r>
            <a:r>
              <a:rPr lang="en-US" altLang="en-US" sz="2300" dirty="0" err="1">
                <a:latin typeface="Times New Roman" panose="02020603050405020304" pitchFamily="18" charset="0"/>
                <a:ea typeface="Calibri" panose="020F0502020204030204" pitchFamily="34" charset="0"/>
                <a:cs typeface="Times New Roman" panose="02020603050405020304" pitchFamily="18" charset="0"/>
              </a:rPr>
              <a:t>mình</a:t>
            </a:r>
            <a:r>
              <a:rPr lang="en-US" altLang="en-US" sz="2300" dirty="0">
                <a:latin typeface="Times New Roman" panose="02020603050405020304" pitchFamily="18" charset="0"/>
                <a:ea typeface="Calibri" panose="020F0502020204030204" pitchFamily="34" charset="0"/>
                <a:cs typeface="Times New Roman" panose="02020603050405020304" pitchFamily="18" charset="0"/>
              </a:rPr>
              <a:t> </a:t>
            </a:r>
            <a:r>
              <a:rPr lang="en-US" altLang="en-US" sz="2300" dirty="0" err="1">
                <a:latin typeface="Times New Roman" panose="02020603050405020304" pitchFamily="18" charset="0"/>
                <a:ea typeface="Calibri" panose="020F0502020204030204" pitchFamily="34" charset="0"/>
                <a:cs typeface="Times New Roman" panose="02020603050405020304" pitchFamily="18" charset="0"/>
              </a:rPr>
              <a:t>và</a:t>
            </a:r>
            <a:r>
              <a:rPr lang="en-US" altLang="en-US" sz="2300" dirty="0">
                <a:latin typeface="Times New Roman" panose="02020603050405020304" pitchFamily="18" charset="0"/>
                <a:ea typeface="Calibri" panose="020F0502020204030204" pitchFamily="34" charset="0"/>
                <a:cs typeface="Times New Roman" panose="02020603050405020304" pitchFamily="18" charset="0"/>
              </a:rPr>
              <a:t> </a:t>
            </a:r>
            <a:r>
              <a:rPr lang="en-US" altLang="en-US" sz="2300" dirty="0" err="1">
                <a:latin typeface="Times New Roman" panose="02020603050405020304" pitchFamily="18" charset="0"/>
                <a:ea typeface="Calibri" panose="020F0502020204030204" pitchFamily="34" charset="0"/>
                <a:cs typeface="Times New Roman" panose="02020603050405020304" pitchFamily="18" charset="0"/>
              </a:rPr>
              <a:t>chất</a:t>
            </a:r>
            <a:r>
              <a:rPr lang="en-US" altLang="en-US" sz="2300" dirty="0">
                <a:latin typeface="Times New Roman" panose="02020603050405020304" pitchFamily="18" charset="0"/>
                <a:ea typeface="Calibri" panose="020F0502020204030204" pitchFamily="34" charset="0"/>
                <a:cs typeface="Times New Roman" panose="02020603050405020304" pitchFamily="18" charset="0"/>
              </a:rPr>
              <a:t> </a:t>
            </a:r>
            <a:r>
              <a:rPr lang="en-US" altLang="en-US" sz="2300" dirty="0" err="1">
                <a:latin typeface="Times New Roman" panose="02020603050405020304" pitchFamily="18" charset="0"/>
                <a:ea typeface="Calibri" panose="020F0502020204030204" pitchFamily="34" charset="0"/>
                <a:cs typeface="Times New Roman" panose="02020603050405020304" pitchFamily="18" charset="0"/>
              </a:rPr>
              <a:t>vấn</a:t>
            </a:r>
            <a:r>
              <a:rPr lang="en-US" altLang="en-US" sz="2300" dirty="0">
                <a:latin typeface="Times New Roman" panose="02020603050405020304" pitchFamily="18" charset="0"/>
                <a:ea typeface="Calibri" panose="020F0502020204030204" pitchFamily="34" charset="0"/>
                <a:cs typeface="Times New Roman" panose="02020603050405020304" pitchFamily="18" charset="0"/>
              </a:rPr>
              <a:t> </a:t>
            </a:r>
            <a:r>
              <a:rPr lang="en-US" altLang="en-US" sz="2300" dirty="0" err="1">
                <a:latin typeface="Times New Roman" panose="02020603050405020304" pitchFamily="18" charset="0"/>
                <a:ea typeface="Calibri" panose="020F0502020204030204" pitchFamily="34" charset="0"/>
                <a:cs typeface="Times New Roman" panose="02020603050405020304" pitchFamily="18" charset="0"/>
              </a:rPr>
              <a:t>người</a:t>
            </a:r>
            <a:r>
              <a:rPr lang="en-US" altLang="en-US" sz="2300" dirty="0">
                <a:latin typeface="Times New Roman" panose="02020603050405020304" pitchFamily="18" charset="0"/>
                <a:ea typeface="Calibri" panose="020F0502020204030204" pitchFamily="34" charset="0"/>
                <a:cs typeface="Times New Roman" panose="02020603050405020304" pitchFamily="18" charset="0"/>
              </a:rPr>
              <a:t> </a:t>
            </a:r>
            <a:r>
              <a:rPr lang="en-US" altLang="en-US" sz="2300" dirty="0" err="1">
                <a:latin typeface="Times New Roman" panose="02020603050405020304" pitchFamily="18" charset="0"/>
                <a:ea typeface="Calibri" panose="020F0502020204030204" pitchFamily="34" charset="0"/>
                <a:cs typeface="Times New Roman" panose="02020603050405020304" pitchFamily="18" charset="0"/>
              </a:rPr>
              <a:t>cung</a:t>
            </a:r>
            <a:r>
              <a:rPr lang="en-US" altLang="en-US" sz="2300" dirty="0">
                <a:latin typeface="Times New Roman" panose="02020603050405020304" pitchFamily="18" charset="0"/>
                <a:ea typeface="Calibri" panose="020F0502020204030204" pitchFamily="34" charset="0"/>
                <a:cs typeface="Times New Roman" panose="02020603050405020304" pitchFamily="18" charset="0"/>
              </a:rPr>
              <a:t> </a:t>
            </a:r>
            <a:r>
              <a:rPr lang="en-US" altLang="en-US" sz="2300" dirty="0" err="1">
                <a:latin typeface="Times New Roman" panose="02020603050405020304" pitchFamily="18" charset="0"/>
                <a:ea typeface="Calibri" panose="020F0502020204030204" pitchFamily="34" charset="0"/>
                <a:cs typeface="Times New Roman" panose="02020603050405020304" pitchFamily="18" charset="0"/>
              </a:rPr>
              <a:t>cấp</a:t>
            </a:r>
            <a:r>
              <a:rPr lang="en-US" altLang="en-US" sz="2300" dirty="0">
                <a:latin typeface="Times New Roman" panose="02020603050405020304" pitchFamily="18" charset="0"/>
                <a:ea typeface="Calibri" panose="020F0502020204030204" pitchFamily="34" charset="0"/>
                <a:cs typeface="Times New Roman" panose="02020603050405020304" pitchFamily="18" charset="0"/>
              </a:rPr>
              <a:t> </a:t>
            </a:r>
            <a:r>
              <a:rPr lang="en-US" altLang="en-US" sz="2300" dirty="0" err="1">
                <a:latin typeface="Times New Roman" panose="02020603050405020304" pitchFamily="18" charset="0"/>
                <a:ea typeface="Calibri" panose="020F0502020204030204" pitchFamily="34" charset="0"/>
                <a:cs typeface="Times New Roman" panose="02020603050405020304" pitchFamily="18" charset="0"/>
              </a:rPr>
              <a:t>thông</a:t>
            </a:r>
            <a:r>
              <a:rPr lang="en-US" altLang="en-US" sz="2300" dirty="0">
                <a:latin typeface="Times New Roman" panose="02020603050405020304" pitchFamily="18" charset="0"/>
                <a:ea typeface="Calibri" panose="020F0502020204030204" pitchFamily="34" charset="0"/>
                <a:cs typeface="Times New Roman" panose="02020603050405020304" pitchFamily="18" charset="0"/>
              </a:rPr>
              <a:t> tin…</a:t>
            </a:r>
          </a:p>
          <a:p>
            <a:pPr>
              <a:spcBef>
                <a:spcPts val="800"/>
              </a:spcBef>
              <a:spcAft>
                <a:spcPts val="800"/>
              </a:spcAft>
              <a:buClr>
                <a:srgbClr val="FF0000"/>
              </a:buClr>
              <a:buFont typeface="Wingdings" panose="05000000000000000000" pitchFamily="2" charset="2"/>
              <a:buChar char="Ø"/>
            </a:pPr>
            <a:r>
              <a:rPr lang="en-US" altLang="en-US" sz="2300" dirty="0">
                <a:latin typeface="Times New Roman" panose="02020603050405020304" pitchFamily="18" charset="0"/>
                <a:ea typeface="Calibri" panose="020F0502020204030204" pitchFamily="34" charset="0"/>
                <a:cs typeface="Times New Roman" panose="02020603050405020304" pitchFamily="18" charset="0"/>
              </a:rPr>
              <a:t>S</a:t>
            </a:r>
            <a:r>
              <a:rPr lang="vi-VN" altLang="en-US" sz="2300" dirty="0">
                <a:latin typeface="Times New Roman" panose="02020603050405020304" pitchFamily="18" charset="0"/>
                <a:ea typeface="Calibri" panose="020F0502020204030204" pitchFamily="34" charset="0"/>
                <a:cs typeface="Times New Roman" panose="02020603050405020304" pitchFamily="18" charset="0"/>
              </a:rPr>
              <a:t>ắp xếp và nhóm các </a:t>
            </a:r>
            <a:r>
              <a:rPr lang="en-US" altLang="en-US" sz="2300" dirty="0">
                <a:latin typeface="Times New Roman" panose="02020603050405020304" pitchFamily="18" charset="0"/>
                <a:ea typeface="Calibri" panose="020F0502020204030204" pitchFamily="34" charset="0"/>
                <a:cs typeface="Times New Roman" panose="02020603050405020304" pitchFamily="18" charset="0"/>
              </a:rPr>
              <a:t>MC </a:t>
            </a:r>
            <a:r>
              <a:rPr lang="vi-VN" altLang="en-US" sz="2300" dirty="0">
                <a:latin typeface="Times New Roman" panose="02020603050405020304" pitchFamily="18" charset="0"/>
                <a:ea typeface="Calibri" panose="020F0502020204030204" pitchFamily="34" charset="0"/>
                <a:cs typeface="Times New Roman" panose="02020603050405020304" pitchFamily="18" charset="0"/>
              </a:rPr>
              <a:t>theo thứ tự trong từng chỉ </a:t>
            </a:r>
            <a:r>
              <a:rPr lang="en-US" altLang="en-US" sz="2300" dirty="0" err="1">
                <a:latin typeface="Times New Roman" panose="02020603050405020304" pitchFamily="18" charset="0"/>
                <a:ea typeface="Calibri" panose="020F0502020204030204" pitchFamily="34" charset="0"/>
                <a:cs typeface="Times New Roman" panose="02020603050405020304" pitchFamily="18" charset="0"/>
              </a:rPr>
              <a:t>báo</a:t>
            </a:r>
            <a:r>
              <a:rPr lang="vi-VN" altLang="en-US" sz="2300" dirty="0">
                <a:latin typeface="Times New Roman" panose="02020603050405020304" pitchFamily="18" charset="0"/>
                <a:ea typeface="Calibri" panose="020F0502020204030204" pitchFamily="34" charset="0"/>
                <a:cs typeface="Times New Roman" panose="02020603050405020304" pitchFamily="18" charset="0"/>
              </a:rPr>
              <a:t> của tiêu chí</a:t>
            </a:r>
            <a:r>
              <a:rPr lang="en-US" altLang="en-US" sz="2300" dirty="0">
                <a:latin typeface="Times New Roman" panose="02020603050405020304" pitchFamily="18" charset="0"/>
                <a:ea typeface="Calibri" panose="020F0502020204030204" pitchFamily="34" charset="0"/>
                <a:cs typeface="Times New Roman" panose="02020603050405020304" pitchFamily="18" charset="0"/>
              </a:rPr>
              <a:t>…</a:t>
            </a:r>
          </a:p>
          <a:p>
            <a:pPr>
              <a:spcBef>
                <a:spcPts val="800"/>
              </a:spcBef>
              <a:spcAft>
                <a:spcPts val="800"/>
              </a:spcAft>
              <a:buClr>
                <a:srgbClr val="FF0000"/>
              </a:buClr>
              <a:buFont typeface="Wingdings" panose="05000000000000000000" pitchFamily="2" charset="2"/>
              <a:buChar char="Ø"/>
            </a:pPr>
            <a:r>
              <a:rPr lang="en-US" altLang="en-US" sz="2300" dirty="0" err="1">
                <a:latin typeface="Times New Roman" panose="02020603050405020304" pitchFamily="18" charset="0"/>
                <a:ea typeface="Calibri" panose="020F0502020204030204" pitchFamily="34" charset="0"/>
                <a:cs typeface="Times New Roman" panose="02020603050405020304" pitchFamily="18" charset="0"/>
              </a:rPr>
              <a:t>Trao</a:t>
            </a:r>
            <a:r>
              <a:rPr lang="en-US" altLang="en-US" sz="2300" dirty="0">
                <a:latin typeface="Times New Roman" panose="02020603050405020304" pitchFamily="18" charset="0"/>
                <a:ea typeface="Calibri" panose="020F0502020204030204" pitchFamily="34" charset="0"/>
                <a:cs typeface="Times New Roman" panose="02020603050405020304" pitchFamily="18" charset="0"/>
              </a:rPr>
              <a:t> </a:t>
            </a:r>
            <a:r>
              <a:rPr lang="en-US" altLang="en-US" sz="2300" dirty="0" err="1">
                <a:latin typeface="Times New Roman" panose="02020603050405020304" pitchFamily="18" charset="0"/>
                <a:ea typeface="Calibri" panose="020F0502020204030204" pitchFamily="34" charset="0"/>
                <a:cs typeface="Times New Roman" panose="02020603050405020304" pitchFamily="18" charset="0"/>
              </a:rPr>
              <a:t>đổi</a:t>
            </a:r>
            <a:r>
              <a:rPr lang="en-US" altLang="en-US" sz="2300" dirty="0">
                <a:latin typeface="Times New Roman" panose="02020603050405020304" pitchFamily="18" charset="0"/>
                <a:ea typeface="Calibri" panose="020F0502020204030204" pitchFamily="34" charset="0"/>
                <a:cs typeface="Times New Roman" panose="02020603050405020304" pitchFamily="18" charset="0"/>
              </a:rPr>
              <a:t>, </a:t>
            </a:r>
            <a:r>
              <a:rPr lang="en-US" altLang="en-US" sz="2300" dirty="0" err="1">
                <a:latin typeface="Times New Roman" panose="02020603050405020304" pitchFamily="18" charset="0"/>
                <a:ea typeface="Calibri" panose="020F0502020204030204" pitchFamily="34" charset="0"/>
                <a:cs typeface="Times New Roman" panose="02020603050405020304" pitchFamily="18" charset="0"/>
              </a:rPr>
              <a:t>phản</a:t>
            </a:r>
            <a:r>
              <a:rPr lang="en-US" altLang="en-US" sz="2300" dirty="0">
                <a:latin typeface="Times New Roman" panose="02020603050405020304" pitchFamily="18" charset="0"/>
                <a:ea typeface="Calibri" panose="020F0502020204030204" pitchFamily="34" charset="0"/>
                <a:cs typeface="Times New Roman" panose="02020603050405020304" pitchFamily="18" charset="0"/>
              </a:rPr>
              <a:t> </a:t>
            </a:r>
            <a:r>
              <a:rPr lang="en-US" altLang="en-US" sz="2300" dirty="0" err="1">
                <a:latin typeface="Times New Roman" panose="02020603050405020304" pitchFamily="18" charset="0"/>
                <a:ea typeface="Calibri" panose="020F0502020204030204" pitchFamily="34" charset="0"/>
                <a:cs typeface="Times New Roman" panose="02020603050405020304" pitchFamily="18" charset="0"/>
              </a:rPr>
              <a:t>biện</a:t>
            </a:r>
            <a:r>
              <a:rPr lang="en-US" altLang="en-US" sz="2300" dirty="0">
                <a:latin typeface="Times New Roman" panose="02020603050405020304" pitchFamily="18" charset="0"/>
                <a:ea typeface="Calibri" panose="020F0502020204030204" pitchFamily="34" charset="0"/>
                <a:cs typeface="Times New Roman" panose="02020603050405020304" pitchFamily="18" charset="0"/>
              </a:rPr>
              <a:t> </a:t>
            </a:r>
            <a:r>
              <a:rPr lang="en-US" altLang="en-US" sz="2300" dirty="0" err="1">
                <a:latin typeface="Times New Roman" panose="02020603050405020304" pitchFamily="18" charset="0"/>
                <a:ea typeface="Calibri" panose="020F0502020204030204" pitchFamily="34" charset="0"/>
                <a:cs typeface="Times New Roman" panose="02020603050405020304" pitchFamily="18" charset="0"/>
              </a:rPr>
              <a:t>với</a:t>
            </a:r>
            <a:r>
              <a:rPr lang="en-US" altLang="en-US" sz="2300" dirty="0">
                <a:latin typeface="Times New Roman" panose="02020603050405020304" pitchFamily="18" charset="0"/>
                <a:ea typeface="Calibri" panose="020F0502020204030204" pitchFamily="34" charset="0"/>
                <a:cs typeface="Times New Roman" panose="02020603050405020304" pitchFamily="18" charset="0"/>
              </a:rPr>
              <a:t> </a:t>
            </a:r>
            <a:r>
              <a:rPr lang="en-US" altLang="en-US" sz="2300" dirty="0" err="1">
                <a:latin typeface="Times New Roman" panose="02020603050405020304" pitchFamily="18" charset="0"/>
                <a:ea typeface="Calibri" panose="020F0502020204030204" pitchFamily="34" charset="0"/>
                <a:cs typeface="Times New Roman" panose="02020603050405020304" pitchFamily="18" charset="0"/>
              </a:rPr>
              <a:t>đồng</a:t>
            </a:r>
            <a:r>
              <a:rPr lang="en-US" altLang="en-US" sz="2300" dirty="0">
                <a:latin typeface="Times New Roman" panose="02020603050405020304" pitchFamily="18" charset="0"/>
                <a:ea typeface="Calibri" panose="020F0502020204030204" pitchFamily="34" charset="0"/>
                <a:cs typeface="Times New Roman" panose="02020603050405020304" pitchFamily="18" charset="0"/>
              </a:rPr>
              <a:t> </a:t>
            </a:r>
            <a:r>
              <a:rPr lang="en-US" altLang="en-US" sz="2300" dirty="0" err="1">
                <a:latin typeface="Times New Roman" panose="02020603050405020304" pitchFamily="18" charset="0"/>
                <a:ea typeface="Calibri" panose="020F0502020204030204" pitchFamily="34" charset="0"/>
                <a:cs typeface="Times New Roman" panose="02020603050405020304" pitchFamily="18" charset="0"/>
              </a:rPr>
              <a:t>nghiệp</a:t>
            </a:r>
            <a:r>
              <a:rPr lang="en-US" altLang="en-US" sz="2300" dirty="0">
                <a:latin typeface="Times New Roman" panose="02020603050405020304" pitchFamily="18" charset="0"/>
                <a:ea typeface="Calibri" panose="020F0502020204030204" pitchFamily="34" charset="0"/>
                <a:cs typeface="Times New Roman" panose="02020603050405020304" pitchFamily="18" charset="0"/>
              </a:rPr>
              <a:t>, </a:t>
            </a:r>
            <a:r>
              <a:rPr lang="en-US" altLang="en-US" sz="2300" dirty="0" err="1">
                <a:latin typeface="Times New Roman" panose="02020603050405020304" pitchFamily="18" charset="0"/>
                <a:ea typeface="Calibri" panose="020F0502020204030204" pitchFamily="34" charset="0"/>
                <a:cs typeface="Times New Roman" panose="02020603050405020304" pitchFamily="18" charset="0"/>
              </a:rPr>
              <a:t>với</a:t>
            </a:r>
            <a:r>
              <a:rPr lang="en-US" altLang="en-US" sz="2300" dirty="0">
                <a:latin typeface="Times New Roman" panose="02020603050405020304" pitchFamily="18" charset="0"/>
                <a:ea typeface="Calibri" panose="020F0502020204030204" pitchFamily="34" charset="0"/>
                <a:cs typeface="Times New Roman" panose="02020603050405020304" pitchFamily="18" charset="0"/>
              </a:rPr>
              <a:t> </a:t>
            </a:r>
            <a:r>
              <a:rPr lang="en-US" altLang="en-US" sz="2300" dirty="0" err="1">
                <a:latin typeface="Times New Roman" panose="02020603050405020304" pitchFamily="18" charset="0"/>
                <a:ea typeface="Calibri" panose="020F0502020204030204" pitchFamily="34" charset="0"/>
                <a:cs typeface="Times New Roman" panose="02020603050405020304" pitchFamily="18" charset="0"/>
              </a:rPr>
              <a:t>nhóm</a:t>
            </a:r>
            <a:r>
              <a:rPr lang="en-US" altLang="en-US" sz="2300" dirty="0">
                <a:latin typeface="Times New Roman" panose="02020603050405020304" pitchFamily="18" charset="0"/>
                <a:ea typeface="Calibri" panose="020F0502020204030204" pitchFamily="34" charset="0"/>
                <a:cs typeface="Times New Roman" panose="02020603050405020304" pitchFamily="18" charset="0"/>
              </a:rPr>
              <a:t> </a:t>
            </a:r>
            <a:r>
              <a:rPr lang="en-US" altLang="en-US" sz="2300" dirty="0" err="1">
                <a:latin typeface="Times New Roman" panose="02020603050405020304" pitchFamily="18" charset="0"/>
                <a:ea typeface="Calibri" panose="020F0502020204030204" pitchFamily="34" charset="0"/>
                <a:cs typeface="Times New Roman" panose="02020603050405020304" pitchFamily="18" charset="0"/>
              </a:rPr>
              <a:t>công</a:t>
            </a:r>
            <a:r>
              <a:rPr lang="en-US" altLang="en-US" sz="2300" dirty="0">
                <a:latin typeface="Times New Roman" panose="02020603050405020304" pitchFamily="18" charset="0"/>
                <a:ea typeface="Calibri" panose="020F0502020204030204" pitchFamily="34" charset="0"/>
                <a:cs typeface="Times New Roman" panose="02020603050405020304" pitchFamily="18" charset="0"/>
              </a:rPr>
              <a:t> </a:t>
            </a:r>
            <a:r>
              <a:rPr lang="en-US" altLang="en-US" sz="2300" dirty="0" err="1">
                <a:latin typeface="Times New Roman" panose="02020603050405020304" pitchFamily="18" charset="0"/>
                <a:ea typeface="Calibri" panose="020F0502020204030204" pitchFamily="34" charset="0"/>
                <a:cs typeface="Times New Roman" panose="02020603050405020304" pitchFamily="18" charset="0"/>
              </a:rPr>
              <a:t>tác</a:t>
            </a:r>
            <a:r>
              <a:rPr lang="en-US" altLang="en-US" sz="2300" dirty="0">
                <a:latin typeface="Times New Roman" panose="02020603050405020304" pitchFamily="18" charset="0"/>
                <a:ea typeface="Calibri" panose="020F0502020204030204" pitchFamily="34" charset="0"/>
                <a:cs typeface="Times New Roman" panose="02020603050405020304" pitchFamily="18" charset="0"/>
              </a:rPr>
              <a:t> </a:t>
            </a:r>
            <a:r>
              <a:rPr lang="en-US" altLang="en-US" sz="2300" dirty="0" err="1">
                <a:latin typeface="Times New Roman" panose="02020603050405020304" pitchFamily="18" charset="0"/>
                <a:ea typeface="Calibri" panose="020F0502020204030204" pitchFamily="34" charset="0"/>
                <a:cs typeface="Times New Roman" panose="02020603050405020304" pitchFamily="18" charset="0"/>
              </a:rPr>
              <a:t>và</a:t>
            </a:r>
            <a:r>
              <a:rPr lang="en-US" altLang="en-US" sz="2300" dirty="0">
                <a:latin typeface="Times New Roman" panose="02020603050405020304" pitchFamily="18" charset="0"/>
                <a:ea typeface="Calibri" panose="020F0502020204030204" pitchFamily="34" charset="0"/>
                <a:cs typeface="Times New Roman" panose="02020603050405020304" pitchFamily="18" charset="0"/>
              </a:rPr>
              <a:t> </a:t>
            </a:r>
            <a:r>
              <a:rPr lang="en-US" altLang="en-US" sz="2300" dirty="0" err="1">
                <a:latin typeface="Times New Roman" panose="02020603050405020304" pitchFamily="18" charset="0"/>
                <a:ea typeface="Calibri" panose="020F0502020204030204" pitchFamily="34" charset="0"/>
                <a:cs typeface="Times New Roman" panose="02020603050405020304" pitchFamily="18" charset="0"/>
              </a:rPr>
              <a:t>trong</a:t>
            </a:r>
            <a:r>
              <a:rPr lang="en-US" altLang="en-US" sz="2300" dirty="0">
                <a:latin typeface="Times New Roman" panose="02020603050405020304" pitchFamily="18" charset="0"/>
                <a:ea typeface="Calibri" panose="020F0502020204030204" pitchFamily="34" charset="0"/>
                <a:cs typeface="Times New Roman" panose="02020603050405020304" pitchFamily="18" charset="0"/>
              </a:rPr>
              <a:t> </a:t>
            </a:r>
            <a:r>
              <a:rPr lang="en-US" altLang="en-US" sz="2300" dirty="0" err="1">
                <a:latin typeface="Times New Roman" panose="02020603050405020304" pitchFamily="18" charset="0"/>
                <a:ea typeface="Calibri" panose="020F0502020204030204" pitchFamily="34" charset="0"/>
                <a:cs typeface="Times New Roman" panose="02020603050405020304" pitchFamily="18" charset="0"/>
              </a:rPr>
              <a:t>các</a:t>
            </a:r>
            <a:r>
              <a:rPr lang="en-US" altLang="en-US" sz="2300" dirty="0">
                <a:latin typeface="Times New Roman" panose="02020603050405020304" pitchFamily="18" charset="0"/>
                <a:ea typeface="Calibri" panose="020F0502020204030204" pitchFamily="34" charset="0"/>
                <a:cs typeface="Times New Roman" panose="02020603050405020304" pitchFamily="18" charset="0"/>
              </a:rPr>
              <a:t> </a:t>
            </a:r>
            <a:r>
              <a:rPr lang="en-US" altLang="en-US" sz="2300" dirty="0" err="1">
                <a:latin typeface="Times New Roman" panose="02020603050405020304" pitchFamily="18" charset="0"/>
                <a:ea typeface="Calibri" panose="020F0502020204030204" pitchFamily="34" charset="0"/>
                <a:cs typeface="Times New Roman" panose="02020603050405020304" pitchFamily="18" charset="0"/>
              </a:rPr>
              <a:t>phiên</a:t>
            </a:r>
            <a:r>
              <a:rPr lang="en-US" altLang="en-US" sz="2300" dirty="0">
                <a:latin typeface="Times New Roman" panose="02020603050405020304" pitchFamily="18" charset="0"/>
                <a:ea typeface="Calibri" panose="020F0502020204030204" pitchFamily="34" charset="0"/>
                <a:cs typeface="Times New Roman" panose="02020603050405020304" pitchFamily="18" charset="0"/>
              </a:rPr>
              <a:t> </a:t>
            </a:r>
            <a:r>
              <a:rPr lang="en-US" altLang="en-US" sz="2300" dirty="0" err="1">
                <a:latin typeface="Times New Roman" panose="02020603050405020304" pitchFamily="18" charset="0"/>
                <a:ea typeface="Calibri" panose="020F0502020204030204" pitchFamily="34" charset="0"/>
                <a:cs typeface="Times New Roman" panose="02020603050405020304" pitchFamily="18" charset="0"/>
              </a:rPr>
              <a:t>họp</a:t>
            </a:r>
            <a:r>
              <a:rPr lang="en-US" altLang="en-US" sz="2300" dirty="0">
                <a:latin typeface="Times New Roman" panose="02020603050405020304" pitchFamily="18" charset="0"/>
                <a:ea typeface="Calibri" panose="020F0502020204030204" pitchFamily="34" charset="0"/>
                <a:cs typeface="Times New Roman" panose="02020603050405020304" pitchFamily="18" charset="0"/>
              </a:rPr>
              <a:t> </a:t>
            </a:r>
            <a:r>
              <a:rPr lang="en-US" altLang="en-US" sz="2300" dirty="0" err="1">
                <a:latin typeface="Times New Roman" panose="02020603050405020304" pitchFamily="18" charset="0"/>
                <a:ea typeface="Calibri" panose="020F0502020204030204" pitchFamily="34" charset="0"/>
                <a:cs typeface="Times New Roman" panose="02020603050405020304" pitchFamily="18" charset="0"/>
              </a:rPr>
              <a:t>của</a:t>
            </a:r>
            <a:r>
              <a:rPr lang="en-US" altLang="en-US" sz="2300" dirty="0">
                <a:latin typeface="Times New Roman" panose="02020603050405020304" pitchFamily="18" charset="0"/>
                <a:ea typeface="Calibri" panose="020F0502020204030204" pitchFamily="34" charset="0"/>
                <a:cs typeface="Times New Roman" panose="02020603050405020304" pitchFamily="18" charset="0"/>
              </a:rPr>
              <a:t> </a:t>
            </a:r>
            <a:r>
              <a:rPr lang="en-US" altLang="en-US" sz="2300" dirty="0" err="1">
                <a:latin typeface="Times New Roman" panose="02020603050405020304" pitchFamily="18" charset="0"/>
                <a:ea typeface="Calibri" panose="020F0502020204030204" pitchFamily="34" charset="0"/>
                <a:cs typeface="Times New Roman" panose="02020603050405020304" pitchFamily="18" charset="0"/>
              </a:rPr>
              <a:t>hội</a:t>
            </a:r>
            <a:r>
              <a:rPr lang="en-US" altLang="en-US" sz="2300" dirty="0">
                <a:latin typeface="Times New Roman" panose="02020603050405020304" pitchFamily="18" charset="0"/>
                <a:ea typeface="Calibri" panose="020F0502020204030204" pitchFamily="34" charset="0"/>
                <a:cs typeface="Times New Roman" panose="02020603050405020304" pitchFamily="18" charset="0"/>
              </a:rPr>
              <a:t> </a:t>
            </a:r>
            <a:r>
              <a:rPr lang="en-US" altLang="en-US" sz="2300" dirty="0" err="1">
                <a:latin typeface="Times New Roman" panose="02020603050405020304" pitchFamily="18" charset="0"/>
                <a:ea typeface="Calibri" panose="020F0502020204030204" pitchFamily="34" charset="0"/>
                <a:cs typeface="Times New Roman" panose="02020603050405020304" pitchFamily="18" charset="0"/>
              </a:rPr>
              <a:t>đồng</a:t>
            </a:r>
            <a:r>
              <a:rPr lang="en-US" altLang="en-US" sz="2300" dirty="0">
                <a:latin typeface="Times New Roman" panose="02020603050405020304" pitchFamily="18" charset="0"/>
                <a:ea typeface="Calibri" panose="020F0502020204030204" pitchFamily="34" charset="0"/>
                <a:cs typeface="Times New Roman" panose="02020603050405020304" pitchFamily="18" charset="0"/>
              </a:rPr>
              <a:t> TĐG </a:t>
            </a:r>
            <a:r>
              <a:rPr lang="en-US" altLang="en-US" sz="2300" dirty="0" err="1">
                <a:latin typeface="Times New Roman" panose="02020603050405020304" pitchFamily="18" charset="0"/>
                <a:ea typeface="Calibri" panose="020F0502020204030204" pitchFamily="34" charset="0"/>
                <a:cs typeface="Times New Roman" panose="02020603050405020304" pitchFamily="18" charset="0"/>
              </a:rPr>
              <a:t>về</a:t>
            </a:r>
            <a:r>
              <a:rPr lang="en-US" altLang="en-US" sz="2300" dirty="0">
                <a:latin typeface="Times New Roman" panose="02020603050405020304" pitchFamily="18" charset="0"/>
                <a:ea typeface="Calibri" panose="020F0502020204030204" pitchFamily="34" charset="0"/>
                <a:cs typeface="Times New Roman" panose="02020603050405020304" pitchFamily="18" charset="0"/>
              </a:rPr>
              <a:t> </a:t>
            </a:r>
            <a:r>
              <a:rPr lang="en-US" altLang="en-US" sz="2300" dirty="0" err="1">
                <a:latin typeface="Times New Roman" panose="02020603050405020304" pitchFamily="18" charset="0"/>
                <a:ea typeface="Calibri" panose="020F0502020204030204" pitchFamily="34" charset="0"/>
                <a:cs typeface="Times New Roman" panose="02020603050405020304" pitchFamily="18" charset="0"/>
              </a:rPr>
              <a:t>tính</a:t>
            </a:r>
            <a:r>
              <a:rPr lang="en-US" altLang="en-US" sz="2300" dirty="0">
                <a:latin typeface="Times New Roman" panose="02020603050405020304" pitchFamily="18" charset="0"/>
                <a:ea typeface="Calibri" panose="020F0502020204030204" pitchFamily="34" charset="0"/>
                <a:cs typeface="Times New Roman" panose="02020603050405020304" pitchFamily="18" charset="0"/>
              </a:rPr>
              <a:t> </a:t>
            </a:r>
            <a:r>
              <a:rPr lang="en-US" altLang="en-US" sz="2300" dirty="0" err="1">
                <a:latin typeface="Times New Roman" panose="02020603050405020304" pitchFamily="18" charset="0"/>
                <a:ea typeface="Calibri" panose="020F0502020204030204" pitchFamily="34" charset="0"/>
                <a:cs typeface="Times New Roman" panose="02020603050405020304" pitchFamily="18" charset="0"/>
              </a:rPr>
              <a:t>tương</a:t>
            </a:r>
            <a:r>
              <a:rPr lang="en-US" altLang="en-US" sz="2300" dirty="0">
                <a:latin typeface="Times New Roman" panose="02020603050405020304" pitchFamily="18" charset="0"/>
                <a:ea typeface="Calibri" panose="020F0502020204030204" pitchFamily="34" charset="0"/>
                <a:cs typeface="Times New Roman" panose="02020603050405020304" pitchFamily="18" charset="0"/>
              </a:rPr>
              <a:t> </a:t>
            </a:r>
            <a:r>
              <a:rPr lang="en-US" altLang="en-US" sz="2300" dirty="0" err="1">
                <a:latin typeface="Times New Roman" panose="02020603050405020304" pitchFamily="18" charset="0"/>
                <a:ea typeface="Calibri" panose="020F0502020204030204" pitchFamily="34" charset="0"/>
                <a:cs typeface="Times New Roman" panose="02020603050405020304" pitchFamily="18" charset="0"/>
              </a:rPr>
              <a:t>thích</a:t>
            </a:r>
            <a:r>
              <a:rPr lang="en-US" altLang="en-US" sz="2300" dirty="0">
                <a:latin typeface="Times New Roman" panose="02020603050405020304" pitchFamily="18" charset="0"/>
                <a:ea typeface="Calibri" panose="020F0502020204030204" pitchFamily="34" charset="0"/>
                <a:cs typeface="Times New Roman" panose="02020603050405020304" pitchFamily="18" charset="0"/>
              </a:rPr>
              <a:t>, </a:t>
            </a:r>
            <a:r>
              <a:rPr lang="en-US" altLang="en-US" sz="2300" dirty="0" err="1">
                <a:latin typeface="Times New Roman" panose="02020603050405020304" pitchFamily="18" charset="0"/>
                <a:ea typeface="Calibri" panose="020F0502020204030204" pitchFamily="34" charset="0"/>
                <a:cs typeface="Times New Roman" panose="02020603050405020304" pitchFamily="18" charset="0"/>
              </a:rPr>
              <a:t>chính</a:t>
            </a:r>
            <a:r>
              <a:rPr lang="en-US" altLang="en-US" sz="2300" dirty="0">
                <a:latin typeface="Times New Roman" panose="02020603050405020304" pitchFamily="18" charset="0"/>
                <a:ea typeface="Calibri" panose="020F0502020204030204" pitchFamily="34" charset="0"/>
                <a:cs typeface="Times New Roman" panose="02020603050405020304" pitchFamily="18" charset="0"/>
              </a:rPr>
              <a:t> </a:t>
            </a:r>
            <a:r>
              <a:rPr lang="en-US" altLang="en-US" sz="2300" dirty="0" err="1">
                <a:latin typeface="Times New Roman" panose="02020603050405020304" pitchFamily="18" charset="0"/>
                <a:ea typeface="Calibri" panose="020F0502020204030204" pitchFamily="34" charset="0"/>
                <a:cs typeface="Times New Roman" panose="02020603050405020304" pitchFamily="18" charset="0"/>
              </a:rPr>
              <a:t>xác</a:t>
            </a:r>
            <a:r>
              <a:rPr lang="en-US" altLang="en-US" sz="2300" dirty="0">
                <a:latin typeface="Times New Roman" panose="02020603050405020304" pitchFamily="18" charset="0"/>
                <a:ea typeface="Calibri" panose="020F0502020204030204" pitchFamily="34" charset="0"/>
                <a:cs typeface="Times New Roman" panose="02020603050405020304" pitchFamily="18" charset="0"/>
              </a:rPr>
              <a:t>, </a:t>
            </a:r>
            <a:r>
              <a:rPr lang="en-US" altLang="en-US" sz="2300" dirty="0" err="1">
                <a:latin typeface="Times New Roman" panose="02020603050405020304" pitchFamily="18" charset="0"/>
                <a:ea typeface="Calibri" panose="020F0502020204030204" pitchFamily="34" charset="0"/>
                <a:cs typeface="Times New Roman" panose="02020603050405020304" pitchFamily="18" charset="0"/>
              </a:rPr>
              <a:t>phù</a:t>
            </a:r>
            <a:r>
              <a:rPr lang="en-US" altLang="en-US" sz="2300" dirty="0">
                <a:latin typeface="Times New Roman" panose="02020603050405020304" pitchFamily="18" charset="0"/>
                <a:ea typeface="Calibri" panose="020F0502020204030204" pitchFamily="34" charset="0"/>
                <a:cs typeface="Times New Roman" panose="02020603050405020304" pitchFamily="18" charset="0"/>
              </a:rPr>
              <a:t> </a:t>
            </a:r>
            <a:r>
              <a:rPr lang="en-US" altLang="en-US" sz="2300" dirty="0" err="1">
                <a:latin typeface="Times New Roman" panose="02020603050405020304" pitchFamily="18" charset="0"/>
                <a:ea typeface="Calibri" panose="020F0502020204030204" pitchFamily="34" charset="0"/>
                <a:cs typeface="Times New Roman" panose="02020603050405020304" pitchFamily="18" charset="0"/>
              </a:rPr>
              <a:t>hợp</a:t>
            </a:r>
            <a:r>
              <a:rPr lang="en-US" altLang="en-US" sz="2300" dirty="0">
                <a:latin typeface="Times New Roman" panose="02020603050405020304" pitchFamily="18" charset="0"/>
                <a:ea typeface="Calibri" panose="020F0502020204030204" pitchFamily="34" charset="0"/>
                <a:cs typeface="Times New Roman" panose="02020603050405020304" pitchFamily="18" charset="0"/>
              </a:rPr>
              <a:t> </a:t>
            </a:r>
            <a:r>
              <a:rPr lang="en-US" altLang="en-US" sz="2300" dirty="0" err="1">
                <a:latin typeface="Times New Roman" panose="02020603050405020304" pitchFamily="18" charset="0"/>
                <a:ea typeface="Calibri" panose="020F0502020204030204" pitchFamily="34" charset="0"/>
                <a:cs typeface="Times New Roman" panose="02020603050405020304" pitchFamily="18" charset="0"/>
              </a:rPr>
              <a:t>và</a:t>
            </a:r>
            <a:r>
              <a:rPr lang="en-US" altLang="en-US" sz="2300" dirty="0">
                <a:latin typeface="Times New Roman" panose="02020603050405020304" pitchFamily="18" charset="0"/>
                <a:ea typeface="Calibri" panose="020F0502020204030204" pitchFamily="34" charset="0"/>
                <a:cs typeface="Times New Roman" panose="02020603050405020304" pitchFamily="18" charset="0"/>
              </a:rPr>
              <a:t> </a:t>
            </a:r>
            <a:r>
              <a:rPr lang="en-US" altLang="en-US" sz="2300" dirty="0" err="1">
                <a:latin typeface="Times New Roman" panose="02020603050405020304" pitchFamily="18" charset="0"/>
                <a:ea typeface="Calibri" panose="020F0502020204030204" pitchFamily="34" charset="0"/>
                <a:cs typeface="Times New Roman" panose="02020603050405020304" pitchFamily="18" charset="0"/>
              </a:rPr>
              <a:t>đầy</a:t>
            </a:r>
            <a:r>
              <a:rPr lang="en-US" altLang="en-US" sz="2300" dirty="0">
                <a:latin typeface="Times New Roman" panose="02020603050405020304" pitchFamily="18" charset="0"/>
                <a:ea typeface="Calibri" panose="020F0502020204030204" pitchFamily="34" charset="0"/>
                <a:cs typeface="Times New Roman" panose="02020603050405020304" pitchFamily="18" charset="0"/>
              </a:rPr>
              <a:t> </a:t>
            </a:r>
            <a:r>
              <a:rPr lang="en-US" altLang="en-US" sz="2300" dirty="0" err="1">
                <a:latin typeface="Times New Roman" panose="02020603050405020304" pitchFamily="18" charset="0"/>
                <a:ea typeface="Calibri" panose="020F0502020204030204" pitchFamily="34" charset="0"/>
                <a:cs typeface="Times New Roman" panose="02020603050405020304" pitchFamily="18" charset="0"/>
              </a:rPr>
              <a:t>đủ</a:t>
            </a:r>
            <a:r>
              <a:rPr lang="en-US" altLang="en-US" sz="2300" dirty="0">
                <a:latin typeface="Times New Roman" panose="02020603050405020304" pitchFamily="18" charset="0"/>
                <a:ea typeface="Calibri" panose="020F0502020204030204" pitchFamily="34" charset="0"/>
                <a:cs typeface="Times New Roman" panose="02020603050405020304" pitchFamily="18" charset="0"/>
              </a:rPr>
              <a:t> </a:t>
            </a:r>
            <a:r>
              <a:rPr lang="en-US" altLang="en-US" sz="2300" dirty="0" err="1">
                <a:latin typeface="Times New Roman" panose="02020603050405020304" pitchFamily="18" charset="0"/>
                <a:ea typeface="Calibri" panose="020F0502020204030204" pitchFamily="34" charset="0"/>
                <a:cs typeface="Times New Roman" panose="02020603050405020304" pitchFamily="18" charset="0"/>
              </a:rPr>
              <a:t>của</a:t>
            </a:r>
            <a:r>
              <a:rPr lang="en-US" altLang="en-US" sz="2300" dirty="0">
                <a:latin typeface="Times New Roman" panose="02020603050405020304" pitchFamily="18" charset="0"/>
                <a:ea typeface="Calibri" panose="020F0502020204030204" pitchFamily="34" charset="0"/>
                <a:cs typeface="Times New Roman" panose="02020603050405020304" pitchFamily="18" charset="0"/>
              </a:rPr>
              <a:t> MC. </a:t>
            </a:r>
          </a:p>
          <a:p>
            <a:pPr>
              <a:buNone/>
            </a:pPr>
            <a:endParaRPr lang="vi-VN" dirty="0"/>
          </a:p>
        </p:txBody>
      </p:sp>
      <p:sp>
        <p:nvSpPr>
          <p:cNvPr id="6" name="Title 1"/>
          <p:cNvSpPr>
            <a:spLocks noGrp="1"/>
          </p:cNvSpPr>
          <p:nvPr>
            <p:ph type="title"/>
          </p:nvPr>
        </p:nvSpPr>
        <p:spPr>
          <a:xfrm>
            <a:off x="65759" y="254437"/>
            <a:ext cx="8229600" cy="360759"/>
          </a:xfrm>
        </p:spPr>
        <p:txBody>
          <a:bodyPr rtlCol="0">
            <a:noAutofit/>
          </a:bodyPr>
          <a:lstStyle/>
          <a:p>
            <a:pPr fontAlgn="auto">
              <a:spcAft>
                <a:spcPts val="0"/>
              </a:spcAft>
              <a:defRPr/>
            </a:pPr>
            <a:r>
              <a:rPr lang="en-US" altLang="en-US" cap="none" dirty="0">
                <a:solidFill>
                  <a:srgbClr val="FFFF00"/>
                </a:solidFill>
                <a:latin typeface="Times New Roman" panose="02020603050405020304" pitchFamily="18" charset="0"/>
                <a:ea typeface="Calibri" panose="020F0502020204030204" pitchFamily="34" charset="0"/>
                <a:cs typeface="Calibri" panose="020F0502020204030204" pitchFamily="34" charset="0"/>
              </a:rPr>
              <a:t>MỘT SỐ KỸ THUẬT KHI TIẾN HÀNH THU THẬP MC</a:t>
            </a:r>
            <a:endParaRPr lang="en-US" dirty="0">
              <a:solidFill>
                <a:srgbClr val="FFFF00"/>
              </a:solidFill>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val="33223398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94851" y="903642"/>
            <a:ext cx="7971417" cy="4053333"/>
          </a:xfrm>
        </p:spPr>
        <p:txBody>
          <a:bodyPr/>
          <a:lstStyle/>
          <a:p>
            <a:pPr marL="342900" indent="-342900" algn="just">
              <a:lnSpc>
                <a:spcPts val="2300"/>
              </a:lnSpc>
              <a:spcBef>
                <a:spcPts val="1000"/>
              </a:spcBef>
              <a:buClr>
                <a:srgbClr val="FF0000"/>
              </a:buClr>
              <a:buFont typeface="Wingdings" panose="05000000000000000000" pitchFamily="2" charset="2"/>
              <a:buChar char="v"/>
              <a:defRPr/>
            </a:pPr>
            <a:r>
              <a:rPr lang="vi-VN" altLang="en-US" sz="2300" dirty="0">
                <a:latin typeface="Times New Roman" panose="02020603050405020304" pitchFamily="18" charset="0"/>
                <a:cs typeface="Times New Roman" panose="02020603050405020304" pitchFamily="18" charset="0"/>
              </a:rPr>
              <a:t>Hội đồng TĐG thảo luận các </a:t>
            </a:r>
            <a:r>
              <a:rPr lang="en-US" altLang="en-US" sz="2300" dirty="0">
                <a:latin typeface="Times New Roman" panose="02020603050405020304" pitchFamily="18" charset="0"/>
                <a:cs typeface="Times New Roman" panose="02020603050405020304" pitchFamily="18" charset="0"/>
              </a:rPr>
              <a:t>MC </a:t>
            </a:r>
            <a:r>
              <a:rPr lang="vi-VN" altLang="en-US" sz="2300" dirty="0">
                <a:latin typeface="Times New Roman" panose="02020603050405020304" pitchFamily="18" charset="0"/>
                <a:cs typeface="Times New Roman" panose="02020603050405020304" pitchFamily="18" charset="0"/>
              </a:rPr>
              <a:t>cho từng tiêu chí đã thu thập được</a:t>
            </a:r>
            <a:r>
              <a:rPr lang="en-US" altLang="en-US" sz="2300" dirty="0">
                <a:latin typeface="Times New Roman" panose="02020603050405020304" pitchFamily="18" charset="0"/>
                <a:cs typeface="Times New Roman" panose="02020603050405020304" pitchFamily="18" charset="0"/>
              </a:rPr>
              <a:t>.</a:t>
            </a:r>
          </a:p>
          <a:p>
            <a:pPr marL="342900" indent="-342900" algn="just">
              <a:lnSpc>
                <a:spcPts val="2300"/>
              </a:lnSpc>
              <a:spcBef>
                <a:spcPts val="1000"/>
              </a:spcBef>
              <a:buClr>
                <a:srgbClr val="FF0000"/>
              </a:buClr>
              <a:buFont typeface="Wingdings" panose="05000000000000000000" pitchFamily="2" charset="2"/>
              <a:buChar char="v"/>
              <a:defRPr/>
            </a:pPr>
            <a:r>
              <a:rPr lang="en-US" altLang="en-US" sz="2300" dirty="0">
                <a:latin typeface="Times New Roman" panose="02020603050405020304" pitchFamily="18" charset="0"/>
                <a:cs typeface="Times New Roman" panose="02020603050405020304" pitchFamily="18" charset="0"/>
              </a:rPr>
              <a:t>L</a:t>
            </a:r>
            <a:r>
              <a:rPr lang="nb-NO" altLang="en-US" sz="2300" dirty="0">
                <a:latin typeface="Times New Roman" panose="02020603050405020304" pitchFamily="18" charset="0"/>
                <a:cs typeface="Times New Roman" panose="02020603050405020304" pitchFamily="18" charset="0"/>
              </a:rPr>
              <a:t>ập Bảng d</a:t>
            </a:r>
            <a:r>
              <a:rPr lang="vi-VN" altLang="en-US" sz="2300" dirty="0">
                <a:latin typeface="Times New Roman" panose="02020603050405020304" pitchFamily="18" charset="0"/>
                <a:cs typeface="Times New Roman" panose="02020603050405020304" pitchFamily="18" charset="0"/>
              </a:rPr>
              <a:t>anh mục mã </a:t>
            </a:r>
            <a:r>
              <a:rPr lang="en-US" altLang="en-US" sz="2300" dirty="0">
                <a:latin typeface="Times New Roman" panose="02020603050405020304" pitchFamily="18" charset="0"/>
                <a:cs typeface="Times New Roman" panose="02020603050405020304" pitchFamily="18" charset="0"/>
              </a:rPr>
              <a:t>MC </a:t>
            </a:r>
            <a:r>
              <a:rPr lang="en-US" altLang="en-US" sz="2300" dirty="0">
                <a:solidFill>
                  <a:srgbClr val="FF0000"/>
                </a:solidFill>
                <a:latin typeface="Times New Roman" panose="02020603050405020304" pitchFamily="18" charset="0"/>
                <a:cs typeface="Times New Roman" panose="02020603050405020304" pitchFamily="18" charset="0"/>
                <a:hlinkClick r:id="rId3" action="ppaction://hlinkfile"/>
              </a:rPr>
              <a:t>(</a:t>
            </a:r>
            <a:r>
              <a:rPr lang="en-US" sz="2300" dirty="0" err="1">
                <a:solidFill>
                  <a:srgbClr val="FF0000"/>
                </a:solidFill>
                <a:latin typeface="Times New Roman" panose="02020603050405020304" pitchFamily="18" charset="0"/>
                <a:cs typeface="Times New Roman" panose="02020603050405020304" pitchFamily="18" charset="0"/>
                <a:hlinkClick r:id="rId3" action="ppaction://hlinkfile"/>
              </a:rPr>
              <a:t>Công</a:t>
            </a:r>
            <a:r>
              <a:rPr lang="en-US" sz="2300" dirty="0">
                <a:solidFill>
                  <a:srgbClr val="FF0000"/>
                </a:solidFill>
                <a:latin typeface="Times New Roman" panose="02020603050405020304" pitchFamily="18" charset="0"/>
                <a:cs typeface="Times New Roman" panose="02020603050405020304" pitchFamily="18" charset="0"/>
                <a:hlinkClick r:id="rId3" action="ppaction://hlinkfile"/>
              </a:rPr>
              <a:t> </a:t>
            </a:r>
            <a:r>
              <a:rPr lang="en-US" sz="2300" dirty="0" err="1">
                <a:solidFill>
                  <a:srgbClr val="FF0000"/>
                </a:solidFill>
                <a:latin typeface="Times New Roman" panose="02020603050405020304" pitchFamily="18" charset="0"/>
                <a:cs typeface="Times New Roman" panose="02020603050405020304" pitchFamily="18" charset="0"/>
                <a:hlinkClick r:id="rId3" action="ppaction://hlinkfile"/>
              </a:rPr>
              <a:t>văn</a:t>
            </a:r>
            <a:r>
              <a:rPr lang="en-US" sz="2300" dirty="0">
                <a:solidFill>
                  <a:srgbClr val="FF0000"/>
                </a:solidFill>
                <a:latin typeface="Times New Roman" panose="02020603050405020304" pitchFamily="18" charset="0"/>
                <a:cs typeface="Times New Roman" panose="02020603050405020304" pitchFamily="18" charset="0"/>
                <a:hlinkClick r:id="rId3" action="ppaction://hlinkfile"/>
              </a:rPr>
              <a:t> </a:t>
            </a:r>
            <a:r>
              <a:rPr lang="en-US" sz="2300" dirty="0" err="1">
                <a:solidFill>
                  <a:srgbClr val="FF0000"/>
                </a:solidFill>
                <a:latin typeface="Times New Roman" panose="02020603050405020304" pitchFamily="18" charset="0"/>
                <a:cs typeface="Times New Roman" panose="02020603050405020304" pitchFamily="18" charset="0"/>
                <a:hlinkClick r:id="rId3" action="ppaction://hlinkfile"/>
              </a:rPr>
              <a:t>số</a:t>
            </a:r>
            <a:r>
              <a:rPr lang="en-US" sz="2300" dirty="0">
                <a:solidFill>
                  <a:srgbClr val="FF0000"/>
                </a:solidFill>
                <a:latin typeface="Times New Roman" panose="02020603050405020304" pitchFamily="18" charset="0"/>
                <a:cs typeface="Times New Roman" panose="02020603050405020304" pitchFamily="18" charset="0"/>
                <a:hlinkClick r:id="rId3" action="ppaction://hlinkfile"/>
              </a:rPr>
              <a:t> 5942/BGDĐT </a:t>
            </a:r>
            <a:r>
              <a:rPr lang="en-US" sz="2300" dirty="0" err="1">
                <a:solidFill>
                  <a:srgbClr val="FF0000"/>
                </a:solidFill>
                <a:latin typeface="Times New Roman" panose="02020603050405020304" pitchFamily="18" charset="0"/>
                <a:cs typeface="Times New Roman" panose="02020603050405020304" pitchFamily="18" charset="0"/>
                <a:hlinkClick r:id="rId3" action="ppaction://hlinkfile"/>
              </a:rPr>
              <a:t>ngày</a:t>
            </a:r>
            <a:r>
              <a:rPr lang="en-US" sz="2300" dirty="0">
                <a:solidFill>
                  <a:srgbClr val="FF0000"/>
                </a:solidFill>
                <a:latin typeface="Times New Roman" panose="02020603050405020304" pitchFamily="18" charset="0"/>
                <a:cs typeface="Times New Roman" panose="02020603050405020304" pitchFamily="18" charset="0"/>
                <a:hlinkClick r:id="rId3" action="ppaction://hlinkfile"/>
              </a:rPr>
              <a:t> 28/12/2018)</a:t>
            </a:r>
            <a:r>
              <a:rPr lang="en-US" altLang="en-US" sz="2300" dirty="0">
                <a:solidFill>
                  <a:srgbClr val="FF0000"/>
                </a:solidFill>
                <a:latin typeface="Times New Roman" panose="02020603050405020304" pitchFamily="18" charset="0"/>
                <a:cs typeface="Times New Roman" panose="02020603050405020304" pitchFamily="18" charset="0"/>
                <a:hlinkClick r:id="rId3" action="ppaction://hlinkfile"/>
              </a:rPr>
              <a:t>.</a:t>
            </a:r>
            <a:endParaRPr lang="en-US" altLang="en-US" sz="2300" dirty="0">
              <a:solidFill>
                <a:srgbClr val="FF0000"/>
              </a:solidFill>
              <a:latin typeface="Times New Roman" panose="02020603050405020304" pitchFamily="18" charset="0"/>
              <a:cs typeface="Times New Roman" panose="02020603050405020304" pitchFamily="18" charset="0"/>
            </a:endParaRPr>
          </a:p>
          <a:p>
            <a:pPr marL="342900" indent="-342900" algn="just">
              <a:lnSpc>
                <a:spcPts val="2300"/>
              </a:lnSpc>
              <a:spcBef>
                <a:spcPts val="1000"/>
              </a:spcBef>
              <a:buClr>
                <a:srgbClr val="FF0000"/>
              </a:buClr>
              <a:buFont typeface="Wingdings" panose="05000000000000000000" pitchFamily="2" charset="2"/>
              <a:buChar char="v"/>
              <a:defRPr/>
            </a:pPr>
            <a:r>
              <a:rPr lang="en-US" altLang="en-US" sz="2300" dirty="0" err="1">
                <a:latin typeface="Times New Roman" panose="02020603050405020304" pitchFamily="18" charset="0"/>
                <a:cs typeface="Times New Roman" panose="02020603050405020304" pitchFamily="18" charset="0"/>
              </a:rPr>
              <a:t>Có</a:t>
            </a:r>
            <a:r>
              <a:rPr lang="en-US" altLang="en-US" sz="2300" dirty="0">
                <a:latin typeface="Times New Roman" panose="02020603050405020304" pitchFamily="18" charset="0"/>
                <a:cs typeface="Times New Roman" panose="02020603050405020304" pitchFamily="18" charset="0"/>
              </a:rPr>
              <a:t> </a:t>
            </a:r>
            <a:r>
              <a:rPr lang="en-US" altLang="en-US" sz="2300" dirty="0" err="1">
                <a:latin typeface="Times New Roman" panose="02020603050405020304" pitchFamily="18" charset="0"/>
                <a:cs typeface="Times New Roman" panose="02020603050405020304" pitchFamily="18" charset="0"/>
              </a:rPr>
              <a:t>những</a:t>
            </a:r>
            <a:r>
              <a:rPr lang="en-US" altLang="en-US" sz="2300" dirty="0">
                <a:latin typeface="Times New Roman" panose="02020603050405020304" pitchFamily="18" charset="0"/>
                <a:cs typeface="Times New Roman" panose="02020603050405020304" pitchFamily="18" charset="0"/>
              </a:rPr>
              <a:t> MC </a:t>
            </a:r>
            <a:r>
              <a:rPr lang="en-US" altLang="en-US" sz="2300" dirty="0" err="1">
                <a:latin typeface="Times New Roman" panose="02020603050405020304" pitchFamily="18" charset="0"/>
                <a:cs typeface="Times New Roman" panose="02020603050405020304" pitchFamily="18" charset="0"/>
              </a:rPr>
              <a:t>có</a:t>
            </a:r>
            <a:r>
              <a:rPr lang="en-US" altLang="en-US" sz="2300" dirty="0">
                <a:latin typeface="Times New Roman" panose="02020603050405020304" pitchFamily="18" charset="0"/>
                <a:cs typeface="Times New Roman" panose="02020603050405020304" pitchFamily="18" charset="0"/>
              </a:rPr>
              <a:t> </a:t>
            </a:r>
            <a:r>
              <a:rPr lang="en-US" altLang="en-US" sz="2300" dirty="0" err="1">
                <a:latin typeface="Times New Roman" panose="02020603050405020304" pitchFamily="18" charset="0"/>
                <a:cs typeface="Times New Roman" panose="02020603050405020304" pitchFamily="18" charset="0"/>
              </a:rPr>
              <a:t>thể</a:t>
            </a:r>
            <a:r>
              <a:rPr lang="en-US" altLang="en-US" sz="2300" dirty="0">
                <a:latin typeface="Times New Roman" panose="02020603050405020304" pitchFamily="18" charset="0"/>
                <a:cs typeface="Times New Roman" panose="02020603050405020304" pitchFamily="18" charset="0"/>
              </a:rPr>
              <a:t> </a:t>
            </a:r>
            <a:r>
              <a:rPr lang="en-US" altLang="en-US" sz="2300" dirty="0" err="1">
                <a:latin typeface="Times New Roman" panose="02020603050405020304" pitchFamily="18" charset="0"/>
                <a:cs typeface="Times New Roman" panose="02020603050405020304" pitchFamily="18" charset="0"/>
              </a:rPr>
              <a:t>được</a:t>
            </a:r>
            <a:r>
              <a:rPr lang="en-US" altLang="en-US" sz="2300" dirty="0">
                <a:latin typeface="Times New Roman" panose="02020603050405020304" pitchFamily="18" charset="0"/>
                <a:cs typeface="Times New Roman" panose="02020603050405020304" pitchFamily="18" charset="0"/>
              </a:rPr>
              <a:t> </a:t>
            </a:r>
            <a:r>
              <a:rPr lang="en-US" altLang="en-US" sz="2300" dirty="0" err="1">
                <a:latin typeface="Times New Roman" panose="02020603050405020304" pitchFamily="18" charset="0"/>
                <a:cs typeface="Times New Roman" panose="02020603050405020304" pitchFamily="18" charset="0"/>
              </a:rPr>
              <a:t>sử</a:t>
            </a:r>
            <a:r>
              <a:rPr lang="en-US" altLang="en-US" sz="2300" dirty="0">
                <a:latin typeface="Times New Roman" panose="02020603050405020304" pitchFamily="18" charset="0"/>
                <a:cs typeface="Times New Roman" panose="02020603050405020304" pitchFamily="18" charset="0"/>
              </a:rPr>
              <a:t> </a:t>
            </a:r>
            <a:r>
              <a:rPr lang="en-US" altLang="en-US" sz="2300" dirty="0" err="1">
                <a:latin typeface="Times New Roman" panose="02020603050405020304" pitchFamily="18" charset="0"/>
                <a:cs typeface="Times New Roman" panose="02020603050405020304" pitchFamily="18" charset="0"/>
              </a:rPr>
              <a:t>dụng</a:t>
            </a:r>
            <a:r>
              <a:rPr lang="en-US" altLang="en-US" sz="2300" dirty="0">
                <a:latin typeface="Times New Roman" panose="02020603050405020304" pitchFamily="18" charset="0"/>
                <a:cs typeface="Times New Roman" panose="02020603050405020304" pitchFamily="18" charset="0"/>
              </a:rPr>
              <a:t> </a:t>
            </a:r>
            <a:r>
              <a:rPr lang="en-US" altLang="en-US" sz="2300" dirty="0" err="1">
                <a:latin typeface="Times New Roman" panose="02020603050405020304" pitchFamily="18" charset="0"/>
                <a:cs typeface="Times New Roman" panose="02020603050405020304" pitchFamily="18" charset="0"/>
              </a:rPr>
              <a:t>ngay</a:t>
            </a:r>
            <a:r>
              <a:rPr lang="en-US" altLang="en-US" sz="2300" dirty="0">
                <a:latin typeface="Times New Roman" panose="02020603050405020304" pitchFamily="18" charset="0"/>
                <a:cs typeface="Times New Roman" panose="02020603050405020304" pitchFamily="18" charset="0"/>
              </a:rPr>
              <a:t>, </a:t>
            </a:r>
            <a:r>
              <a:rPr lang="en-US" altLang="en-US" sz="2300" dirty="0" err="1">
                <a:latin typeface="Times New Roman" panose="02020603050405020304" pitchFamily="18" charset="0"/>
                <a:cs typeface="Times New Roman" panose="02020603050405020304" pitchFamily="18" charset="0"/>
              </a:rPr>
              <a:t>nhưng</a:t>
            </a:r>
            <a:r>
              <a:rPr lang="en-US" altLang="en-US" sz="2300" dirty="0">
                <a:latin typeface="Times New Roman" panose="02020603050405020304" pitchFamily="18" charset="0"/>
                <a:cs typeface="Times New Roman" panose="02020603050405020304" pitchFamily="18" charset="0"/>
              </a:rPr>
              <a:t> </a:t>
            </a:r>
            <a:r>
              <a:rPr lang="en-US" altLang="en-US" sz="2300" dirty="0" err="1">
                <a:latin typeface="Times New Roman" panose="02020603050405020304" pitchFamily="18" charset="0"/>
                <a:cs typeface="Times New Roman" panose="02020603050405020304" pitchFamily="18" charset="0"/>
              </a:rPr>
              <a:t>có</a:t>
            </a:r>
            <a:r>
              <a:rPr lang="en-US" altLang="en-US" sz="2300" dirty="0">
                <a:latin typeface="Times New Roman" panose="02020603050405020304" pitchFamily="18" charset="0"/>
                <a:cs typeface="Times New Roman" panose="02020603050405020304" pitchFamily="18" charset="0"/>
              </a:rPr>
              <a:t> </a:t>
            </a:r>
            <a:r>
              <a:rPr lang="en-US" altLang="en-US" sz="2300" dirty="0" err="1">
                <a:latin typeface="Times New Roman" panose="02020603050405020304" pitchFamily="18" charset="0"/>
                <a:cs typeface="Times New Roman" panose="02020603050405020304" pitchFamily="18" charset="0"/>
              </a:rPr>
              <a:t>minh</a:t>
            </a:r>
            <a:r>
              <a:rPr lang="en-US" altLang="en-US" sz="2300" dirty="0">
                <a:latin typeface="Times New Roman" panose="02020603050405020304" pitchFamily="18" charset="0"/>
                <a:cs typeface="Times New Roman" panose="02020603050405020304" pitchFamily="18" charset="0"/>
              </a:rPr>
              <a:t> </a:t>
            </a:r>
            <a:r>
              <a:rPr lang="en-US" altLang="en-US" sz="2300" dirty="0" err="1">
                <a:latin typeface="Times New Roman" panose="02020603050405020304" pitchFamily="18" charset="0"/>
                <a:cs typeface="Times New Roman" panose="02020603050405020304" pitchFamily="18" charset="0"/>
              </a:rPr>
              <a:t>chứng</a:t>
            </a:r>
            <a:r>
              <a:rPr lang="en-US" altLang="en-US" sz="2300" dirty="0">
                <a:latin typeface="Times New Roman" panose="02020603050405020304" pitchFamily="18" charset="0"/>
                <a:cs typeface="Times New Roman" panose="02020603050405020304" pitchFamily="18" charset="0"/>
              </a:rPr>
              <a:t> </a:t>
            </a:r>
            <a:r>
              <a:rPr lang="en-US" altLang="en-US" sz="2300" dirty="0" err="1">
                <a:latin typeface="Times New Roman" panose="02020603050405020304" pitchFamily="18" charset="0"/>
                <a:cs typeface="Times New Roman" panose="02020603050405020304" pitchFamily="18" charset="0"/>
              </a:rPr>
              <a:t>phải</a:t>
            </a:r>
            <a:r>
              <a:rPr lang="en-US" altLang="en-US" sz="2300" dirty="0">
                <a:latin typeface="Times New Roman" panose="02020603050405020304" pitchFamily="18" charset="0"/>
                <a:cs typeface="Times New Roman" panose="02020603050405020304" pitchFamily="18" charset="0"/>
              </a:rPr>
              <a:t> qua </a:t>
            </a:r>
            <a:r>
              <a:rPr lang="en-US" altLang="en-US" sz="2300" dirty="0" err="1">
                <a:latin typeface="Times New Roman" panose="02020603050405020304" pitchFamily="18" charset="0"/>
                <a:cs typeface="Times New Roman" panose="02020603050405020304" pitchFamily="18" charset="0"/>
              </a:rPr>
              <a:t>xử</a:t>
            </a:r>
            <a:r>
              <a:rPr lang="en-US" altLang="en-US" sz="2300" dirty="0">
                <a:latin typeface="Times New Roman" panose="02020603050405020304" pitchFamily="18" charset="0"/>
                <a:cs typeface="Times New Roman" panose="02020603050405020304" pitchFamily="18" charset="0"/>
              </a:rPr>
              <a:t> </a:t>
            </a:r>
            <a:r>
              <a:rPr lang="en-US" altLang="en-US" sz="2300" dirty="0" err="1">
                <a:latin typeface="Times New Roman" panose="02020603050405020304" pitchFamily="18" charset="0"/>
                <a:cs typeface="Times New Roman" panose="02020603050405020304" pitchFamily="18" charset="0"/>
              </a:rPr>
              <a:t>lý</a:t>
            </a:r>
            <a:r>
              <a:rPr lang="en-US" altLang="en-US" sz="2300" dirty="0">
                <a:latin typeface="Times New Roman" panose="02020603050405020304" pitchFamily="18" charset="0"/>
                <a:cs typeface="Times New Roman" panose="02020603050405020304" pitchFamily="18" charset="0"/>
              </a:rPr>
              <a:t>, </a:t>
            </a:r>
            <a:r>
              <a:rPr lang="en-US" altLang="en-US" sz="2300" dirty="0" err="1">
                <a:latin typeface="Times New Roman" panose="02020603050405020304" pitchFamily="18" charset="0"/>
                <a:cs typeface="Times New Roman" panose="02020603050405020304" pitchFamily="18" charset="0"/>
              </a:rPr>
              <a:t>phân</a:t>
            </a:r>
            <a:r>
              <a:rPr lang="en-US" altLang="en-US" sz="2300" dirty="0">
                <a:latin typeface="Times New Roman" panose="02020603050405020304" pitchFamily="18" charset="0"/>
                <a:cs typeface="Times New Roman" panose="02020603050405020304" pitchFamily="18" charset="0"/>
              </a:rPr>
              <a:t> </a:t>
            </a:r>
            <a:r>
              <a:rPr lang="en-US" altLang="en-US" sz="2300" dirty="0" err="1">
                <a:latin typeface="Times New Roman" panose="02020603050405020304" pitchFamily="18" charset="0"/>
                <a:cs typeface="Times New Roman" panose="02020603050405020304" pitchFamily="18" charset="0"/>
              </a:rPr>
              <a:t>tích</a:t>
            </a:r>
            <a:r>
              <a:rPr lang="en-US" altLang="en-US" sz="2300" dirty="0">
                <a:latin typeface="Times New Roman" panose="02020603050405020304" pitchFamily="18" charset="0"/>
                <a:cs typeface="Times New Roman" panose="02020603050405020304" pitchFamily="18" charset="0"/>
              </a:rPr>
              <a:t>, </a:t>
            </a:r>
            <a:r>
              <a:rPr lang="en-US" altLang="en-US" sz="2300" dirty="0" err="1">
                <a:latin typeface="Times New Roman" panose="02020603050405020304" pitchFamily="18" charset="0"/>
                <a:cs typeface="Times New Roman" panose="02020603050405020304" pitchFamily="18" charset="0"/>
              </a:rPr>
              <a:t>tổng</a:t>
            </a:r>
            <a:r>
              <a:rPr lang="en-US" altLang="en-US" sz="2300" dirty="0">
                <a:latin typeface="Times New Roman" panose="02020603050405020304" pitchFamily="18" charset="0"/>
                <a:cs typeface="Times New Roman" panose="02020603050405020304" pitchFamily="18" charset="0"/>
              </a:rPr>
              <a:t> </a:t>
            </a:r>
            <a:r>
              <a:rPr lang="en-US" altLang="en-US" sz="2300" dirty="0" err="1">
                <a:latin typeface="Times New Roman" panose="02020603050405020304" pitchFamily="18" charset="0"/>
                <a:cs typeface="Times New Roman" panose="02020603050405020304" pitchFamily="18" charset="0"/>
              </a:rPr>
              <a:t>hợp</a:t>
            </a:r>
            <a:r>
              <a:rPr lang="en-US" altLang="en-US" sz="2300" dirty="0">
                <a:latin typeface="Times New Roman" panose="02020603050405020304" pitchFamily="18" charset="0"/>
                <a:cs typeface="Times New Roman" panose="02020603050405020304" pitchFamily="18" charset="0"/>
              </a:rPr>
              <a:t> </a:t>
            </a:r>
            <a:r>
              <a:rPr lang="en-US" altLang="en-US" sz="2300" dirty="0" err="1">
                <a:latin typeface="Times New Roman" panose="02020603050405020304" pitchFamily="18" charset="0"/>
                <a:cs typeface="Times New Roman" panose="02020603050405020304" pitchFamily="18" charset="0"/>
              </a:rPr>
              <a:t>mới</a:t>
            </a:r>
            <a:r>
              <a:rPr lang="en-US" altLang="en-US" sz="2300" dirty="0">
                <a:latin typeface="Times New Roman" panose="02020603050405020304" pitchFamily="18" charset="0"/>
                <a:cs typeface="Times New Roman" panose="02020603050405020304" pitchFamily="18" charset="0"/>
              </a:rPr>
              <a:t> </a:t>
            </a:r>
            <a:r>
              <a:rPr lang="en-US" altLang="en-US" sz="2300" dirty="0" err="1">
                <a:latin typeface="Times New Roman" panose="02020603050405020304" pitchFamily="18" charset="0"/>
                <a:cs typeface="Times New Roman" panose="02020603050405020304" pitchFamily="18" charset="0"/>
              </a:rPr>
              <a:t>có</a:t>
            </a:r>
            <a:r>
              <a:rPr lang="en-US" altLang="en-US" sz="2300" dirty="0">
                <a:latin typeface="Times New Roman" panose="02020603050405020304" pitchFamily="18" charset="0"/>
                <a:cs typeface="Times New Roman" panose="02020603050405020304" pitchFamily="18" charset="0"/>
              </a:rPr>
              <a:t> </a:t>
            </a:r>
            <a:r>
              <a:rPr lang="en-US" altLang="en-US" sz="2300" dirty="0" err="1">
                <a:latin typeface="Times New Roman" panose="02020603050405020304" pitchFamily="18" charset="0"/>
                <a:cs typeface="Times New Roman" panose="02020603050405020304" pitchFamily="18" charset="0"/>
              </a:rPr>
              <a:t>thể</a:t>
            </a:r>
            <a:r>
              <a:rPr lang="en-US" altLang="en-US" sz="2300" dirty="0">
                <a:latin typeface="Times New Roman" panose="02020603050405020304" pitchFamily="18" charset="0"/>
                <a:cs typeface="Times New Roman" panose="02020603050405020304" pitchFamily="18" charset="0"/>
              </a:rPr>
              <a:t> </a:t>
            </a:r>
            <a:r>
              <a:rPr lang="en-US" altLang="en-US" sz="2300" dirty="0" err="1">
                <a:latin typeface="Times New Roman" panose="02020603050405020304" pitchFamily="18" charset="0"/>
                <a:cs typeface="Times New Roman" panose="02020603050405020304" pitchFamily="18" charset="0"/>
              </a:rPr>
              <a:t>sử</a:t>
            </a:r>
            <a:r>
              <a:rPr lang="en-US" altLang="en-US" sz="2300" dirty="0">
                <a:latin typeface="Times New Roman" panose="02020603050405020304" pitchFamily="18" charset="0"/>
                <a:cs typeface="Times New Roman" panose="02020603050405020304" pitchFamily="18" charset="0"/>
              </a:rPr>
              <a:t> </a:t>
            </a:r>
            <a:r>
              <a:rPr lang="en-US" altLang="en-US" sz="2300" dirty="0" err="1">
                <a:latin typeface="Times New Roman" panose="02020603050405020304" pitchFamily="18" charset="0"/>
                <a:cs typeface="Times New Roman" panose="02020603050405020304" pitchFamily="18" charset="0"/>
              </a:rPr>
              <a:t>dụng</a:t>
            </a:r>
            <a:r>
              <a:rPr lang="en-US" altLang="en-US" sz="2300" dirty="0">
                <a:latin typeface="Times New Roman" panose="02020603050405020304" pitchFamily="18" charset="0"/>
                <a:cs typeface="Times New Roman" panose="02020603050405020304" pitchFamily="18" charset="0"/>
              </a:rPr>
              <a:t>.</a:t>
            </a:r>
          </a:p>
          <a:p>
            <a:pPr marL="342900" indent="-342900" algn="just">
              <a:lnSpc>
                <a:spcPts val="2300"/>
              </a:lnSpc>
              <a:spcBef>
                <a:spcPts val="1000"/>
              </a:spcBef>
              <a:buClr>
                <a:srgbClr val="FF0000"/>
              </a:buClr>
              <a:buFont typeface="Wingdings" panose="05000000000000000000" pitchFamily="2" charset="2"/>
              <a:buChar char="v"/>
              <a:defRPr/>
            </a:pPr>
            <a:r>
              <a:rPr lang="en-US" altLang="en-US" sz="2300" dirty="0" err="1">
                <a:solidFill>
                  <a:srgbClr val="FF0000"/>
                </a:solidFill>
                <a:latin typeface="Times New Roman" panose="02020603050405020304" pitchFamily="18" charset="0"/>
                <a:cs typeface="Times New Roman" panose="02020603050405020304" pitchFamily="18" charset="0"/>
              </a:rPr>
              <a:t>Ví</a:t>
            </a:r>
            <a:r>
              <a:rPr lang="en-US" altLang="en-US" sz="2300" dirty="0">
                <a:solidFill>
                  <a:srgbClr val="FF0000"/>
                </a:solidFill>
                <a:latin typeface="Times New Roman" panose="02020603050405020304" pitchFamily="18" charset="0"/>
                <a:cs typeface="Times New Roman" panose="02020603050405020304" pitchFamily="18" charset="0"/>
              </a:rPr>
              <a:t> </a:t>
            </a:r>
            <a:r>
              <a:rPr lang="en-US" altLang="en-US" sz="2300" dirty="0" err="1">
                <a:solidFill>
                  <a:srgbClr val="FF0000"/>
                </a:solidFill>
                <a:latin typeface="Times New Roman" panose="02020603050405020304" pitchFamily="18" charset="0"/>
                <a:cs typeface="Times New Roman" panose="02020603050405020304" pitchFamily="18" charset="0"/>
              </a:rPr>
              <a:t>dụ</a:t>
            </a:r>
            <a:r>
              <a:rPr lang="en-US" altLang="en-US" sz="2300" dirty="0">
                <a:solidFill>
                  <a:srgbClr val="FF0000"/>
                </a:solidFill>
                <a:latin typeface="Times New Roman" panose="02020603050405020304" pitchFamily="18" charset="0"/>
                <a:cs typeface="Times New Roman" panose="02020603050405020304" pitchFamily="18" charset="0"/>
              </a:rPr>
              <a:t>: </a:t>
            </a:r>
            <a:r>
              <a:rPr lang="en-US" altLang="en-US" sz="2300" dirty="0">
                <a:latin typeface="Times New Roman" panose="02020603050405020304" pitchFamily="18" charset="0"/>
                <a:cs typeface="Times New Roman" panose="02020603050405020304" pitchFamily="18" charset="0"/>
              </a:rPr>
              <a:t>MC </a:t>
            </a:r>
            <a:r>
              <a:rPr lang="en-US" altLang="en-US" sz="2300" dirty="0" err="1">
                <a:latin typeface="Times New Roman" panose="02020603050405020304" pitchFamily="18" charset="0"/>
                <a:cs typeface="Times New Roman" panose="02020603050405020304" pitchFamily="18" charset="0"/>
              </a:rPr>
              <a:t>thu</a:t>
            </a:r>
            <a:r>
              <a:rPr lang="en-US" altLang="en-US" sz="2300" dirty="0">
                <a:latin typeface="Times New Roman" panose="02020603050405020304" pitchFamily="18" charset="0"/>
                <a:cs typeface="Times New Roman" panose="02020603050405020304" pitchFamily="18" charset="0"/>
              </a:rPr>
              <a:t> </a:t>
            </a:r>
            <a:r>
              <a:rPr lang="en-US" altLang="en-US" sz="2300" dirty="0" err="1">
                <a:latin typeface="Times New Roman" panose="02020603050405020304" pitchFamily="18" charset="0"/>
                <a:cs typeface="Times New Roman" panose="02020603050405020304" pitchFamily="18" charset="0"/>
              </a:rPr>
              <a:t>được</a:t>
            </a:r>
            <a:r>
              <a:rPr lang="en-US" altLang="en-US" sz="2300" dirty="0">
                <a:latin typeface="Times New Roman" panose="02020603050405020304" pitchFamily="18" charset="0"/>
                <a:cs typeface="Times New Roman" panose="02020603050405020304" pitchFamily="18" charset="0"/>
              </a:rPr>
              <a:t> </a:t>
            </a:r>
            <a:r>
              <a:rPr lang="en-US" altLang="en-US" sz="2300" dirty="0" err="1">
                <a:latin typeface="Times New Roman" panose="02020603050405020304" pitchFamily="18" charset="0"/>
                <a:cs typeface="Times New Roman" panose="02020603050405020304" pitchFamily="18" charset="0"/>
              </a:rPr>
              <a:t>sau</a:t>
            </a:r>
            <a:r>
              <a:rPr lang="en-US" altLang="en-US" sz="2300" dirty="0">
                <a:latin typeface="Times New Roman" panose="02020603050405020304" pitchFamily="18" charset="0"/>
                <a:cs typeface="Times New Roman" panose="02020603050405020304" pitchFamily="18" charset="0"/>
              </a:rPr>
              <a:t> </a:t>
            </a:r>
            <a:r>
              <a:rPr lang="en-US" altLang="en-US" sz="2300" dirty="0" err="1">
                <a:latin typeface="Times New Roman" panose="02020603050405020304" pitchFamily="18" charset="0"/>
                <a:cs typeface="Times New Roman" panose="02020603050405020304" pitchFamily="18" charset="0"/>
              </a:rPr>
              <a:t>các</a:t>
            </a:r>
            <a:r>
              <a:rPr lang="en-US" altLang="en-US" sz="2300" dirty="0">
                <a:latin typeface="Times New Roman" panose="02020603050405020304" pitchFamily="18" charset="0"/>
                <a:cs typeface="Times New Roman" panose="02020603050405020304" pitchFamily="18" charset="0"/>
              </a:rPr>
              <a:t> </a:t>
            </a:r>
            <a:r>
              <a:rPr lang="en-US" altLang="en-US" sz="2300" dirty="0" err="1">
                <a:latin typeface="Times New Roman" panose="02020603050405020304" pitchFamily="18" charset="0"/>
                <a:cs typeface="Times New Roman" panose="02020603050405020304" pitchFamily="18" charset="0"/>
              </a:rPr>
              <a:t>kết</a:t>
            </a:r>
            <a:r>
              <a:rPr lang="en-US" altLang="en-US" sz="2300" dirty="0">
                <a:latin typeface="Times New Roman" panose="02020603050405020304" pitchFamily="18" charset="0"/>
                <a:cs typeface="Times New Roman" panose="02020603050405020304" pitchFamily="18" charset="0"/>
              </a:rPr>
              <a:t> </a:t>
            </a:r>
            <a:r>
              <a:rPr lang="en-US" altLang="en-US" sz="2300" dirty="0" err="1">
                <a:latin typeface="Times New Roman" panose="02020603050405020304" pitchFamily="18" charset="0"/>
                <a:cs typeface="Times New Roman" panose="02020603050405020304" pitchFamily="18" charset="0"/>
              </a:rPr>
              <a:t>quả</a:t>
            </a:r>
            <a:r>
              <a:rPr lang="vi-VN" altLang="en-US" sz="2300" dirty="0">
                <a:latin typeface="Times New Roman" panose="02020603050405020304" pitchFamily="18" charset="0"/>
                <a:cs typeface="Times New Roman" panose="02020603050405020304" pitchFamily="18" charset="0"/>
              </a:rPr>
              <a:t> khảo sát, điều tra, phỏng vấn và quan sát các hoạt động của </a:t>
            </a:r>
            <a:r>
              <a:rPr lang="en-US" altLang="en-US" sz="2300" dirty="0" err="1">
                <a:latin typeface="Times New Roman" panose="02020603050405020304" pitchFamily="18" charset="0"/>
                <a:cs typeface="Times New Roman" panose="02020603050405020304" pitchFamily="18" charset="0"/>
              </a:rPr>
              <a:t>nhà</a:t>
            </a:r>
            <a:r>
              <a:rPr lang="en-US" altLang="en-US" sz="2300" dirty="0">
                <a:latin typeface="Times New Roman" panose="02020603050405020304" pitchFamily="18" charset="0"/>
                <a:cs typeface="Times New Roman" panose="02020603050405020304" pitchFamily="18" charset="0"/>
              </a:rPr>
              <a:t> </a:t>
            </a:r>
            <a:r>
              <a:rPr lang="en-US" altLang="en-US" sz="2300" dirty="0" err="1">
                <a:latin typeface="Times New Roman" panose="02020603050405020304" pitchFamily="18" charset="0"/>
                <a:cs typeface="Times New Roman" panose="02020603050405020304" pitchFamily="18" charset="0"/>
              </a:rPr>
              <a:t>trường</a:t>
            </a:r>
            <a:r>
              <a:rPr lang="en-US" altLang="en-US" sz="2300" dirty="0">
                <a:latin typeface="Times New Roman" panose="02020603050405020304" pitchFamily="18" charset="0"/>
                <a:cs typeface="Times New Roman" panose="02020603050405020304" pitchFamily="18" charset="0"/>
              </a:rPr>
              <a:t> </a:t>
            </a:r>
            <a:r>
              <a:rPr lang="en-US" altLang="en-US" sz="2300" dirty="0" err="1">
                <a:latin typeface="Times New Roman" panose="02020603050405020304" pitchFamily="18" charset="0"/>
                <a:cs typeface="Times New Roman" panose="02020603050405020304" pitchFamily="18" charset="0"/>
              </a:rPr>
              <a:t>đa</a:t>
            </a:r>
            <a:r>
              <a:rPr lang="en-US" altLang="en-US" sz="2300" dirty="0">
                <a:latin typeface="Times New Roman" panose="02020603050405020304" pitchFamily="18" charset="0"/>
                <a:cs typeface="Times New Roman" panose="02020603050405020304" pitchFamily="18" charset="0"/>
              </a:rPr>
              <a:t> </a:t>
            </a:r>
            <a:r>
              <a:rPr lang="en-US" altLang="en-US" sz="2300" dirty="0" err="1">
                <a:latin typeface="Times New Roman" panose="02020603050405020304" pitchFamily="18" charset="0"/>
                <a:cs typeface="Times New Roman" panose="02020603050405020304" pitchFamily="18" charset="0"/>
              </a:rPr>
              <a:t>số</a:t>
            </a:r>
            <a:r>
              <a:rPr lang="en-US" altLang="en-US" sz="2300" dirty="0">
                <a:latin typeface="Times New Roman" panose="02020603050405020304" pitchFamily="18" charset="0"/>
                <a:cs typeface="Times New Roman" panose="02020603050405020304" pitchFamily="18" charset="0"/>
              </a:rPr>
              <a:t> </a:t>
            </a:r>
            <a:r>
              <a:rPr lang="en-US" altLang="en-US" sz="2300" dirty="0" err="1">
                <a:latin typeface="Times New Roman" panose="02020603050405020304" pitchFamily="18" charset="0"/>
                <a:cs typeface="Times New Roman" panose="02020603050405020304" pitchFamily="18" charset="0"/>
              </a:rPr>
              <a:t>phải</a:t>
            </a:r>
            <a:r>
              <a:rPr lang="en-US" altLang="en-US" sz="2300" dirty="0">
                <a:latin typeface="Times New Roman" panose="02020603050405020304" pitchFamily="18" charset="0"/>
                <a:cs typeface="Times New Roman" panose="02020603050405020304" pitchFamily="18" charset="0"/>
              </a:rPr>
              <a:t> </a:t>
            </a:r>
            <a:r>
              <a:rPr lang="en-US" altLang="en-US" sz="2300" dirty="0" err="1">
                <a:latin typeface="Times New Roman" panose="02020603050405020304" pitchFamily="18" charset="0"/>
                <a:cs typeface="Times New Roman" panose="02020603050405020304" pitchFamily="18" charset="0"/>
              </a:rPr>
              <a:t>xử</a:t>
            </a:r>
            <a:r>
              <a:rPr lang="en-US" altLang="en-US" sz="2300" dirty="0">
                <a:latin typeface="Times New Roman" panose="02020603050405020304" pitchFamily="18" charset="0"/>
                <a:cs typeface="Times New Roman" panose="02020603050405020304" pitchFamily="18" charset="0"/>
              </a:rPr>
              <a:t> </a:t>
            </a:r>
            <a:r>
              <a:rPr lang="en-US" altLang="en-US" sz="2300" dirty="0" err="1">
                <a:latin typeface="Times New Roman" panose="02020603050405020304" pitchFamily="18" charset="0"/>
                <a:cs typeface="Times New Roman" panose="02020603050405020304" pitchFamily="18" charset="0"/>
              </a:rPr>
              <a:t>lý</a:t>
            </a:r>
            <a:r>
              <a:rPr lang="en-US" altLang="en-US" sz="2300" dirty="0">
                <a:latin typeface="Times New Roman" panose="02020603050405020304" pitchFamily="18" charset="0"/>
                <a:cs typeface="Times New Roman" panose="02020603050405020304" pitchFamily="18" charset="0"/>
              </a:rPr>
              <a:t> </a:t>
            </a:r>
            <a:r>
              <a:rPr lang="en-US" altLang="en-US" sz="2300" dirty="0" err="1">
                <a:latin typeface="Times New Roman" panose="02020603050405020304" pitchFamily="18" charset="0"/>
                <a:cs typeface="Times New Roman" panose="02020603050405020304" pitchFamily="18" charset="0"/>
              </a:rPr>
              <a:t>thành</a:t>
            </a:r>
            <a:r>
              <a:rPr lang="en-US" altLang="en-US" sz="2300" dirty="0">
                <a:latin typeface="Times New Roman" panose="02020603050405020304" pitchFamily="18" charset="0"/>
                <a:cs typeface="Times New Roman" panose="02020603050405020304" pitchFamily="18" charset="0"/>
              </a:rPr>
              <a:t> </a:t>
            </a:r>
            <a:r>
              <a:rPr lang="en-US" altLang="en-US" sz="2300" dirty="0" err="1">
                <a:latin typeface="Times New Roman" panose="02020603050405020304" pitchFamily="18" charset="0"/>
                <a:cs typeface="Times New Roman" panose="02020603050405020304" pitchFamily="18" charset="0"/>
              </a:rPr>
              <a:t>dạng</a:t>
            </a:r>
            <a:r>
              <a:rPr lang="en-US" altLang="en-US" sz="2300" dirty="0">
                <a:latin typeface="Times New Roman" panose="02020603050405020304" pitchFamily="18" charset="0"/>
                <a:cs typeface="Times New Roman" panose="02020603050405020304" pitchFamily="18" charset="0"/>
              </a:rPr>
              <a:t> </a:t>
            </a:r>
            <a:r>
              <a:rPr lang="en-US" altLang="en-US" sz="2300" dirty="0" err="1">
                <a:latin typeface="Times New Roman" panose="02020603050405020304" pitchFamily="18" charset="0"/>
                <a:cs typeface="Times New Roman" panose="02020603050405020304" pitchFamily="18" charset="0"/>
              </a:rPr>
              <a:t>số</a:t>
            </a:r>
            <a:r>
              <a:rPr lang="en-US" altLang="en-US" sz="2300" dirty="0">
                <a:latin typeface="Times New Roman" panose="02020603050405020304" pitchFamily="18" charset="0"/>
                <a:cs typeface="Times New Roman" panose="02020603050405020304" pitchFamily="18" charset="0"/>
              </a:rPr>
              <a:t> </a:t>
            </a:r>
            <a:r>
              <a:rPr lang="en-US" altLang="en-US" sz="2300" dirty="0" err="1">
                <a:latin typeface="Times New Roman" panose="02020603050405020304" pitchFamily="18" charset="0"/>
                <a:cs typeface="Times New Roman" panose="02020603050405020304" pitchFamily="18" charset="0"/>
              </a:rPr>
              <a:t>liệu</a:t>
            </a:r>
            <a:r>
              <a:rPr lang="en-US" altLang="en-US" sz="2300" dirty="0">
                <a:latin typeface="Times New Roman" panose="02020603050405020304" pitchFamily="18" charset="0"/>
                <a:cs typeface="Times New Roman" panose="02020603050405020304" pitchFamily="18" charset="0"/>
              </a:rPr>
              <a:t> </a:t>
            </a:r>
            <a:r>
              <a:rPr lang="en-US" altLang="en-US" sz="2300" dirty="0" err="1">
                <a:latin typeface="Times New Roman" panose="02020603050405020304" pitchFamily="18" charset="0"/>
                <a:cs typeface="Times New Roman" panose="02020603050405020304" pitchFamily="18" charset="0"/>
              </a:rPr>
              <a:t>tổng</a:t>
            </a:r>
            <a:r>
              <a:rPr lang="en-US" altLang="en-US" sz="2300" dirty="0">
                <a:latin typeface="Times New Roman" panose="02020603050405020304" pitchFamily="18" charset="0"/>
                <a:cs typeface="Times New Roman" panose="02020603050405020304" pitchFamily="18" charset="0"/>
              </a:rPr>
              <a:t> </a:t>
            </a:r>
            <a:r>
              <a:rPr lang="en-US" altLang="en-US" sz="2300" dirty="0" err="1">
                <a:latin typeface="Times New Roman" panose="02020603050405020304" pitchFamily="18" charset="0"/>
                <a:cs typeface="Times New Roman" panose="02020603050405020304" pitchFamily="18" charset="0"/>
              </a:rPr>
              <a:t>hợp</a:t>
            </a:r>
            <a:r>
              <a:rPr lang="en-US" altLang="en-US" sz="2300" dirty="0">
                <a:latin typeface="Times New Roman" panose="02020603050405020304" pitchFamily="18" charset="0"/>
                <a:cs typeface="Times New Roman" panose="02020603050405020304" pitchFamily="18" charset="0"/>
              </a:rPr>
              <a:t> </a:t>
            </a:r>
            <a:r>
              <a:rPr lang="en-US" altLang="en-US" sz="2300" dirty="0" err="1">
                <a:latin typeface="Times New Roman" panose="02020603050405020304" pitchFamily="18" charset="0"/>
                <a:cs typeface="Times New Roman" panose="02020603050405020304" pitchFamily="18" charset="0"/>
              </a:rPr>
              <a:t>mới</a:t>
            </a:r>
            <a:r>
              <a:rPr lang="en-US" altLang="en-US" sz="2300" dirty="0">
                <a:latin typeface="Times New Roman" panose="02020603050405020304" pitchFamily="18" charset="0"/>
                <a:cs typeface="Times New Roman" panose="02020603050405020304" pitchFamily="18" charset="0"/>
              </a:rPr>
              <a:t> </a:t>
            </a:r>
            <a:r>
              <a:rPr lang="en-US" altLang="en-US" sz="2300" dirty="0" err="1">
                <a:latin typeface="Times New Roman" panose="02020603050405020304" pitchFamily="18" charset="0"/>
                <a:cs typeface="Times New Roman" panose="02020603050405020304" pitchFamily="18" charset="0"/>
              </a:rPr>
              <a:t>có</a:t>
            </a:r>
            <a:r>
              <a:rPr lang="en-US" altLang="en-US" sz="2300" dirty="0">
                <a:latin typeface="Times New Roman" panose="02020603050405020304" pitchFamily="18" charset="0"/>
                <a:cs typeface="Times New Roman" panose="02020603050405020304" pitchFamily="18" charset="0"/>
              </a:rPr>
              <a:t> </a:t>
            </a:r>
            <a:r>
              <a:rPr lang="en-US" altLang="en-US" sz="2300" dirty="0" err="1">
                <a:latin typeface="Times New Roman" panose="02020603050405020304" pitchFamily="18" charset="0"/>
                <a:cs typeface="Times New Roman" panose="02020603050405020304" pitchFamily="18" charset="0"/>
              </a:rPr>
              <a:t>thể</a:t>
            </a:r>
            <a:r>
              <a:rPr lang="en-US" altLang="en-US" sz="2300" dirty="0">
                <a:latin typeface="Times New Roman" panose="02020603050405020304" pitchFamily="18" charset="0"/>
                <a:cs typeface="Times New Roman" panose="02020603050405020304" pitchFamily="18" charset="0"/>
              </a:rPr>
              <a:t> </a:t>
            </a:r>
            <a:r>
              <a:rPr lang="en-US" altLang="en-US" sz="2300" dirty="0" err="1">
                <a:latin typeface="Times New Roman" panose="02020603050405020304" pitchFamily="18" charset="0"/>
                <a:cs typeface="Times New Roman" panose="02020603050405020304" pitchFamily="18" charset="0"/>
              </a:rPr>
              <a:t>đưa</a:t>
            </a:r>
            <a:r>
              <a:rPr lang="en-US" altLang="en-US" sz="2300" dirty="0">
                <a:latin typeface="Times New Roman" panose="02020603050405020304" pitchFamily="18" charset="0"/>
                <a:cs typeface="Times New Roman" panose="02020603050405020304" pitchFamily="18" charset="0"/>
              </a:rPr>
              <a:t> </a:t>
            </a:r>
            <a:r>
              <a:rPr lang="en-US" altLang="en-US" sz="2300" dirty="0" err="1">
                <a:latin typeface="Times New Roman" panose="02020603050405020304" pitchFamily="18" charset="0"/>
                <a:cs typeface="Times New Roman" panose="02020603050405020304" pitchFamily="18" charset="0"/>
              </a:rPr>
              <a:t>vào</a:t>
            </a:r>
            <a:r>
              <a:rPr lang="en-US" altLang="en-US" sz="2300" dirty="0">
                <a:latin typeface="Times New Roman" panose="02020603050405020304" pitchFamily="18" charset="0"/>
                <a:cs typeface="Times New Roman" panose="02020603050405020304" pitchFamily="18" charset="0"/>
              </a:rPr>
              <a:t> </a:t>
            </a:r>
            <a:r>
              <a:rPr lang="en-US" altLang="en-US" sz="2300" dirty="0" err="1">
                <a:latin typeface="Times New Roman" panose="02020603050405020304" pitchFamily="18" charset="0"/>
                <a:cs typeface="Times New Roman" panose="02020603050405020304" pitchFamily="18" charset="0"/>
              </a:rPr>
              <a:t>làm</a:t>
            </a:r>
            <a:r>
              <a:rPr lang="en-US" altLang="en-US" sz="2300" dirty="0">
                <a:latin typeface="Times New Roman" panose="02020603050405020304" pitchFamily="18" charset="0"/>
                <a:cs typeface="Times New Roman" panose="02020603050405020304" pitchFamily="18" charset="0"/>
              </a:rPr>
              <a:t> MC </a:t>
            </a:r>
            <a:r>
              <a:rPr lang="vi-VN" altLang="en-US" sz="2300" dirty="0">
                <a:latin typeface="Times New Roman" panose="02020603050405020304" pitchFamily="18" charset="0"/>
                <a:cs typeface="Times New Roman" panose="02020603050405020304" pitchFamily="18" charset="0"/>
              </a:rPr>
              <a:t>trong </a:t>
            </a:r>
            <a:r>
              <a:rPr lang="en-US" altLang="en-US" sz="2300" dirty="0" err="1">
                <a:latin typeface="Times New Roman" panose="02020603050405020304" pitchFamily="18" charset="0"/>
                <a:cs typeface="Times New Roman" panose="02020603050405020304" pitchFamily="18" charset="0"/>
              </a:rPr>
              <a:t>mục</a:t>
            </a:r>
            <a:r>
              <a:rPr lang="en-US" altLang="en-US" sz="2300" dirty="0">
                <a:latin typeface="Times New Roman" panose="02020603050405020304" pitchFamily="18" charset="0"/>
                <a:cs typeface="Times New Roman" panose="02020603050405020304" pitchFamily="18" charset="0"/>
              </a:rPr>
              <a:t> “</a:t>
            </a:r>
            <a:r>
              <a:rPr lang="en-US" altLang="en-US" sz="2300" dirty="0" err="1">
                <a:latin typeface="Times New Roman" panose="02020603050405020304" pitchFamily="18" charset="0"/>
                <a:cs typeface="Times New Roman" panose="02020603050405020304" pitchFamily="18" charset="0"/>
              </a:rPr>
              <a:t>Mô</a:t>
            </a:r>
            <a:r>
              <a:rPr lang="en-US" altLang="en-US" sz="2300" dirty="0">
                <a:latin typeface="Times New Roman" panose="02020603050405020304" pitchFamily="18" charset="0"/>
                <a:cs typeface="Times New Roman" panose="02020603050405020304" pitchFamily="18" charset="0"/>
              </a:rPr>
              <a:t> </a:t>
            </a:r>
            <a:r>
              <a:rPr lang="en-US" altLang="en-US" sz="2300" dirty="0" err="1">
                <a:latin typeface="Times New Roman" panose="02020603050405020304" pitchFamily="18" charset="0"/>
                <a:cs typeface="Times New Roman" panose="02020603050405020304" pitchFamily="18" charset="0"/>
              </a:rPr>
              <a:t>tả</a:t>
            </a:r>
            <a:r>
              <a:rPr lang="en-US" altLang="en-US" sz="2300" dirty="0">
                <a:latin typeface="Times New Roman" panose="02020603050405020304" pitchFamily="18" charset="0"/>
                <a:cs typeface="Times New Roman" panose="02020603050405020304" pitchFamily="18" charset="0"/>
              </a:rPr>
              <a:t> </a:t>
            </a:r>
            <a:r>
              <a:rPr lang="en-US" altLang="en-US" sz="2300" dirty="0" err="1">
                <a:latin typeface="Times New Roman" panose="02020603050405020304" pitchFamily="18" charset="0"/>
                <a:cs typeface="Times New Roman" panose="02020603050405020304" pitchFamily="18" charset="0"/>
              </a:rPr>
              <a:t>hiện</a:t>
            </a:r>
            <a:r>
              <a:rPr lang="en-US" altLang="en-US" sz="2300" dirty="0">
                <a:latin typeface="Times New Roman" panose="02020603050405020304" pitchFamily="18" charset="0"/>
                <a:cs typeface="Times New Roman" panose="02020603050405020304" pitchFamily="18" charset="0"/>
              </a:rPr>
              <a:t> </a:t>
            </a:r>
            <a:r>
              <a:rPr lang="en-US" altLang="en-US" sz="2300" dirty="0" err="1">
                <a:latin typeface="Times New Roman" panose="02020603050405020304" pitchFamily="18" charset="0"/>
                <a:cs typeface="Times New Roman" panose="02020603050405020304" pitchFamily="18" charset="0"/>
              </a:rPr>
              <a:t>trạng</a:t>
            </a:r>
            <a:r>
              <a:rPr lang="en-US" altLang="en-US" sz="2300" dirty="0">
                <a:latin typeface="Times New Roman" panose="02020603050405020304" pitchFamily="18" charset="0"/>
                <a:cs typeface="Times New Roman" panose="02020603050405020304" pitchFamily="18" charset="0"/>
              </a:rPr>
              <a:t>”.</a:t>
            </a:r>
          </a:p>
          <a:p>
            <a:pPr>
              <a:buNone/>
            </a:pPr>
            <a:endParaRPr lang="vi-VN" dirty="0"/>
          </a:p>
        </p:txBody>
      </p:sp>
      <p:sp>
        <p:nvSpPr>
          <p:cNvPr id="6" name="Title 1"/>
          <p:cNvSpPr>
            <a:spLocks noGrp="1"/>
          </p:cNvSpPr>
          <p:nvPr>
            <p:ph type="title"/>
          </p:nvPr>
        </p:nvSpPr>
        <p:spPr>
          <a:xfrm>
            <a:off x="167498" y="217648"/>
            <a:ext cx="6354072" cy="453002"/>
          </a:xfrm>
        </p:spPr>
        <p:txBody>
          <a:bodyPr rtlCol="0">
            <a:noAutofit/>
          </a:bodyPr>
          <a:lstStyle/>
          <a:p>
            <a:pPr fontAlgn="auto">
              <a:spcAft>
                <a:spcPts val="0"/>
              </a:spcAft>
              <a:defRPr/>
            </a:pPr>
            <a:r>
              <a:rPr lang="en-US" altLang="en-US" sz="2400" b="1" dirty="0">
                <a:solidFill>
                  <a:srgbClr val="FFFF00"/>
                </a:solidFill>
                <a:latin typeface="Times New Roman" panose="02020603050405020304" pitchFamily="18" charset="0"/>
                <a:cs typeface="Times New Roman" panose="02020603050405020304" pitchFamily="18" charset="0"/>
              </a:rPr>
              <a:t>2.2. XỬ LÝ VÀ PHÂN TÍCH MINH CHỨNG</a:t>
            </a:r>
            <a:endParaRPr lang="en-US" sz="2400" dirty="0">
              <a:solidFill>
                <a:srgbClr val="FFFF00"/>
              </a:solidFill>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val="22543142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65784" y="164459"/>
            <a:ext cx="6197597" cy="607123"/>
          </a:xfrm>
          <a:prstGeom prst="rect">
            <a:avLst/>
          </a:prstGeom>
          <a:noFill/>
          <a:ln>
            <a:noFill/>
          </a:ln>
        </p:spPr>
        <p:txBody>
          <a:bodyPr wrap="square" lIns="91425" tIns="91425" rIns="91425" bIns="91425" anchor="ctr" anchorCtr="0"/>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FFFFF"/>
              </a:buClr>
              <a:buSzPts val="2000"/>
              <a:buFont typeface="Roboto Condensed"/>
              <a:buNone/>
              <a:defRPr sz="2000" b="1" i="0" u="none" strike="noStrike" cap="none">
                <a:solidFill>
                  <a:srgbClr val="FFFFFF"/>
                </a:solidFill>
                <a:latin typeface="Roboto Condensed"/>
                <a:ea typeface="Roboto Condensed"/>
                <a:cs typeface="Roboto Condensed"/>
                <a:sym typeface="Roboto Condensed"/>
              </a:defRPr>
            </a:lvl1pPr>
            <a:lvl2pPr lvl="1">
              <a:spcBef>
                <a:spcPts val="0"/>
              </a:spcBef>
              <a:buClr>
                <a:srgbClr val="FFFFFF"/>
              </a:buClr>
              <a:buSzPts val="2000"/>
              <a:buFont typeface="Roboto Condensed"/>
              <a:buNone/>
              <a:defRPr sz="2000" b="1">
                <a:solidFill>
                  <a:srgbClr val="FFFFFF"/>
                </a:solidFill>
                <a:latin typeface="Roboto Condensed"/>
                <a:ea typeface="Roboto Condensed"/>
                <a:cs typeface="Roboto Condensed"/>
                <a:sym typeface="Roboto Condensed"/>
              </a:defRPr>
            </a:lvl2pPr>
            <a:lvl3pPr lvl="2">
              <a:spcBef>
                <a:spcPts val="0"/>
              </a:spcBef>
              <a:buClr>
                <a:srgbClr val="FFFFFF"/>
              </a:buClr>
              <a:buSzPts val="2000"/>
              <a:buFont typeface="Roboto Condensed"/>
              <a:buNone/>
              <a:defRPr sz="2000" b="1">
                <a:solidFill>
                  <a:srgbClr val="FFFFFF"/>
                </a:solidFill>
                <a:latin typeface="Roboto Condensed"/>
                <a:ea typeface="Roboto Condensed"/>
                <a:cs typeface="Roboto Condensed"/>
                <a:sym typeface="Roboto Condensed"/>
              </a:defRPr>
            </a:lvl3pPr>
            <a:lvl4pPr lvl="3">
              <a:spcBef>
                <a:spcPts val="0"/>
              </a:spcBef>
              <a:buClr>
                <a:srgbClr val="FFFFFF"/>
              </a:buClr>
              <a:buSzPts val="2000"/>
              <a:buFont typeface="Roboto Condensed"/>
              <a:buNone/>
              <a:defRPr sz="2000" b="1">
                <a:solidFill>
                  <a:srgbClr val="FFFFFF"/>
                </a:solidFill>
                <a:latin typeface="Roboto Condensed"/>
                <a:ea typeface="Roboto Condensed"/>
                <a:cs typeface="Roboto Condensed"/>
                <a:sym typeface="Roboto Condensed"/>
              </a:defRPr>
            </a:lvl4pPr>
            <a:lvl5pPr lvl="4">
              <a:spcBef>
                <a:spcPts val="0"/>
              </a:spcBef>
              <a:buClr>
                <a:srgbClr val="FFFFFF"/>
              </a:buClr>
              <a:buSzPts val="2000"/>
              <a:buFont typeface="Roboto Condensed"/>
              <a:buNone/>
              <a:defRPr sz="2000" b="1">
                <a:solidFill>
                  <a:srgbClr val="FFFFFF"/>
                </a:solidFill>
                <a:latin typeface="Roboto Condensed"/>
                <a:ea typeface="Roboto Condensed"/>
                <a:cs typeface="Roboto Condensed"/>
                <a:sym typeface="Roboto Condensed"/>
              </a:defRPr>
            </a:lvl5pPr>
            <a:lvl6pPr lvl="5">
              <a:spcBef>
                <a:spcPts val="0"/>
              </a:spcBef>
              <a:buClr>
                <a:srgbClr val="FFFFFF"/>
              </a:buClr>
              <a:buSzPts val="2000"/>
              <a:buFont typeface="Roboto Condensed"/>
              <a:buNone/>
              <a:defRPr sz="2000" b="1">
                <a:solidFill>
                  <a:srgbClr val="FFFFFF"/>
                </a:solidFill>
                <a:latin typeface="Roboto Condensed"/>
                <a:ea typeface="Roboto Condensed"/>
                <a:cs typeface="Roboto Condensed"/>
                <a:sym typeface="Roboto Condensed"/>
              </a:defRPr>
            </a:lvl6pPr>
            <a:lvl7pPr lvl="6">
              <a:spcBef>
                <a:spcPts val="0"/>
              </a:spcBef>
              <a:buClr>
                <a:srgbClr val="FFFFFF"/>
              </a:buClr>
              <a:buSzPts val="2000"/>
              <a:buFont typeface="Roboto Condensed"/>
              <a:buNone/>
              <a:defRPr sz="2000" b="1">
                <a:solidFill>
                  <a:srgbClr val="FFFFFF"/>
                </a:solidFill>
                <a:latin typeface="Roboto Condensed"/>
                <a:ea typeface="Roboto Condensed"/>
                <a:cs typeface="Roboto Condensed"/>
                <a:sym typeface="Roboto Condensed"/>
              </a:defRPr>
            </a:lvl7pPr>
            <a:lvl8pPr lvl="7">
              <a:spcBef>
                <a:spcPts val="0"/>
              </a:spcBef>
              <a:buClr>
                <a:srgbClr val="FFFFFF"/>
              </a:buClr>
              <a:buSzPts val="2000"/>
              <a:buFont typeface="Roboto Condensed"/>
              <a:buNone/>
              <a:defRPr sz="2000" b="1">
                <a:solidFill>
                  <a:srgbClr val="FFFFFF"/>
                </a:solidFill>
                <a:latin typeface="Roboto Condensed"/>
                <a:ea typeface="Roboto Condensed"/>
                <a:cs typeface="Roboto Condensed"/>
                <a:sym typeface="Roboto Condensed"/>
              </a:defRPr>
            </a:lvl8pPr>
            <a:lvl9pPr lvl="8">
              <a:spcBef>
                <a:spcPts val="0"/>
              </a:spcBef>
              <a:buClr>
                <a:srgbClr val="FFFFFF"/>
              </a:buClr>
              <a:buSzPts val="2000"/>
              <a:buFont typeface="Roboto Condensed"/>
              <a:buNone/>
              <a:defRPr sz="2000" b="1">
                <a:solidFill>
                  <a:srgbClr val="FFFFFF"/>
                </a:solidFill>
                <a:latin typeface="Roboto Condensed"/>
                <a:ea typeface="Roboto Condensed"/>
                <a:cs typeface="Roboto Condensed"/>
                <a:sym typeface="Roboto Condensed"/>
              </a:defRPr>
            </a:lvl9pPr>
          </a:lstStyle>
          <a:p>
            <a:r>
              <a:rPr lang="en-US" altLang="en-US" sz="2000" b="1">
                <a:solidFill>
                  <a:srgbClr val="FFFF00"/>
                </a:solidFill>
                <a:latin typeface="Times New Roman" panose="02020603050405020304" pitchFamily="18" charset="0"/>
                <a:cs typeface="Times New Roman" panose="02020603050405020304" pitchFamily="18" charset="0"/>
              </a:rPr>
              <a:t>2.2. XỬ LÝ VÀ PHÂN TÍCH MINH CHỨNG</a:t>
            </a:r>
            <a:endParaRPr lang="vi-VN" i="1" dirty="0">
              <a:solidFill>
                <a:srgbClr val="FFC000"/>
              </a:solidFill>
            </a:endParaRPr>
          </a:p>
        </p:txBody>
      </p:sp>
      <p:sp>
        <p:nvSpPr>
          <p:cNvPr id="3" name="Rectangle 2"/>
          <p:cNvSpPr/>
          <p:nvPr/>
        </p:nvSpPr>
        <p:spPr>
          <a:xfrm>
            <a:off x="494851" y="1053674"/>
            <a:ext cx="7745507" cy="3728649"/>
          </a:xfrm>
          <a:prstGeom prst="rect">
            <a:avLst/>
          </a:prstGeom>
        </p:spPr>
        <p:txBody>
          <a:bodyPr wrap="square">
            <a:spAutoFit/>
          </a:bodyPr>
          <a:lstStyle/>
          <a:p>
            <a:pPr marL="342900" indent="-342900" algn="just">
              <a:lnSpc>
                <a:spcPts val="2100"/>
              </a:lnSpc>
              <a:spcBef>
                <a:spcPts val="1800"/>
              </a:spcBef>
              <a:spcAft>
                <a:spcPts val="1800"/>
              </a:spcAft>
              <a:buClr>
                <a:srgbClr val="FF0000"/>
              </a:buClr>
              <a:buFont typeface="Wingdings" panose="05000000000000000000" pitchFamily="2" charset="2"/>
              <a:buChar char="v"/>
              <a:defRPr/>
            </a:pPr>
            <a:r>
              <a:rPr lang="en-US" altLang="en-US" sz="2000" dirty="0" err="1">
                <a:latin typeface="Times New Roman" panose="02020603050405020304" pitchFamily="18" charset="0"/>
                <a:cs typeface="Times New Roman" panose="02020603050405020304" pitchFamily="18" charset="0"/>
              </a:rPr>
              <a:t>Các</a:t>
            </a:r>
            <a:r>
              <a:rPr lang="en-US" altLang="en-US" sz="2000" dirty="0">
                <a:latin typeface="Times New Roman" panose="02020603050405020304" pitchFamily="18" charset="0"/>
                <a:cs typeface="Times New Roman" panose="02020603050405020304" pitchFamily="18" charset="0"/>
              </a:rPr>
              <a:t> MC </a:t>
            </a:r>
            <a:r>
              <a:rPr lang="vi-VN" altLang="en-US" sz="2000" dirty="0">
                <a:latin typeface="Times New Roman" panose="02020603050405020304" pitchFamily="18" charset="0"/>
                <a:cs typeface="Times New Roman" panose="02020603050405020304" pitchFamily="18" charset="0"/>
              </a:rPr>
              <a:t>phù hợp với </a:t>
            </a:r>
            <a:r>
              <a:rPr lang="en-US" altLang="en-US" sz="2000" dirty="0" err="1">
                <a:latin typeface="Times New Roman" panose="02020603050405020304" pitchFamily="18" charset="0"/>
                <a:cs typeface="Times New Roman" panose="02020603050405020304" pitchFamily="18" charset="0"/>
              </a:rPr>
              <a:t>nội</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hàm</a:t>
            </a:r>
            <a:r>
              <a:rPr lang="vi-VN" altLang="en-US" sz="2000" dirty="0">
                <a:latin typeface="Times New Roman" panose="02020603050405020304" pitchFamily="18" charset="0"/>
                <a:cs typeface="Times New Roman" panose="02020603050405020304" pitchFamily="18" charset="0"/>
              </a:rPr>
              <a:t> chỉ báo</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tiêu</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chí</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sẽ</a:t>
            </a:r>
            <a:r>
              <a:rPr lang="en-US" altLang="en-US" sz="2000" dirty="0">
                <a:latin typeface="Times New Roman" panose="02020603050405020304" pitchFamily="18" charset="0"/>
                <a:cs typeface="Times New Roman" panose="02020603050405020304" pitchFamily="18" charset="0"/>
              </a:rPr>
              <a:t> </a:t>
            </a:r>
            <a:r>
              <a:rPr lang="vi-VN" altLang="en-US" sz="2000" dirty="0">
                <a:latin typeface="Times New Roman" panose="02020603050405020304" pitchFamily="18" charset="0"/>
                <a:cs typeface="Times New Roman" panose="02020603050405020304" pitchFamily="18" charset="0"/>
              </a:rPr>
              <a:t>được sử dụng trong mục </a:t>
            </a:r>
            <a:r>
              <a:rPr lang="en-US" altLang="en-US" sz="2000" dirty="0">
                <a:latin typeface="Times New Roman" panose="02020603050405020304" pitchFamily="18" charset="0"/>
                <a:cs typeface="Times New Roman" panose="02020603050405020304" pitchFamily="18" charset="0"/>
              </a:rPr>
              <a:t>“M</a:t>
            </a:r>
            <a:r>
              <a:rPr lang="vi-VN" altLang="en-US" sz="2000" dirty="0">
                <a:latin typeface="Times New Roman" panose="02020603050405020304" pitchFamily="18" charset="0"/>
                <a:cs typeface="Times New Roman" panose="02020603050405020304" pitchFamily="18" charset="0"/>
              </a:rPr>
              <a:t>ô tả hiện trạng</a:t>
            </a:r>
            <a:r>
              <a:rPr lang="en-US" altLang="en-US" sz="2000" dirty="0">
                <a:latin typeface="Times New Roman" panose="02020603050405020304" pitchFamily="18" charset="0"/>
                <a:cs typeface="Times New Roman" panose="02020603050405020304" pitchFamily="18" charset="0"/>
              </a:rPr>
              <a:t>”</a:t>
            </a:r>
            <a:r>
              <a:rPr lang="vi-VN" altLang="en-US" sz="2000" dirty="0">
                <a:latin typeface="Times New Roman" panose="02020603050405020304" pitchFamily="18" charset="0"/>
                <a:cs typeface="Times New Roman" panose="02020603050405020304" pitchFamily="18" charset="0"/>
              </a:rPr>
              <a:t> của </a:t>
            </a:r>
            <a:r>
              <a:rPr lang="en-US" altLang="en-US" sz="2000" dirty="0" err="1">
                <a:latin typeface="Times New Roman" panose="02020603050405020304" pitchFamily="18" charset="0"/>
                <a:cs typeface="Times New Roman" panose="02020603050405020304" pitchFamily="18" charset="0"/>
              </a:rPr>
              <a:t>Phiếu</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đánh</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giá</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tiêu</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chí</a:t>
            </a:r>
            <a:r>
              <a:rPr lang="vi-VN"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Các</a:t>
            </a:r>
            <a:r>
              <a:rPr lang="en-US" altLang="en-US" sz="2000" dirty="0">
                <a:latin typeface="Times New Roman" panose="02020603050405020304" pitchFamily="18" charset="0"/>
                <a:cs typeface="Times New Roman" panose="02020603050405020304" pitchFamily="18" charset="0"/>
              </a:rPr>
              <a:t> MC </a:t>
            </a:r>
            <a:r>
              <a:rPr lang="en-US" altLang="en-US" sz="2000" dirty="0" err="1">
                <a:latin typeface="Times New Roman" panose="02020603050405020304" pitchFamily="18" charset="0"/>
                <a:cs typeface="Times New Roman" panose="02020603050405020304" pitchFamily="18" charset="0"/>
              </a:rPr>
              <a:t>này</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trước</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khi</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được</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sử</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dụng</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cần</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thiết</a:t>
            </a:r>
            <a:r>
              <a:rPr lang="en-US" altLang="en-US" sz="2000" dirty="0">
                <a:latin typeface="Times New Roman" panose="02020603050405020304" pitchFamily="18" charset="0"/>
                <a:cs typeface="Times New Roman" panose="02020603050405020304" pitchFamily="18" charset="0"/>
              </a:rPr>
              <a:t> </a:t>
            </a:r>
            <a:r>
              <a:rPr lang="en-US" altLang="en-US" sz="2000" dirty="0" err="1">
                <a:solidFill>
                  <a:srgbClr val="FF0000"/>
                </a:solidFill>
                <a:latin typeface="Times New Roman" panose="02020603050405020304" pitchFamily="18" charset="0"/>
                <a:cs typeface="Times New Roman" panose="02020603050405020304" pitchFamily="18" charset="0"/>
              </a:rPr>
              <a:t>phải</a:t>
            </a:r>
            <a:r>
              <a:rPr lang="en-US" altLang="en-US" sz="2000" dirty="0">
                <a:solidFill>
                  <a:srgbClr val="FF0000"/>
                </a:solidFill>
                <a:latin typeface="Times New Roman" panose="02020603050405020304" pitchFamily="18" charset="0"/>
                <a:cs typeface="Times New Roman" panose="02020603050405020304" pitchFamily="18" charset="0"/>
              </a:rPr>
              <a:t> </a:t>
            </a:r>
            <a:r>
              <a:rPr lang="en-US" altLang="en-US" sz="2000" dirty="0" err="1">
                <a:solidFill>
                  <a:srgbClr val="FF0000"/>
                </a:solidFill>
                <a:latin typeface="Times New Roman" panose="02020603050405020304" pitchFamily="18" charset="0"/>
                <a:cs typeface="Times New Roman" panose="02020603050405020304" pitchFamily="18" charset="0"/>
              </a:rPr>
              <a:t>mã</a:t>
            </a:r>
            <a:r>
              <a:rPr lang="en-US" altLang="en-US" sz="2000" dirty="0">
                <a:solidFill>
                  <a:srgbClr val="FF0000"/>
                </a:solidFill>
                <a:latin typeface="Times New Roman" panose="02020603050405020304" pitchFamily="18" charset="0"/>
                <a:cs typeface="Times New Roman" panose="02020603050405020304" pitchFamily="18" charset="0"/>
              </a:rPr>
              <a:t> </a:t>
            </a:r>
            <a:r>
              <a:rPr lang="en-US" altLang="en-US" sz="2000" dirty="0" err="1">
                <a:solidFill>
                  <a:srgbClr val="FF0000"/>
                </a:solidFill>
                <a:latin typeface="Times New Roman" panose="02020603050405020304" pitchFamily="18" charset="0"/>
                <a:cs typeface="Times New Roman" panose="02020603050405020304" pitchFamily="18" charset="0"/>
              </a:rPr>
              <a:t>hóa</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với</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mục</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đích</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gọn</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tiện</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tra</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cứu</a:t>
            </a:r>
            <a:r>
              <a:rPr lang="en-US" altLang="en-US" sz="2000" dirty="0">
                <a:latin typeface="Times New Roman" panose="02020603050405020304" pitchFamily="18" charset="0"/>
                <a:cs typeface="Times New Roman" panose="02020603050405020304" pitchFamily="18" charset="0"/>
              </a:rPr>
              <a:t>.</a:t>
            </a:r>
          </a:p>
          <a:p>
            <a:pPr marL="342900" indent="-342900" algn="just">
              <a:lnSpc>
                <a:spcPts val="2100"/>
              </a:lnSpc>
              <a:spcBef>
                <a:spcPts val="1800"/>
              </a:spcBef>
              <a:spcAft>
                <a:spcPts val="1800"/>
              </a:spcAft>
              <a:buClr>
                <a:srgbClr val="FF0000"/>
              </a:buClr>
              <a:buFont typeface="Wingdings" panose="05000000000000000000" pitchFamily="2" charset="2"/>
              <a:buChar char="v"/>
              <a:defRPr/>
            </a:pPr>
            <a:r>
              <a:rPr lang="en-US" altLang="en-US" sz="2000" dirty="0" err="1">
                <a:solidFill>
                  <a:srgbClr val="FF0000"/>
                </a:solidFill>
                <a:latin typeface="Times New Roman" panose="02020603050405020304" pitchFamily="18" charset="0"/>
                <a:cs typeface="Times New Roman" panose="02020603050405020304" pitchFamily="18" charset="0"/>
              </a:rPr>
              <a:t>Mỗi</a:t>
            </a:r>
            <a:r>
              <a:rPr lang="en-US" altLang="en-US" sz="2000" dirty="0">
                <a:solidFill>
                  <a:srgbClr val="FF0000"/>
                </a:solidFill>
                <a:latin typeface="Times New Roman" panose="02020603050405020304" pitchFamily="18" charset="0"/>
                <a:cs typeface="Times New Roman" panose="02020603050405020304" pitchFamily="18" charset="0"/>
              </a:rPr>
              <a:t> MC </a:t>
            </a:r>
            <a:r>
              <a:rPr lang="vi-VN" altLang="en-US" sz="2000" dirty="0">
                <a:solidFill>
                  <a:schemeClr val="tx1"/>
                </a:solidFill>
                <a:latin typeface="Times New Roman" panose="02020603050405020304" pitchFamily="18" charset="0"/>
                <a:cs typeface="Times New Roman" panose="02020603050405020304" pitchFamily="18" charset="0"/>
              </a:rPr>
              <a:t>chỉ được </a:t>
            </a:r>
            <a:r>
              <a:rPr lang="vi-VN" altLang="en-US" sz="2000" dirty="0">
                <a:solidFill>
                  <a:srgbClr val="FF0000"/>
                </a:solidFill>
                <a:latin typeface="Times New Roman" panose="02020603050405020304" pitchFamily="18" charset="0"/>
                <a:cs typeface="Times New Roman" panose="02020603050405020304" pitchFamily="18" charset="0"/>
              </a:rPr>
              <a:t>mã hóa </a:t>
            </a:r>
            <a:r>
              <a:rPr lang="en-US" altLang="en-US" sz="2000" dirty="0">
                <a:solidFill>
                  <a:srgbClr val="FF0000"/>
                </a:solidFill>
                <a:latin typeface="Times New Roman" panose="02020603050405020304" pitchFamily="18" charset="0"/>
                <a:cs typeface="Times New Roman" panose="02020603050405020304" pitchFamily="18" charset="0"/>
              </a:rPr>
              <a:t>1</a:t>
            </a:r>
            <a:r>
              <a:rPr lang="vi-VN" altLang="en-US" sz="2000" dirty="0">
                <a:solidFill>
                  <a:srgbClr val="FF0000"/>
                </a:solidFill>
                <a:latin typeface="Times New Roman" panose="02020603050405020304" pitchFamily="18" charset="0"/>
                <a:cs typeface="Times New Roman" panose="02020603050405020304" pitchFamily="18" charset="0"/>
              </a:rPr>
              <a:t> lần</a:t>
            </a:r>
            <a:r>
              <a:rPr lang="en-US" altLang="en-US" sz="2000" dirty="0">
                <a:solidFill>
                  <a:schemeClr val="tx1"/>
                </a:solidFill>
                <a:latin typeface="Times New Roman" panose="02020603050405020304" pitchFamily="18" charset="0"/>
                <a:cs typeface="Times New Roman" panose="02020603050405020304" pitchFamily="18" charset="0"/>
              </a:rPr>
              <a:t>.</a:t>
            </a:r>
            <a:endParaRPr lang="en-US" altLang="en-US" sz="2000" dirty="0">
              <a:latin typeface="Times New Roman" panose="02020603050405020304" pitchFamily="18" charset="0"/>
              <a:cs typeface="Times New Roman" panose="02020603050405020304" pitchFamily="18" charset="0"/>
            </a:endParaRPr>
          </a:p>
          <a:p>
            <a:pPr algn="just">
              <a:lnSpc>
                <a:spcPts val="2400"/>
              </a:lnSpc>
              <a:spcBef>
                <a:spcPts val="1200"/>
              </a:spcBef>
              <a:spcAft>
                <a:spcPts val="1200"/>
              </a:spcAft>
              <a:buClr>
                <a:srgbClr val="FF0000"/>
              </a:buClr>
              <a:buFont typeface="Wingdings" panose="05000000000000000000" pitchFamily="2" charset="2"/>
              <a:buChar char="v"/>
              <a:defRPr/>
            </a:pPr>
            <a:r>
              <a:rPr lang="en-US" altLang="en-US" sz="2000" dirty="0">
                <a:solidFill>
                  <a:srgbClr val="FF0000"/>
                </a:solidFill>
                <a:latin typeface="Times New Roman" panose="02020603050405020304" pitchFamily="18" charset="0"/>
                <a:cs typeface="Times New Roman" panose="02020603050405020304" pitchFamily="18" charset="0"/>
              </a:rPr>
              <a:t> MC</a:t>
            </a:r>
            <a:r>
              <a:rPr lang="en-US" altLang="en-US" sz="2000" dirty="0">
                <a:solidFill>
                  <a:schemeClr val="tx1"/>
                </a:solidFill>
                <a:latin typeface="Times New Roman" panose="02020603050405020304" pitchFamily="18" charset="0"/>
                <a:cs typeface="Times New Roman" panose="02020603050405020304" pitchFamily="18" charset="0"/>
              </a:rPr>
              <a:t> </a:t>
            </a:r>
            <a:r>
              <a:rPr lang="vi-VN" altLang="en-US" sz="2000" dirty="0">
                <a:solidFill>
                  <a:schemeClr val="tx1"/>
                </a:solidFill>
                <a:latin typeface="Times New Roman" panose="02020603050405020304" pitchFamily="18" charset="0"/>
                <a:cs typeface="Times New Roman" panose="02020603050405020304" pitchFamily="18" charset="0"/>
              </a:rPr>
              <a:t>được dùng cho </a:t>
            </a:r>
            <a:r>
              <a:rPr lang="vi-VN" altLang="en-US" sz="2000" dirty="0">
                <a:solidFill>
                  <a:srgbClr val="FF0000"/>
                </a:solidFill>
                <a:latin typeface="Times New Roman" panose="02020603050405020304" pitchFamily="18" charset="0"/>
                <a:cs typeface="Times New Roman" panose="02020603050405020304" pitchFamily="18" charset="0"/>
              </a:rPr>
              <a:t>nhiều tiêu chí </a:t>
            </a:r>
            <a:r>
              <a:rPr lang="vi-VN" altLang="en-US" sz="2000" dirty="0">
                <a:solidFill>
                  <a:schemeClr val="tx1"/>
                </a:solidFill>
                <a:latin typeface="Times New Roman" panose="02020603050405020304" pitchFamily="18" charset="0"/>
                <a:cs typeface="Times New Roman" panose="02020603050405020304" pitchFamily="18" charset="0"/>
              </a:rPr>
              <a:t>trong </a:t>
            </a:r>
            <a:r>
              <a:rPr lang="en-US" altLang="en-US" sz="2000" dirty="0">
                <a:solidFill>
                  <a:schemeClr val="tx1"/>
                </a:solidFill>
                <a:latin typeface="Times New Roman" panose="02020603050405020304" pitchFamily="18" charset="0"/>
                <a:cs typeface="Times New Roman" panose="02020603050405020304" pitchFamily="18" charset="0"/>
              </a:rPr>
              <a:t>1</a:t>
            </a:r>
            <a:r>
              <a:rPr lang="vi-VN" altLang="en-US" sz="2000" dirty="0">
                <a:solidFill>
                  <a:schemeClr val="tx1"/>
                </a:solidFill>
                <a:latin typeface="Times New Roman" panose="02020603050405020304" pitchFamily="18" charset="0"/>
                <a:cs typeface="Times New Roman" panose="02020603050405020304" pitchFamily="18" charset="0"/>
              </a:rPr>
              <a:t> tiêu chuẩn hoặc nhiều tiêu chuẩn thì </a:t>
            </a:r>
            <a:r>
              <a:rPr lang="vi-VN" altLang="en-US" sz="2000" dirty="0">
                <a:solidFill>
                  <a:srgbClr val="FF0000"/>
                </a:solidFill>
                <a:latin typeface="Times New Roman" panose="02020603050405020304" pitchFamily="18" charset="0"/>
                <a:cs typeface="Times New Roman" panose="02020603050405020304" pitchFamily="18" charset="0"/>
              </a:rPr>
              <a:t>mang mã </a:t>
            </a:r>
            <a:r>
              <a:rPr lang="en-US" altLang="en-US" sz="2000" dirty="0">
                <a:solidFill>
                  <a:srgbClr val="FF0000"/>
                </a:solidFill>
                <a:latin typeface="Times New Roman" panose="02020603050405020304" pitchFamily="18" charset="0"/>
                <a:cs typeface="Times New Roman" panose="02020603050405020304" pitchFamily="18" charset="0"/>
              </a:rPr>
              <a:t>MC </a:t>
            </a:r>
            <a:r>
              <a:rPr lang="vi-VN" altLang="en-US" sz="2000" dirty="0">
                <a:solidFill>
                  <a:schemeClr val="tx1"/>
                </a:solidFill>
                <a:latin typeface="Times New Roman" panose="02020603050405020304" pitchFamily="18" charset="0"/>
                <a:cs typeface="Times New Roman" panose="02020603050405020304" pitchFamily="18" charset="0"/>
              </a:rPr>
              <a:t>của tiêu chí, tiêu chuẩn </a:t>
            </a:r>
            <a:r>
              <a:rPr lang="vi-VN" altLang="en-US" sz="2000" dirty="0">
                <a:solidFill>
                  <a:srgbClr val="FF0000"/>
                </a:solidFill>
                <a:latin typeface="Times New Roman" panose="02020603050405020304" pitchFamily="18" charset="0"/>
                <a:cs typeface="Times New Roman" panose="02020603050405020304" pitchFamily="18" charset="0"/>
              </a:rPr>
              <a:t>được</a:t>
            </a:r>
            <a:r>
              <a:rPr lang="vi-VN" altLang="en-US" sz="2000" dirty="0">
                <a:solidFill>
                  <a:schemeClr val="tx1"/>
                </a:solidFill>
                <a:latin typeface="Times New Roman" panose="02020603050405020304" pitchFamily="18" charset="0"/>
                <a:cs typeface="Times New Roman" panose="02020603050405020304" pitchFamily="18" charset="0"/>
              </a:rPr>
              <a:t> </a:t>
            </a:r>
            <a:r>
              <a:rPr lang="vi-VN" altLang="en-US" sz="2000" dirty="0">
                <a:solidFill>
                  <a:srgbClr val="FF0000"/>
                </a:solidFill>
                <a:latin typeface="Times New Roman" panose="02020603050405020304" pitchFamily="18" charset="0"/>
                <a:cs typeface="Times New Roman" panose="02020603050405020304" pitchFamily="18" charset="0"/>
              </a:rPr>
              <a:t>sử dụng lần thứ nhất.</a:t>
            </a:r>
            <a:endParaRPr lang="en-US" altLang="en-US" sz="2000" dirty="0">
              <a:solidFill>
                <a:srgbClr val="FF0000"/>
              </a:solidFill>
              <a:latin typeface="Times New Roman" panose="02020603050405020304" pitchFamily="18" charset="0"/>
              <a:cs typeface="Times New Roman" panose="02020603050405020304" pitchFamily="18" charset="0"/>
            </a:endParaRPr>
          </a:p>
          <a:p>
            <a:pPr algn="just">
              <a:lnSpc>
                <a:spcPts val="3200"/>
              </a:lnSpc>
            </a:pPr>
            <a:endParaRPr lang="en-US" sz="2000" b="1" i="1" dirty="0">
              <a:solidFill>
                <a:schemeClr val="accent1">
                  <a:lumMod val="50000"/>
                </a:schemeClr>
              </a:solidFill>
              <a:latin typeface="+mn-lt"/>
            </a:endParaRPr>
          </a:p>
        </p:txBody>
      </p:sp>
    </p:spTree>
    <p:extLst>
      <p:ext uri="{BB962C8B-B14F-4D97-AF65-F5344CB8AC3E}">
        <p14:creationId xmlns:p14="http://schemas.microsoft.com/office/powerpoint/2010/main" val="23265218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167498" y="217648"/>
            <a:ext cx="5681211" cy="437960"/>
          </a:xfrm>
        </p:spPr>
        <p:txBody>
          <a:bodyPr rtlCol="0">
            <a:noAutofit/>
          </a:bodyPr>
          <a:lstStyle/>
          <a:p>
            <a:pPr marL="0" indent="0" algn="ctr">
              <a:spcAft>
                <a:spcPts val="1800"/>
              </a:spcAft>
              <a:buFont typeface="Wingdings 2" panose="05020102010507070707" pitchFamily="18" charset="2"/>
              <a:buNone/>
              <a:defRPr/>
            </a:pPr>
            <a:r>
              <a:rPr lang="en-US" altLang="en-US" sz="2400" b="1" dirty="0">
                <a:solidFill>
                  <a:srgbClr val="FFFF00"/>
                </a:solidFill>
                <a:latin typeface="Times New Roman" panose="02020603050405020304" pitchFamily="18" charset="0"/>
                <a:cs typeface="Times New Roman" panose="02020603050405020304" pitchFamily="18" charset="0"/>
              </a:rPr>
              <a:t>CÁCH MÃ HÓA MINH CHỨNG</a:t>
            </a:r>
          </a:p>
        </p:txBody>
      </p:sp>
      <p:sp>
        <p:nvSpPr>
          <p:cNvPr id="2" name="TextBox 1">
            <a:extLst>
              <a:ext uri="{FF2B5EF4-FFF2-40B4-BE49-F238E27FC236}">
                <a16:creationId xmlns:a16="http://schemas.microsoft.com/office/drawing/2014/main" xmlns="" id="{8A9F65E6-87BD-4152-8FDA-52D59AFF5ED8}"/>
              </a:ext>
            </a:extLst>
          </p:cNvPr>
          <p:cNvSpPr txBox="1"/>
          <p:nvPr/>
        </p:nvSpPr>
        <p:spPr>
          <a:xfrm>
            <a:off x="483079" y="773073"/>
            <a:ext cx="8177842" cy="4370427"/>
          </a:xfrm>
          <a:prstGeom prst="rect">
            <a:avLst/>
          </a:prstGeom>
          <a:noFill/>
        </p:spPr>
        <p:txBody>
          <a:bodyPr wrap="square" rtlCol="0">
            <a:spAutoFit/>
          </a:bodyPr>
          <a:lstStyle/>
          <a:p>
            <a:pPr algn="just">
              <a:buFont typeface="Wingdings" panose="05000000000000000000" pitchFamily="2" charset="2"/>
              <a:buChar char="v"/>
              <a:defRPr/>
            </a:pPr>
            <a:r>
              <a:rPr lang="vi-VN" altLang="en-US" sz="2400" b="1" dirty="0">
                <a:solidFill>
                  <a:srgbClr val="FF0000"/>
                </a:solidFill>
                <a:latin typeface="Times New Roman" panose="02020603050405020304" pitchFamily="18" charset="0"/>
                <a:cs typeface="Times New Roman" panose="02020603050405020304" pitchFamily="18" charset="0"/>
              </a:rPr>
              <a:t>Mã </a:t>
            </a:r>
            <a:r>
              <a:rPr lang="en-US" altLang="en-US" sz="2400" b="1" dirty="0">
                <a:solidFill>
                  <a:srgbClr val="FF0000"/>
                </a:solidFill>
                <a:latin typeface="Times New Roman" panose="02020603050405020304" pitchFamily="18" charset="0"/>
                <a:cs typeface="Times New Roman" panose="02020603050405020304" pitchFamily="18" charset="0"/>
              </a:rPr>
              <a:t>MC</a:t>
            </a:r>
            <a:r>
              <a:rPr lang="en-US" altLang="en-US" sz="2400" dirty="0">
                <a:latin typeface="Times New Roman" panose="02020603050405020304" pitchFamily="18" charset="0"/>
                <a:cs typeface="Times New Roman" panose="02020603050405020304" pitchFamily="18" charset="0"/>
              </a:rPr>
              <a:t>:</a:t>
            </a:r>
            <a:r>
              <a:rPr lang="vi-VN"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có</a:t>
            </a:r>
            <a:r>
              <a:rPr lang="en-US" altLang="en-US" sz="2400" dirty="0">
                <a:latin typeface="Times New Roman" panose="02020603050405020304" pitchFamily="18" charset="0"/>
                <a:cs typeface="Times New Roman" panose="02020603050405020304" pitchFamily="18" charset="0"/>
              </a:rPr>
              <a:t> 3 </a:t>
            </a:r>
            <a:r>
              <a:rPr lang="en-US" altLang="en-US" sz="2400" dirty="0" err="1">
                <a:latin typeface="Times New Roman" panose="02020603050405020304" pitchFamily="18" charset="0"/>
                <a:cs typeface="Times New Roman" panose="02020603050405020304" pitchFamily="18" charset="0"/>
              </a:rPr>
              <a:t>cách</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mã</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hóa</a:t>
            </a:r>
            <a:r>
              <a:rPr lang="en-US" altLang="en-US" sz="2400" dirty="0">
                <a:latin typeface="Times New Roman" panose="02020603050405020304" pitchFamily="18" charset="0"/>
                <a:cs typeface="Times New Roman" panose="02020603050405020304" pitchFamily="18" charset="0"/>
              </a:rPr>
              <a:t>:</a:t>
            </a:r>
          </a:p>
          <a:p>
            <a:pPr algn="just">
              <a:buFont typeface="Wingdings 2" panose="05020102010507070707" pitchFamily="18" charset="2"/>
              <a:buNone/>
              <a:defRPr/>
            </a:pPr>
            <a:r>
              <a:rPr lang="en-US" altLang="en-US" sz="2400" b="1" i="1" dirty="0">
                <a:latin typeface="Times New Roman" panose="02020603050405020304" pitchFamily="18" charset="0"/>
                <a:cs typeface="Times New Roman" panose="02020603050405020304" pitchFamily="18" charset="0"/>
              </a:rPr>
              <a:t>1. </a:t>
            </a:r>
            <a:r>
              <a:rPr lang="en-US" altLang="en-US" sz="2400" b="1" i="1" dirty="0" err="1">
                <a:latin typeface="Times New Roman" panose="02020603050405020304" pitchFamily="18" charset="0"/>
                <a:cs typeface="Times New Roman" panose="02020603050405020304" pitchFamily="18" charset="0"/>
              </a:rPr>
              <a:t>Mức</a:t>
            </a:r>
            <a:r>
              <a:rPr lang="en-US" altLang="en-US" sz="2400" b="1" i="1" dirty="0">
                <a:latin typeface="Times New Roman" panose="02020603050405020304" pitchFamily="18" charset="0"/>
                <a:cs typeface="Times New Roman" panose="02020603050405020304" pitchFamily="18" charset="0"/>
              </a:rPr>
              <a:t> 1, 2 </a:t>
            </a:r>
            <a:r>
              <a:rPr lang="en-US" altLang="en-US" sz="2400" b="1" i="1" dirty="0" err="1">
                <a:latin typeface="Times New Roman" panose="02020603050405020304" pitchFamily="18" charset="0"/>
                <a:cs typeface="Times New Roman" panose="02020603050405020304" pitchFamily="18" charset="0"/>
              </a:rPr>
              <a:t>và</a:t>
            </a:r>
            <a:r>
              <a:rPr lang="en-US" altLang="en-US" sz="2400" b="1" i="1" dirty="0">
                <a:latin typeface="Times New Roman" panose="02020603050405020304" pitchFamily="18" charset="0"/>
                <a:cs typeface="Times New Roman" panose="02020603050405020304" pitchFamily="18" charset="0"/>
              </a:rPr>
              <a:t> 3</a:t>
            </a:r>
            <a:r>
              <a:rPr lang="en-US" altLang="en-US" sz="2400" i="1" dirty="0">
                <a:latin typeface="Times New Roman" panose="02020603050405020304" pitchFamily="18" charset="0"/>
                <a:cs typeface="Times New Roman" panose="02020603050405020304" pitchFamily="18" charset="0"/>
              </a:rPr>
              <a:t>: </a:t>
            </a:r>
            <a:r>
              <a:rPr lang="vi-VN" altLang="en-US" sz="2400" b="1" dirty="0">
                <a:solidFill>
                  <a:srgbClr val="FF0000"/>
                </a:solidFill>
                <a:latin typeface="Times New Roman" panose="02020603050405020304" pitchFamily="18" charset="0"/>
                <a:cs typeface="Times New Roman" panose="02020603050405020304" pitchFamily="18" charset="0"/>
              </a:rPr>
              <a:t>[Hn-a</a:t>
            </a:r>
            <a:r>
              <a:rPr lang="en-US" altLang="en-US" sz="2400" b="1" dirty="0">
                <a:solidFill>
                  <a:srgbClr val="FF0000"/>
                </a:solidFill>
                <a:latin typeface="Times New Roman" panose="02020603050405020304" pitchFamily="18" charset="0"/>
                <a:cs typeface="Times New Roman" panose="02020603050405020304" pitchFamily="18" charset="0"/>
              </a:rPr>
              <a:t>.</a:t>
            </a:r>
            <a:r>
              <a:rPr lang="vi-VN" altLang="en-US" sz="2400" b="1" dirty="0">
                <a:solidFill>
                  <a:srgbClr val="FF0000"/>
                </a:solidFill>
                <a:latin typeface="Times New Roman" panose="02020603050405020304" pitchFamily="18" charset="0"/>
                <a:cs typeface="Times New Roman" panose="02020603050405020304" pitchFamily="18" charset="0"/>
              </a:rPr>
              <a:t>b-</a:t>
            </a:r>
            <a:r>
              <a:rPr lang="en-US" altLang="en-US" sz="2400" b="1" dirty="0">
                <a:solidFill>
                  <a:srgbClr val="FF0000"/>
                </a:solidFill>
                <a:latin typeface="Times New Roman" panose="02020603050405020304" pitchFamily="18" charset="0"/>
                <a:cs typeface="Times New Roman" panose="02020603050405020304" pitchFamily="18" charset="0"/>
              </a:rPr>
              <a:t>c</a:t>
            </a:r>
            <a:r>
              <a:rPr lang="vi-VN" altLang="en-US" sz="2400" b="1" dirty="0">
                <a:solidFill>
                  <a:srgbClr val="FF0000"/>
                </a:solidFill>
                <a:latin typeface="Times New Roman" panose="02020603050405020304" pitchFamily="18" charset="0"/>
                <a:cs typeface="Times New Roman" panose="02020603050405020304" pitchFamily="18" charset="0"/>
              </a:rPr>
              <a:t>]</a:t>
            </a:r>
            <a:r>
              <a:rPr lang="en-US" altLang="en-US" sz="2400" b="1" dirty="0">
                <a:latin typeface="Times New Roman" panose="02020603050405020304" pitchFamily="18" charset="0"/>
                <a:cs typeface="Times New Roman" panose="02020603050405020304" pitchFamily="18" charset="0"/>
              </a:rPr>
              <a:t>;    </a:t>
            </a:r>
            <a:r>
              <a:rPr lang="en-US" altLang="en-US" sz="2400" dirty="0">
                <a:latin typeface="Times New Roman" panose="02020603050405020304" pitchFamily="18" charset="0"/>
                <a:cs typeface="Times New Roman" panose="02020603050405020304" pitchFamily="18" charset="0"/>
              </a:rPr>
              <a:t>VD: H2-2.1-03</a:t>
            </a:r>
          </a:p>
          <a:p>
            <a:pPr algn="just">
              <a:buFont typeface="Wingdings 2" panose="05020102010507070707" pitchFamily="18" charset="2"/>
              <a:buNone/>
              <a:defRPr/>
            </a:pPr>
            <a:r>
              <a:rPr lang="en-US" altLang="en-US" sz="2400" b="1" i="1" dirty="0">
                <a:latin typeface="Times New Roman" panose="02020603050405020304" pitchFamily="18" charset="0"/>
                <a:cs typeface="Times New Roman" panose="02020603050405020304" pitchFamily="18" charset="0"/>
              </a:rPr>
              <a:t>2. M4: </a:t>
            </a:r>
            <a:r>
              <a:rPr lang="vi-VN" altLang="en-US" sz="2400" b="1" dirty="0">
                <a:solidFill>
                  <a:srgbClr val="FF0000"/>
                </a:solidFill>
                <a:latin typeface="Times New Roman" panose="02020603050405020304" pitchFamily="18" charset="0"/>
                <a:cs typeface="Times New Roman" panose="02020603050405020304" pitchFamily="18" charset="0"/>
              </a:rPr>
              <a:t>[Hn-M4-a-b]</a:t>
            </a:r>
            <a:r>
              <a:rPr lang="en-US" altLang="en-US" sz="2400" b="1" dirty="0">
                <a:latin typeface="Times New Roman" panose="02020603050405020304" pitchFamily="18" charset="0"/>
                <a:cs typeface="Times New Roman" panose="02020603050405020304" pitchFamily="18" charset="0"/>
              </a:rPr>
              <a:t>;</a:t>
            </a:r>
            <a:r>
              <a:rPr lang="en-US" altLang="en-US" sz="2400" b="1" dirty="0">
                <a:solidFill>
                  <a:srgbClr val="FF0000"/>
                </a:solidFill>
                <a:latin typeface="Times New Roman" panose="02020603050405020304" pitchFamily="18" charset="0"/>
                <a:cs typeface="Times New Roman" panose="02020603050405020304" pitchFamily="18" charset="0"/>
              </a:rPr>
              <a:t>  </a:t>
            </a:r>
            <a:r>
              <a:rPr lang="en-US" altLang="en-US" sz="2400" dirty="0">
                <a:latin typeface="Times New Roman" panose="02020603050405020304" pitchFamily="18" charset="0"/>
                <a:cs typeface="Times New Roman" panose="02020603050405020304" pitchFamily="18" charset="0"/>
              </a:rPr>
              <a:t>VD: H6-M4-5-6 </a:t>
            </a:r>
            <a:r>
              <a:rPr lang="en-US" altLang="en-US" sz="2400" dirty="0">
                <a:solidFill>
                  <a:srgbClr val="004ADE"/>
                </a:solidFill>
                <a:latin typeface="Times New Roman" panose="02020603050405020304" pitchFamily="18" charset="0"/>
                <a:cs typeface="Times New Roman" panose="02020603050405020304" pitchFamily="18" charset="0"/>
              </a:rPr>
              <a:t>(</a:t>
            </a:r>
            <a:r>
              <a:rPr lang="en-US" altLang="en-US" sz="2400" dirty="0" err="1">
                <a:solidFill>
                  <a:srgbClr val="004ADE"/>
                </a:solidFill>
                <a:latin typeface="Times New Roman" panose="02020603050405020304" pitchFamily="18" charset="0"/>
                <a:cs typeface="Times New Roman" panose="02020603050405020304" pitchFamily="18" charset="0"/>
              </a:rPr>
              <a:t>trong</a:t>
            </a:r>
            <a:r>
              <a:rPr lang="en-US" altLang="en-US" sz="2400" dirty="0">
                <a:solidFill>
                  <a:srgbClr val="004ADE"/>
                </a:solidFill>
                <a:latin typeface="Times New Roman" panose="02020603050405020304" pitchFamily="18" charset="0"/>
                <a:cs typeface="Times New Roman" panose="02020603050405020304" pitchFamily="18" charset="0"/>
              </a:rPr>
              <a:t> </a:t>
            </a:r>
            <a:r>
              <a:rPr lang="en-US" altLang="en-US" sz="2400" dirty="0" err="1">
                <a:solidFill>
                  <a:srgbClr val="004ADE"/>
                </a:solidFill>
                <a:latin typeface="Times New Roman" panose="02020603050405020304" pitchFamily="18" charset="0"/>
                <a:cs typeface="Times New Roman" panose="02020603050405020304" pitchFamily="18" charset="0"/>
              </a:rPr>
              <a:t>trường</a:t>
            </a:r>
            <a:r>
              <a:rPr lang="en-US" altLang="en-US" sz="2400" dirty="0">
                <a:solidFill>
                  <a:srgbClr val="004ADE"/>
                </a:solidFill>
                <a:latin typeface="Times New Roman" panose="02020603050405020304" pitchFamily="18" charset="0"/>
                <a:cs typeface="Times New Roman" panose="02020603050405020304" pitchFamily="18" charset="0"/>
              </a:rPr>
              <a:t> </a:t>
            </a:r>
            <a:r>
              <a:rPr lang="en-US" altLang="en-US" sz="2400" dirty="0" err="1">
                <a:solidFill>
                  <a:srgbClr val="004ADE"/>
                </a:solidFill>
                <a:latin typeface="Times New Roman" panose="02020603050405020304" pitchFamily="18" charset="0"/>
                <a:cs typeface="Times New Roman" panose="02020603050405020304" pitchFamily="18" charset="0"/>
              </a:rPr>
              <a:t>hợp</a:t>
            </a:r>
            <a:r>
              <a:rPr lang="en-US" altLang="en-US" sz="2400" dirty="0">
                <a:solidFill>
                  <a:srgbClr val="004ADE"/>
                </a:solidFill>
                <a:latin typeface="Times New Roman" panose="02020603050405020304" pitchFamily="18" charset="0"/>
                <a:cs typeface="Times New Roman" panose="02020603050405020304" pitchFamily="18" charset="0"/>
              </a:rPr>
              <a:t> </a:t>
            </a:r>
            <a:r>
              <a:rPr lang="en-US" altLang="en-US" sz="2400" dirty="0" err="1">
                <a:solidFill>
                  <a:srgbClr val="004ADE"/>
                </a:solidFill>
                <a:latin typeface="Times New Roman" panose="02020603050405020304" pitchFamily="18" charset="0"/>
                <a:cs typeface="Times New Roman" panose="02020603050405020304" pitchFamily="18" charset="0"/>
              </a:rPr>
              <a:t>các</a:t>
            </a:r>
            <a:r>
              <a:rPr lang="en-US" altLang="en-US" sz="2400" dirty="0">
                <a:solidFill>
                  <a:srgbClr val="004ADE"/>
                </a:solidFill>
                <a:latin typeface="Times New Roman" panose="02020603050405020304" pitchFamily="18" charset="0"/>
                <a:cs typeface="Times New Roman" panose="02020603050405020304" pitchFamily="18" charset="0"/>
              </a:rPr>
              <a:t> MC </a:t>
            </a:r>
            <a:r>
              <a:rPr lang="en-US" altLang="en-US" sz="2400" dirty="0" err="1">
                <a:solidFill>
                  <a:srgbClr val="004ADE"/>
                </a:solidFill>
                <a:latin typeface="Times New Roman" panose="02020603050405020304" pitchFamily="18" charset="0"/>
                <a:cs typeface="Times New Roman" panose="02020603050405020304" pitchFamily="18" charset="0"/>
              </a:rPr>
              <a:t>đã</a:t>
            </a:r>
            <a:r>
              <a:rPr lang="en-US" altLang="en-US" sz="2400" dirty="0">
                <a:solidFill>
                  <a:srgbClr val="004ADE"/>
                </a:solidFill>
                <a:latin typeface="Times New Roman" panose="02020603050405020304" pitchFamily="18" charset="0"/>
                <a:cs typeface="Times New Roman" panose="02020603050405020304" pitchFamily="18" charset="0"/>
              </a:rPr>
              <a:t> </a:t>
            </a:r>
            <a:r>
              <a:rPr lang="en-US" altLang="en-US" sz="2400" dirty="0" err="1">
                <a:solidFill>
                  <a:srgbClr val="004ADE"/>
                </a:solidFill>
                <a:latin typeface="Times New Roman" panose="02020603050405020304" pitchFamily="18" charset="0"/>
                <a:cs typeface="Times New Roman" panose="02020603050405020304" pitchFamily="18" charset="0"/>
              </a:rPr>
              <a:t>được</a:t>
            </a:r>
            <a:r>
              <a:rPr lang="en-US" altLang="en-US" sz="2400" dirty="0">
                <a:solidFill>
                  <a:srgbClr val="004ADE"/>
                </a:solidFill>
                <a:latin typeface="Times New Roman" panose="02020603050405020304" pitchFamily="18" charset="0"/>
                <a:cs typeface="Times New Roman" panose="02020603050405020304" pitchFamily="18" charset="0"/>
              </a:rPr>
              <a:t> </a:t>
            </a:r>
            <a:r>
              <a:rPr lang="en-US" altLang="en-US" sz="2400" dirty="0" err="1">
                <a:solidFill>
                  <a:srgbClr val="004ADE"/>
                </a:solidFill>
                <a:latin typeface="Times New Roman" panose="02020603050405020304" pitchFamily="18" charset="0"/>
                <a:cs typeface="Times New Roman" panose="02020603050405020304" pitchFamily="18" charset="0"/>
              </a:rPr>
              <a:t>sử</a:t>
            </a:r>
            <a:r>
              <a:rPr lang="en-US" altLang="en-US" sz="2400" dirty="0">
                <a:solidFill>
                  <a:srgbClr val="004ADE"/>
                </a:solidFill>
                <a:latin typeface="Times New Roman" panose="02020603050405020304" pitchFamily="18" charset="0"/>
                <a:cs typeface="Times New Roman" panose="02020603050405020304" pitchFamily="18" charset="0"/>
              </a:rPr>
              <a:t> </a:t>
            </a:r>
            <a:r>
              <a:rPr lang="en-US" altLang="en-US" sz="2400" dirty="0" err="1">
                <a:solidFill>
                  <a:srgbClr val="004ADE"/>
                </a:solidFill>
                <a:latin typeface="Times New Roman" panose="02020603050405020304" pitchFamily="18" charset="0"/>
                <a:cs typeface="Times New Roman" panose="02020603050405020304" pitchFamily="18" charset="0"/>
              </a:rPr>
              <a:t>dụng</a:t>
            </a:r>
            <a:r>
              <a:rPr lang="en-US" altLang="en-US" sz="2400" dirty="0">
                <a:solidFill>
                  <a:srgbClr val="004ADE"/>
                </a:solidFill>
                <a:latin typeface="Times New Roman" panose="02020603050405020304" pitchFamily="18" charset="0"/>
                <a:cs typeface="Times New Roman" panose="02020603050405020304" pitchFamily="18" charset="0"/>
              </a:rPr>
              <a:t> ở </a:t>
            </a:r>
            <a:r>
              <a:rPr lang="en-US" altLang="en-US" sz="2400" dirty="0" err="1">
                <a:solidFill>
                  <a:srgbClr val="004ADE"/>
                </a:solidFill>
                <a:latin typeface="Times New Roman" panose="02020603050405020304" pitchFamily="18" charset="0"/>
                <a:cs typeface="Times New Roman" panose="02020603050405020304" pitchFamily="18" charset="0"/>
              </a:rPr>
              <a:t>Mức</a:t>
            </a:r>
            <a:r>
              <a:rPr lang="en-US" altLang="en-US" sz="2400" dirty="0">
                <a:solidFill>
                  <a:srgbClr val="004ADE"/>
                </a:solidFill>
                <a:latin typeface="Times New Roman" panose="02020603050405020304" pitchFamily="18" charset="0"/>
                <a:cs typeface="Times New Roman" panose="02020603050405020304" pitchFamily="18" charset="0"/>
              </a:rPr>
              <a:t> 1, 2, 3 </a:t>
            </a:r>
            <a:r>
              <a:rPr lang="en-US" altLang="en-US" sz="2400" dirty="0" err="1">
                <a:solidFill>
                  <a:srgbClr val="004ADE"/>
                </a:solidFill>
                <a:latin typeface="Times New Roman" panose="02020603050405020304" pitchFamily="18" charset="0"/>
                <a:cs typeface="Times New Roman" panose="02020603050405020304" pitchFamily="18" charset="0"/>
              </a:rPr>
              <a:t>thì</a:t>
            </a:r>
            <a:r>
              <a:rPr lang="en-US" altLang="en-US" sz="2400" dirty="0">
                <a:solidFill>
                  <a:srgbClr val="004ADE"/>
                </a:solidFill>
                <a:latin typeface="Times New Roman" panose="02020603050405020304" pitchFamily="18" charset="0"/>
                <a:cs typeface="Times New Roman" panose="02020603050405020304" pitchFamily="18" charset="0"/>
              </a:rPr>
              <a:t> </a:t>
            </a:r>
            <a:r>
              <a:rPr lang="en-US" altLang="en-US" sz="2400" dirty="0" err="1">
                <a:solidFill>
                  <a:srgbClr val="004ADE"/>
                </a:solidFill>
                <a:latin typeface="Times New Roman" panose="02020603050405020304" pitchFamily="18" charset="0"/>
                <a:cs typeface="Times New Roman" panose="02020603050405020304" pitchFamily="18" charset="0"/>
              </a:rPr>
              <a:t>sử</a:t>
            </a:r>
            <a:r>
              <a:rPr lang="en-US" altLang="en-US" sz="2400" dirty="0">
                <a:solidFill>
                  <a:srgbClr val="004ADE"/>
                </a:solidFill>
                <a:latin typeface="Times New Roman" panose="02020603050405020304" pitchFamily="18" charset="0"/>
                <a:cs typeface="Times New Roman" panose="02020603050405020304" pitchFamily="18" charset="0"/>
              </a:rPr>
              <a:t> </a:t>
            </a:r>
            <a:r>
              <a:rPr lang="en-US" altLang="en-US" sz="2400" dirty="0" err="1">
                <a:solidFill>
                  <a:srgbClr val="004ADE"/>
                </a:solidFill>
                <a:latin typeface="Times New Roman" panose="02020603050405020304" pitchFamily="18" charset="0"/>
                <a:cs typeface="Times New Roman" panose="02020603050405020304" pitchFamily="18" charset="0"/>
              </a:rPr>
              <a:t>dụng</a:t>
            </a:r>
            <a:r>
              <a:rPr lang="en-US" altLang="en-US" sz="2400" dirty="0">
                <a:solidFill>
                  <a:srgbClr val="004ADE"/>
                </a:solidFill>
                <a:latin typeface="Times New Roman" panose="02020603050405020304" pitchFamily="18" charset="0"/>
                <a:cs typeface="Times New Roman" panose="02020603050405020304" pitchFamily="18" charset="0"/>
              </a:rPr>
              <a:t> </a:t>
            </a:r>
            <a:r>
              <a:rPr lang="en-US" altLang="en-US" sz="2400" dirty="0" err="1">
                <a:solidFill>
                  <a:srgbClr val="004ADE"/>
                </a:solidFill>
                <a:latin typeface="Times New Roman" panose="02020603050405020304" pitchFamily="18" charset="0"/>
                <a:cs typeface="Times New Roman" panose="02020603050405020304" pitchFamily="18" charset="0"/>
              </a:rPr>
              <a:t>mã</a:t>
            </a:r>
            <a:r>
              <a:rPr lang="en-US" altLang="en-US" sz="2400" dirty="0">
                <a:solidFill>
                  <a:srgbClr val="004ADE"/>
                </a:solidFill>
                <a:latin typeface="Times New Roman" panose="02020603050405020304" pitchFamily="18" charset="0"/>
                <a:cs typeface="Times New Roman" panose="02020603050405020304" pitchFamily="18" charset="0"/>
              </a:rPr>
              <a:t> MC </a:t>
            </a:r>
            <a:r>
              <a:rPr lang="en-US" altLang="en-US" sz="2400" dirty="0" err="1">
                <a:solidFill>
                  <a:srgbClr val="004ADE"/>
                </a:solidFill>
                <a:latin typeface="Times New Roman" panose="02020603050405020304" pitchFamily="18" charset="0"/>
                <a:cs typeface="Times New Roman" panose="02020603050405020304" pitchFamily="18" charset="0"/>
              </a:rPr>
              <a:t>đã</a:t>
            </a:r>
            <a:r>
              <a:rPr lang="en-US" altLang="en-US" sz="2400" dirty="0">
                <a:solidFill>
                  <a:srgbClr val="004ADE"/>
                </a:solidFill>
                <a:latin typeface="Times New Roman" panose="02020603050405020304" pitchFamily="18" charset="0"/>
                <a:cs typeface="Times New Roman" panose="02020603050405020304" pitchFamily="18" charset="0"/>
              </a:rPr>
              <a:t> </a:t>
            </a:r>
            <a:r>
              <a:rPr lang="en-US" altLang="en-US" sz="2400" dirty="0" err="1">
                <a:solidFill>
                  <a:srgbClr val="004ADE"/>
                </a:solidFill>
                <a:latin typeface="Times New Roman" panose="02020603050405020304" pitchFamily="18" charset="0"/>
                <a:cs typeface="Times New Roman" panose="02020603050405020304" pitchFamily="18" charset="0"/>
              </a:rPr>
              <a:t>dùng</a:t>
            </a:r>
            <a:r>
              <a:rPr lang="en-US" altLang="en-US" sz="2400" dirty="0">
                <a:solidFill>
                  <a:srgbClr val="004ADE"/>
                </a:solidFill>
                <a:latin typeface="Times New Roman" panose="02020603050405020304" pitchFamily="18" charset="0"/>
                <a:cs typeface="Times New Roman" panose="02020603050405020304" pitchFamily="18" charset="0"/>
              </a:rPr>
              <a:t> ở </a:t>
            </a:r>
            <a:r>
              <a:rPr lang="en-US" altLang="en-US" sz="2400" dirty="0" err="1">
                <a:solidFill>
                  <a:srgbClr val="004ADE"/>
                </a:solidFill>
                <a:latin typeface="Times New Roman" panose="02020603050405020304" pitchFamily="18" charset="0"/>
                <a:cs typeface="Times New Roman" panose="02020603050405020304" pitchFamily="18" charset="0"/>
              </a:rPr>
              <a:t>Mức</a:t>
            </a:r>
            <a:r>
              <a:rPr lang="en-US" altLang="en-US" sz="2400" dirty="0">
                <a:solidFill>
                  <a:srgbClr val="004ADE"/>
                </a:solidFill>
                <a:latin typeface="Times New Roman" panose="02020603050405020304" pitchFamily="18" charset="0"/>
                <a:cs typeface="Times New Roman" panose="02020603050405020304" pitchFamily="18" charset="0"/>
              </a:rPr>
              <a:t> 1, 2, 3).     </a:t>
            </a:r>
          </a:p>
          <a:p>
            <a:pPr algn="just">
              <a:buFont typeface="Wingdings 2" panose="05020102010507070707" pitchFamily="18" charset="2"/>
              <a:buNone/>
              <a:defRPr/>
            </a:pPr>
            <a:r>
              <a:rPr lang="en-US" altLang="en-US" sz="2400" b="1" i="1" dirty="0">
                <a:latin typeface="Times New Roman" panose="02020603050405020304" pitchFamily="18" charset="0"/>
                <a:cs typeface="Times New Roman" panose="02020603050405020304" pitchFamily="18" charset="0"/>
              </a:rPr>
              <a:t>3. K</a:t>
            </a:r>
            <a:r>
              <a:rPr lang="vi-VN" altLang="en-US" sz="2400" b="1" i="1" dirty="0">
                <a:latin typeface="Times New Roman" panose="02020603050405020304" pitchFamily="18" charset="0"/>
                <a:cs typeface="Times New Roman" panose="02020603050405020304" pitchFamily="18" charset="0"/>
              </a:rPr>
              <a:t>ý hiệu là </a:t>
            </a:r>
            <a:r>
              <a:rPr lang="vi-VN" altLang="en-US" sz="2400" b="1" dirty="0">
                <a:solidFill>
                  <a:srgbClr val="FF0000"/>
                </a:solidFill>
                <a:latin typeface="Times New Roman" panose="02020603050405020304" pitchFamily="18" charset="0"/>
                <a:cs typeface="Times New Roman" panose="02020603050405020304" pitchFamily="18" charset="0"/>
              </a:rPr>
              <a:t>[a.b-c]</a:t>
            </a:r>
            <a:r>
              <a:rPr lang="en-US" altLang="en-US" sz="2400" b="1" dirty="0">
                <a:solidFill>
                  <a:srgbClr val="FF0000"/>
                </a:solidFill>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trong</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trường</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hợp</a:t>
            </a:r>
            <a:r>
              <a:rPr lang="en-US" altLang="en-US" sz="2400" dirty="0">
                <a:latin typeface="Times New Roman" panose="02020603050405020304" pitchFamily="18" charset="0"/>
                <a:cs typeface="Times New Roman" panose="02020603050405020304" pitchFamily="18" charset="0"/>
              </a:rPr>
              <a:t> n</a:t>
            </a:r>
            <a:r>
              <a:rPr lang="vi-VN" altLang="en-US" sz="2400" dirty="0">
                <a:latin typeface="Times New Roman" panose="02020603050405020304" pitchFamily="18" charset="0"/>
                <a:cs typeface="Times New Roman" panose="02020603050405020304" pitchFamily="18" charset="0"/>
              </a:rPr>
              <a:t>hà trường không để riêng các </a:t>
            </a:r>
            <a:r>
              <a:rPr lang="en-US" altLang="en-US" sz="2400" dirty="0">
                <a:latin typeface="Times New Roman" panose="02020603050405020304" pitchFamily="18" charset="0"/>
                <a:cs typeface="Times New Roman" panose="02020603050405020304" pitchFamily="18" charset="0"/>
              </a:rPr>
              <a:t>MC </a:t>
            </a:r>
            <a:r>
              <a:rPr lang="vi-VN" altLang="en-US" sz="2400" dirty="0">
                <a:latin typeface="Times New Roman" panose="02020603050405020304" pitchFamily="18" charset="0"/>
                <a:cs typeface="Times New Roman" panose="02020603050405020304" pitchFamily="18" charset="0"/>
              </a:rPr>
              <a:t>trong các hộp (cặp) mà </a:t>
            </a:r>
            <a:r>
              <a:rPr lang="vi-VN" altLang="en-US" sz="2400" dirty="0">
                <a:solidFill>
                  <a:srgbClr val="004ADE"/>
                </a:solidFill>
                <a:latin typeface="Times New Roman" panose="02020603050405020304" pitchFamily="18" charset="0"/>
                <a:cs typeface="Times New Roman" panose="02020603050405020304" pitchFamily="18" charset="0"/>
              </a:rPr>
              <a:t>để trong hồ sơ lưu trữ của nhà trường</a:t>
            </a:r>
            <a:r>
              <a:rPr lang="vi-VN" altLang="en-US" sz="2400" dirty="0">
                <a:latin typeface="Times New Roman" panose="02020603050405020304" pitchFamily="18" charset="0"/>
                <a:cs typeface="Times New Roman" panose="02020603050405020304" pitchFamily="18" charset="0"/>
              </a:rPr>
              <a:t>, </a:t>
            </a:r>
            <a:r>
              <a:rPr lang="en-US" altLang="en-US" sz="2400" dirty="0">
                <a:latin typeface="Times New Roman" panose="02020603050405020304" pitchFamily="18" charset="0"/>
                <a:cs typeface="Times New Roman" panose="02020603050405020304" pitchFamily="18" charset="0"/>
              </a:rPr>
              <a:t>t</a:t>
            </a:r>
            <a:r>
              <a:rPr lang="vi-VN" altLang="en-US" sz="2400" dirty="0">
                <a:latin typeface="Times New Roman" panose="02020603050405020304" pitchFamily="18" charset="0"/>
                <a:cs typeface="Times New Roman" panose="02020603050405020304" pitchFamily="18" charset="0"/>
              </a:rPr>
              <a:t>rường hợp này, phải ghi rõ vị trí cụ thể </a:t>
            </a:r>
            <a:r>
              <a:rPr lang="vi-VN" altLang="en-US" sz="2400" dirty="0">
                <a:solidFill>
                  <a:srgbClr val="FF0000"/>
                </a:solidFill>
                <a:latin typeface="Times New Roman" panose="02020603050405020304" pitchFamily="18" charset="0"/>
                <a:cs typeface="Times New Roman" panose="02020603050405020304" pitchFamily="18" charset="0"/>
              </a:rPr>
              <a:t>(</a:t>
            </a:r>
            <a:r>
              <a:rPr lang="nb-NO" altLang="en-US" sz="2400" dirty="0">
                <a:solidFill>
                  <a:srgbClr val="FF0000"/>
                </a:solidFill>
                <a:latin typeface="Times New Roman" panose="02020603050405020304" pitchFamily="18" charset="0"/>
                <a:cs typeface="Times New Roman" panose="02020603050405020304" pitchFamily="18" charset="0"/>
              </a:rPr>
              <a:t>đường dẫn) </a:t>
            </a:r>
            <a:r>
              <a:rPr lang="nb-NO" altLang="en-US" sz="2400" dirty="0">
                <a:latin typeface="Times New Roman" panose="02020603050405020304" pitchFamily="18" charset="0"/>
                <a:cs typeface="Times New Roman" panose="02020603050405020304" pitchFamily="18" charset="0"/>
              </a:rPr>
              <a:t>của </a:t>
            </a:r>
            <a:r>
              <a:rPr lang="en-US" altLang="en-US" sz="2400" dirty="0">
                <a:latin typeface="Times New Roman" panose="02020603050405020304" pitchFamily="18" charset="0"/>
                <a:cs typeface="Times New Roman" panose="02020603050405020304" pitchFamily="18" charset="0"/>
              </a:rPr>
              <a:t>MC</a:t>
            </a:r>
            <a:r>
              <a:rPr lang="nb-NO" altLang="en-US" sz="2400" dirty="0">
                <a:latin typeface="Times New Roman" panose="02020603050405020304" pitchFamily="18" charset="0"/>
                <a:cs typeface="Times New Roman" panose="02020603050405020304" pitchFamily="18" charset="0"/>
              </a:rPr>
              <a:t> đặt trong hồ sơ lưu trữ của nhà trường vào Bảng danh mục mã MC.  VD: </a:t>
            </a:r>
            <a:r>
              <a:rPr lang="en-US" altLang="en-US" sz="2400" dirty="0">
                <a:latin typeface="Times New Roman" panose="02020603050405020304" pitchFamily="18" charset="0"/>
                <a:cs typeface="Times New Roman" panose="02020603050405020304" pitchFamily="18" charset="0"/>
              </a:rPr>
              <a:t>1.6-03</a:t>
            </a:r>
            <a:endParaRPr lang="nb-NO" altLang="en-US" sz="2400" dirty="0">
              <a:latin typeface="Times New Roman" panose="02020603050405020304" pitchFamily="18" charset="0"/>
              <a:cs typeface="Times New Roman" panose="02020603050405020304" pitchFamily="18" charset="0"/>
            </a:endParaRPr>
          </a:p>
          <a:p>
            <a:pPr marL="0" indent="0" algn="ctr">
              <a:buFont typeface="Wingdings 2" panose="05020102010507070707" pitchFamily="18" charset="2"/>
              <a:buNone/>
              <a:defRPr/>
            </a:pPr>
            <a:r>
              <a:rPr lang="en-US" sz="2400" i="1" dirty="0">
                <a:solidFill>
                  <a:srgbClr val="C00000"/>
                </a:solidFill>
                <a:latin typeface="Times New Roman" panose="02020603050405020304" pitchFamily="18" charset="0"/>
                <a:cs typeface="Times New Roman" panose="02020603050405020304" pitchFamily="18" charset="0"/>
                <a:hlinkClick r:id="rId2" action="ppaction://hlinkfile">
                  <a:extLst>
                    <a:ext uri="{A12FA001-AC4F-418D-AE19-62706E023703}">
                      <ahyp:hlinkClr xmlns:ahyp="http://schemas.microsoft.com/office/drawing/2018/hyperlinkcolor" xmlns="" val="tx"/>
                    </a:ext>
                  </a:extLst>
                </a:hlinkClick>
              </a:rPr>
              <a:t>(</a:t>
            </a:r>
            <a:r>
              <a:rPr lang="en-US" sz="2000" i="1" dirty="0" err="1">
                <a:solidFill>
                  <a:srgbClr val="C00000"/>
                </a:solidFill>
                <a:latin typeface="Times New Roman" panose="02020603050405020304" pitchFamily="18" charset="0"/>
                <a:cs typeface="Times New Roman" panose="02020603050405020304" pitchFamily="18" charset="0"/>
                <a:hlinkClick r:id="rId2" action="ppaction://hlinkfile">
                  <a:extLst>
                    <a:ext uri="{A12FA001-AC4F-418D-AE19-62706E023703}">
                      <ahyp:hlinkClr xmlns:ahyp="http://schemas.microsoft.com/office/drawing/2018/hyperlinkcolor" xmlns="" val="tx"/>
                    </a:ext>
                  </a:extLst>
                </a:hlinkClick>
              </a:rPr>
              <a:t>Cách</a:t>
            </a:r>
            <a:r>
              <a:rPr lang="en-US" sz="2000" i="1" dirty="0">
                <a:solidFill>
                  <a:srgbClr val="C00000"/>
                </a:solidFill>
                <a:latin typeface="Times New Roman" panose="02020603050405020304" pitchFamily="18" charset="0"/>
                <a:cs typeface="Times New Roman" panose="02020603050405020304" pitchFamily="18" charset="0"/>
                <a:hlinkClick r:id="rId2" action="ppaction://hlinkfile">
                  <a:extLst>
                    <a:ext uri="{A12FA001-AC4F-418D-AE19-62706E023703}">
                      <ahyp:hlinkClr xmlns:ahyp="http://schemas.microsoft.com/office/drawing/2018/hyperlinkcolor" xmlns="" val="tx"/>
                    </a:ext>
                  </a:extLst>
                </a:hlinkClick>
              </a:rPr>
              <a:t> </a:t>
            </a:r>
            <a:r>
              <a:rPr lang="en-US" sz="2000" i="1" dirty="0" err="1">
                <a:solidFill>
                  <a:srgbClr val="C00000"/>
                </a:solidFill>
                <a:latin typeface="Times New Roman" panose="02020603050405020304" pitchFamily="18" charset="0"/>
                <a:cs typeface="Times New Roman" panose="02020603050405020304" pitchFamily="18" charset="0"/>
                <a:hlinkClick r:id="rId2" action="ppaction://hlinkfile">
                  <a:extLst>
                    <a:ext uri="{A12FA001-AC4F-418D-AE19-62706E023703}">
                      <ahyp:hlinkClr xmlns:ahyp="http://schemas.microsoft.com/office/drawing/2018/hyperlinkcolor" xmlns="" val="tx"/>
                    </a:ext>
                  </a:extLst>
                </a:hlinkClick>
              </a:rPr>
              <a:t>mã</a:t>
            </a:r>
            <a:r>
              <a:rPr lang="en-US" sz="2000" i="1" dirty="0">
                <a:solidFill>
                  <a:srgbClr val="C00000"/>
                </a:solidFill>
                <a:latin typeface="Times New Roman" panose="02020603050405020304" pitchFamily="18" charset="0"/>
                <a:cs typeface="Times New Roman" panose="02020603050405020304" pitchFamily="18" charset="0"/>
                <a:hlinkClick r:id="rId2" action="ppaction://hlinkfile">
                  <a:extLst>
                    <a:ext uri="{A12FA001-AC4F-418D-AE19-62706E023703}">
                      <ahyp:hlinkClr xmlns:ahyp="http://schemas.microsoft.com/office/drawing/2018/hyperlinkcolor" xmlns="" val="tx"/>
                    </a:ext>
                  </a:extLst>
                </a:hlinkClick>
              </a:rPr>
              <a:t> </a:t>
            </a:r>
            <a:r>
              <a:rPr lang="en-US" sz="2000" i="1" dirty="0" err="1">
                <a:solidFill>
                  <a:srgbClr val="C00000"/>
                </a:solidFill>
                <a:latin typeface="Times New Roman" panose="02020603050405020304" pitchFamily="18" charset="0"/>
                <a:cs typeface="Times New Roman" panose="02020603050405020304" pitchFamily="18" charset="0"/>
                <a:hlinkClick r:id="rId2" action="ppaction://hlinkfile">
                  <a:extLst>
                    <a:ext uri="{A12FA001-AC4F-418D-AE19-62706E023703}">
                      <ahyp:hlinkClr xmlns:ahyp="http://schemas.microsoft.com/office/drawing/2018/hyperlinkcolor" xmlns="" val="tx"/>
                    </a:ext>
                  </a:extLst>
                </a:hlinkClick>
              </a:rPr>
              <a:t>hóa</a:t>
            </a:r>
            <a:r>
              <a:rPr lang="en-US" sz="2000" i="1" dirty="0">
                <a:solidFill>
                  <a:srgbClr val="C00000"/>
                </a:solidFill>
                <a:latin typeface="Times New Roman" panose="02020603050405020304" pitchFamily="18" charset="0"/>
                <a:cs typeface="Times New Roman" panose="02020603050405020304" pitchFamily="18" charset="0"/>
                <a:hlinkClick r:id="rId2" action="ppaction://hlinkfile">
                  <a:extLst>
                    <a:ext uri="{A12FA001-AC4F-418D-AE19-62706E023703}">
                      <ahyp:hlinkClr xmlns:ahyp="http://schemas.microsoft.com/office/drawing/2018/hyperlinkcolor" xmlns="" val="tx"/>
                    </a:ext>
                  </a:extLst>
                </a:hlinkClick>
              </a:rPr>
              <a:t>: </a:t>
            </a:r>
            <a:r>
              <a:rPr lang="en-US" sz="2000" i="1" dirty="0" err="1">
                <a:solidFill>
                  <a:srgbClr val="C00000"/>
                </a:solidFill>
                <a:latin typeface="Times New Roman" panose="02020603050405020304" pitchFamily="18" charset="0"/>
                <a:cs typeface="Times New Roman" panose="02020603050405020304" pitchFamily="18" charset="0"/>
                <a:hlinkClick r:id="rId2" action="ppaction://hlinkfile">
                  <a:extLst>
                    <a:ext uri="{A12FA001-AC4F-418D-AE19-62706E023703}">
                      <ahyp:hlinkClr xmlns:ahyp="http://schemas.microsoft.com/office/drawing/2018/hyperlinkcolor" xmlns="" val="tx"/>
                    </a:ext>
                  </a:extLst>
                </a:hlinkClick>
              </a:rPr>
              <a:t>Công</a:t>
            </a:r>
            <a:r>
              <a:rPr lang="en-US" sz="2000" i="1" dirty="0">
                <a:solidFill>
                  <a:srgbClr val="C00000"/>
                </a:solidFill>
                <a:latin typeface="Times New Roman" panose="02020603050405020304" pitchFamily="18" charset="0"/>
                <a:cs typeface="Times New Roman" panose="02020603050405020304" pitchFamily="18" charset="0"/>
                <a:hlinkClick r:id="rId2" action="ppaction://hlinkfile">
                  <a:extLst>
                    <a:ext uri="{A12FA001-AC4F-418D-AE19-62706E023703}">
                      <ahyp:hlinkClr xmlns:ahyp="http://schemas.microsoft.com/office/drawing/2018/hyperlinkcolor" xmlns="" val="tx"/>
                    </a:ext>
                  </a:extLst>
                </a:hlinkClick>
              </a:rPr>
              <a:t> </a:t>
            </a:r>
            <a:r>
              <a:rPr lang="en-US" sz="2000" i="1" dirty="0" err="1">
                <a:solidFill>
                  <a:srgbClr val="C00000"/>
                </a:solidFill>
                <a:latin typeface="Times New Roman" panose="02020603050405020304" pitchFamily="18" charset="0"/>
                <a:cs typeface="Times New Roman" panose="02020603050405020304" pitchFamily="18" charset="0"/>
                <a:hlinkClick r:id="rId2" action="ppaction://hlinkfile">
                  <a:extLst>
                    <a:ext uri="{A12FA001-AC4F-418D-AE19-62706E023703}">
                      <ahyp:hlinkClr xmlns:ahyp="http://schemas.microsoft.com/office/drawing/2018/hyperlinkcolor" xmlns="" val="tx"/>
                    </a:ext>
                  </a:extLst>
                </a:hlinkClick>
              </a:rPr>
              <a:t>văn</a:t>
            </a:r>
            <a:r>
              <a:rPr lang="en-US" sz="2000" i="1" dirty="0">
                <a:solidFill>
                  <a:srgbClr val="C00000"/>
                </a:solidFill>
                <a:latin typeface="Times New Roman" panose="02020603050405020304" pitchFamily="18" charset="0"/>
                <a:cs typeface="Times New Roman" panose="02020603050405020304" pitchFamily="18" charset="0"/>
                <a:hlinkClick r:id="rId2" action="ppaction://hlinkfile">
                  <a:extLst>
                    <a:ext uri="{A12FA001-AC4F-418D-AE19-62706E023703}">
                      <ahyp:hlinkClr xmlns:ahyp="http://schemas.microsoft.com/office/drawing/2018/hyperlinkcolor" xmlns="" val="tx"/>
                    </a:ext>
                  </a:extLst>
                </a:hlinkClick>
              </a:rPr>
              <a:t> </a:t>
            </a:r>
            <a:r>
              <a:rPr lang="en-US" sz="2000" i="1" dirty="0" err="1">
                <a:solidFill>
                  <a:srgbClr val="C00000"/>
                </a:solidFill>
                <a:latin typeface="Times New Roman" panose="02020603050405020304" pitchFamily="18" charset="0"/>
                <a:cs typeface="Times New Roman" panose="02020603050405020304" pitchFamily="18" charset="0"/>
                <a:hlinkClick r:id="rId2" action="ppaction://hlinkfile">
                  <a:extLst>
                    <a:ext uri="{A12FA001-AC4F-418D-AE19-62706E023703}">
                      <ahyp:hlinkClr xmlns:ahyp="http://schemas.microsoft.com/office/drawing/2018/hyperlinkcolor" xmlns="" val="tx"/>
                    </a:ext>
                  </a:extLst>
                </a:hlinkClick>
              </a:rPr>
              <a:t>số</a:t>
            </a:r>
            <a:r>
              <a:rPr lang="en-US" sz="2000" i="1" dirty="0">
                <a:solidFill>
                  <a:srgbClr val="C00000"/>
                </a:solidFill>
                <a:latin typeface="Times New Roman" panose="02020603050405020304" pitchFamily="18" charset="0"/>
                <a:cs typeface="Times New Roman" panose="02020603050405020304" pitchFamily="18" charset="0"/>
                <a:hlinkClick r:id="rId2" action="ppaction://hlinkfile">
                  <a:extLst>
                    <a:ext uri="{A12FA001-AC4F-418D-AE19-62706E023703}">
                      <ahyp:hlinkClr xmlns:ahyp="http://schemas.microsoft.com/office/drawing/2018/hyperlinkcolor" xmlns="" val="tx"/>
                    </a:ext>
                  </a:extLst>
                </a:hlinkClick>
              </a:rPr>
              <a:t> 5942/BGDĐT </a:t>
            </a:r>
            <a:r>
              <a:rPr lang="en-US" sz="2000" i="1" dirty="0" err="1">
                <a:solidFill>
                  <a:srgbClr val="C00000"/>
                </a:solidFill>
                <a:latin typeface="Times New Roman" panose="02020603050405020304" pitchFamily="18" charset="0"/>
                <a:cs typeface="Times New Roman" panose="02020603050405020304" pitchFamily="18" charset="0"/>
                <a:hlinkClick r:id="rId2" action="ppaction://hlinkfile">
                  <a:extLst>
                    <a:ext uri="{A12FA001-AC4F-418D-AE19-62706E023703}">
                      <ahyp:hlinkClr xmlns:ahyp="http://schemas.microsoft.com/office/drawing/2018/hyperlinkcolor" xmlns="" val="tx"/>
                    </a:ext>
                  </a:extLst>
                </a:hlinkClick>
              </a:rPr>
              <a:t>ngày</a:t>
            </a:r>
            <a:r>
              <a:rPr lang="en-US" sz="2000" i="1" dirty="0">
                <a:solidFill>
                  <a:srgbClr val="C00000"/>
                </a:solidFill>
                <a:latin typeface="Times New Roman" panose="02020603050405020304" pitchFamily="18" charset="0"/>
                <a:cs typeface="Times New Roman" panose="02020603050405020304" pitchFamily="18" charset="0"/>
                <a:hlinkClick r:id="rId2" action="ppaction://hlinkfile">
                  <a:extLst>
                    <a:ext uri="{A12FA001-AC4F-418D-AE19-62706E023703}">
                      <ahyp:hlinkClr xmlns:ahyp="http://schemas.microsoft.com/office/drawing/2018/hyperlinkcolor" xmlns="" val="tx"/>
                    </a:ext>
                  </a:extLst>
                </a:hlinkClick>
              </a:rPr>
              <a:t> 28/12/2018).</a:t>
            </a:r>
            <a:endParaRPr lang="en-US" altLang="en-US" sz="2000" i="1" dirty="0">
              <a:solidFill>
                <a:srgbClr val="C00000"/>
              </a:solidFill>
              <a:latin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1049825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 y="17569"/>
            <a:ext cx="6197597" cy="766200"/>
          </a:xfrm>
        </p:spPr>
        <p:txBody>
          <a:bodyPr/>
          <a:lstStyle/>
          <a:p>
            <a:pPr lvl="0"/>
            <a:r>
              <a:rPr lang="en-US" b="1" dirty="0">
                <a:solidFill>
                  <a:schemeClr val="bg1"/>
                </a:solidFill>
                <a:latin typeface="Times New Roman" panose="02020603050405020304" pitchFamily="18" charset="0"/>
                <a:cs typeface="Times New Roman" panose="02020603050405020304" pitchFamily="18" charset="0"/>
              </a:rPr>
              <a:t>NỘI DUNG CHÍNH</a:t>
            </a:r>
            <a:endParaRPr lang="vi-VN" i="1" dirty="0">
              <a:solidFill>
                <a:schemeClr val="bg1"/>
              </a:solidFill>
            </a:endParaRPr>
          </a:p>
        </p:txBody>
      </p:sp>
      <p:sp>
        <p:nvSpPr>
          <p:cNvPr id="9" name="Google Shape;153;p20"/>
          <p:cNvSpPr txBox="1">
            <a:spLocks/>
          </p:cNvSpPr>
          <p:nvPr/>
        </p:nvSpPr>
        <p:spPr>
          <a:xfrm>
            <a:off x="1093661" y="3805366"/>
            <a:ext cx="6115050" cy="742950"/>
          </a:xfrm>
          <a:prstGeom prst="rect">
            <a:avLst/>
          </a:prstGeom>
          <a:noFill/>
          <a:ln>
            <a:noFill/>
          </a:ln>
        </p:spPr>
        <p:txBody>
          <a:bodyPr spcFirstLastPara="1" wrap="square" lIns="68569" tIns="34275" rIns="68569" bIns="3427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FFFFF"/>
              </a:buClr>
              <a:buSzPts val="2000"/>
              <a:buFont typeface="Roboto Condensed"/>
              <a:buNone/>
              <a:defRPr sz="2000" b="1" i="0" u="none" strike="noStrike" cap="none">
                <a:solidFill>
                  <a:srgbClr val="FFFFFF"/>
                </a:solidFill>
                <a:latin typeface="Roboto Condensed"/>
                <a:ea typeface="Roboto Condensed"/>
                <a:cs typeface="Roboto Condensed"/>
                <a:sym typeface="Roboto Condensed"/>
              </a:defRPr>
            </a:lvl1pPr>
            <a:lvl2pPr lvl="1">
              <a:spcBef>
                <a:spcPts val="0"/>
              </a:spcBef>
              <a:buClr>
                <a:srgbClr val="FFFFFF"/>
              </a:buClr>
              <a:buSzPts val="2000"/>
              <a:buFont typeface="Roboto Condensed"/>
              <a:buNone/>
              <a:defRPr sz="2000" b="1">
                <a:solidFill>
                  <a:srgbClr val="FFFFFF"/>
                </a:solidFill>
                <a:latin typeface="Roboto Condensed"/>
                <a:ea typeface="Roboto Condensed"/>
                <a:cs typeface="Roboto Condensed"/>
                <a:sym typeface="Roboto Condensed"/>
              </a:defRPr>
            </a:lvl2pPr>
            <a:lvl3pPr lvl="2">
              <a:spcBef>
                <a:spcPts val="0"/>
              </a:spcBef>
              <a:buClr>
                <a:srgbClr val="FFFFFF"/>
              </a:buClr>
              <a:buSzPts val="2000"/>
              <a:buFont typeface="Roboto Condensed"/>
              <a:buNone/>
              <a:defRPr sz="2000" b="1">
                <a:solidFill>
                  <a:srgbClr val="FFFFFF"/>
                </a:solidFill>
                <a:latin typeface="Roboto Condensed"/>
                <a:ea typeface="Roboto Condensed"/>
                <a:cs typeface="Roboto Condensed"/>
                <a:sym typeface="Roboto Condensed"/>
              </a:defRPr>
            </a:lvl3pPr>
            <a:lvl4pPr lvl="3">
              <a:spcBef>
                <a:spcPts val="0"/>
              </a:spcBef>
              <a:buClr>
                <a:srgbClr val="FFFFFF"/>
              </a:buClr>
              <a:buSzPts val="2000"/>
              <a:buFont typeface="Roboto Condensed"/>
              <a:buNone/>
              <a:defRPr sz="2000" b="1">
                <a:solidFill>
                  <a:srgbClr val="FFFFFF"/>
                </a:solidFill>
                <a:latin typeface="Roboto Condensed"/>
                <a:ea typeface="Roboto Condensed"/>
                <a:cs typeface="Roboto Condensed"/>
                <a:sym typeface="Roboto Condensed"/>
              </a:defRPr>
            </a:lvl4pPr>
            <a:lvl5pPr lvl="4">
              <a:spcBef>
                <a:spcPts val="0"/>
              </a:spcBef>
              <a:buClr>
                <a:srgbClr val="FFFFFF"/>
              </a:buClr>
              <a:buSzPts val="2000"/>
              <a:buFont typeface="Roboto Condensed"/>
              <a:buNone/>
              <a:defRPr sz="2000" b="1">
                <a:solidFill>
                  <a:srgbClr val="FFFFFF"/>
                </a:solidFill>
                <a:latin typeface="Roboto Condensed"/>
                <a:ea typeface="Roboto Condensed"/>
                <a:cs typeface="Roboto Condensed"/>
                <a:sym typeface="Roboto Condensed"/>
              </a:defRPr>
            </a:lvl5pPr>
            <a:lvl6pPr lvl="5">
              <a:spcBef>
                <a:spcPts val="0"/>
              </a:spcBef>
              <a:buClr>
                <a:srgbClr val="FFFFFF"/>
              </a:buClr>
              <a:buSzPts val="2000"/>
              <a:buFont typeface="Roboto Condensed"/>
              <a:buNone/>
              <a:defRPr sz="2000" b="1">
                <a:solidFill>
                  <a:srgbClr val="FFFFFF"/>
                </a:solidFill>
                <a:latin typeface="Roboto Condensed"/>
                <a:ea typeface="Roboto Condensed"/>
                <a:cs typeface="Roboto Condensed"/>
                <a:sym typeface="Roboto Condensed"/>
              </a:defRPr>
            </a:lvl6pPr>
            <a:lvl7pPr lvl="6">
              <a:spcBef>
                <a:spcPts val="0"/>
              </a:spcBef>
              <a:buClr>
                <a:srgbClr val="FFFFFF"/>
              </a:buClr>
              <a:buSzPts val="2000"/>
              <a:buFont typeface="Roboto Condensed"/>
              <a:buNone/>
              <a:defRPr sz="2000" b="1">
                <a:solidFill>
                  <a:srgbClr val="FFFFFF"/>
                </a:solidFill>
                <a:latin typeface="Roboto Condensed"/>
                <a:ea typeface="Roboto Condensed"/>
                <a:cs typeface="Roboto Condensed"/>
                <a:sym typeface="Roboto Condensed"/>
              </a:defRPr>
            </a:lvl7pPr>
            <a:lvl8pPr lvl="7">
              <a:spcBef>
                <a:spcPts val="0"/>
              </a:spcBef>
              <a:buClr>
                <a:srgbClr val="FFFFFF"/>
              </a:buClr>
              <a:buSzPts val="2000"/>
              <a:buFont typeface="Roboto Condensed"/>
              <a:buNone/>
              <a:defRPr sz="2000" b="1">
                <a:solidFill>
                  <a:srgbClr val="FFFFFF"/>
                </a:solidFill>
                <a:latin typeface="Roboto Condensed"/>
                <a:ea typeface="Roboto Condensed"/>
                <a:cs typeface="Roboto Condensed"/>
                <a:sym typeface="Roboto Condensed"/>
              </a:defRPr>
            </a:lvl8pPr>
            <a:lvl9pPr lvl="8">
              <a:spcBef>
                <a:spcPts val="0"/>
              </a:spcBef>
              <a:buClr>
                <a:srgbClr val="FFFFFF"/>
              </a:buClr>
              <a:buSzPts val="2000"/>
              <a:buFont typeface="Roboto Condensed"/>
              <a:buNone/>
              <a:defRPr sz="2000" b="1">
                <a:solidFill>
                  <a:srgbClr val="FFFFFF"/>
                </a:solidFill>
                <a:latin typeface="Roboto Condensed"/>
                <a:ea typeface="Roboto Condensed"/>
                <a:cs typeface="Roboto Condensed"/>
                <a:sym typeface="Roboto Condensed"/>
              </a:defRPr>
            </a:lvl9pPr>
          </a:lstStyle>
          <a:p>
            <a:r>
              <a:rPr lang="en-US"/>
              <a:t>Tại sao….?</a:t>
            </a:r>
            <a:endParaRPr lang="en-US" dirty="0"/>
          </a:p>
        </p:txBody>
      </p:sp>
      <p:sp>
        <p:nvSpPr>
          <p:cNvPr id="4" name="Rectangle 3"/>
          <p:cNvSpPr/>
          <p:nvPr/>
        </p:nvSpPr>
        <p:spPr>
          <a:xfrm>
            <a:off x="618376" y="969255"/>
            <a:ext cx="7907248" cy="2984920"/>
          </a:xfrm>
          <a:prstGeom prst="rect">
            <a:avLst/>
          </a:prstGeom>
        </p:spPr>
        <p:txBody>
          <a:bodyPr wrap="square">
            <a:spAutoFit/>
          </a:bodyPr>
          <a:lstStyle/>
          <a:p>
            <a:pPr marL="0" indent="0" algn="just">
              <a:lnSpc>
                <a:spcPts val="3600"/>
              </a:lnSpc>
              <a:spcBef>
                <a:spcPts val="1200"/>
              </a:spcBef>
              <a:spcAft>
                <a:spcPts val="1200"/>
              </a:spcAft>
              <a:buFont typeface="Wingdings" panose="05000000000000000000" pitchFamily="2" charset="2"/>
              <a:buNone/>
            </a:pPr>
            <a:r>
              <a:rPr lang="en-US" altLang="en-US" sz="2800" b="1" dirty="0">
                <a:solidFill>
                  <a:srgbClr val="FF0000"/>
                </a:solidFill>
                <a:latin typeface="Times New Roman" panose="02020603050405020304" pitchFamily="18" charset="0"/>
                <a:cs typeface="Times New Roman" panose="02020603050405020304" pitchFamily="18" charset="0"/>
              </a:rPr>
              <a:t>1</a:t>
            </a:r>
            <a:r>
              <a:rPr lang="en-US" altLang="en-US" sz="2800" dirty="0">
                <a:solidFill>
                  <a:srgbClr val="FF0000"/>
                </a:solidFill>
                <a:latin typeface="Times New Roman" panose="02020603050405020304" pitchFamily="18" charset="0"/>
                <a:cs typeface="Times New Roman" panose="02020603050405020304" pitchFamily="18" charset="0"/>
              </a:rPr>
              <a:t>.</a:t>
            </a:r>
            <a:r>
              <a:rPr lang="en-US" altLang="en-US" sz="2800" dirty="0">
                <a:solidFill>
                  <a:srgbClr val="002060"/>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T</a:t>
            </a:r>
            <a:r>
              <a:rPr lang="en-US" altLang="en-US" sz="28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hực</a:t>
            </a:r>
            <a:r>
              <a:rPr lang="en-US" altLang="en-US" sz="28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28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trạng</a:t>
            </a:r>
            <a:r>
              <a:rPr lang="en-US" altLang="en-US" sz="28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28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công</a:t>
            </a:r>
            <a:r>
              <a:rPr lang="en-US" altLang="en-US" sz="28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28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tác</a:t>
            </a:r>
            <a:r>
              <a:rPr lang="en-US" altLang="en-US" sz="28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KĐCLGD </a:t>
            </a:r>
            <a:r>
              <a:rPr lang="en-US" altLang="en-US" sz="28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và</a:t>
            </a:r>
            <a:r>
              <a:rPr lang="en-US" altLang="en-US" sz="28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28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công</a:t>
            </a:r>
            <a:r>
              <a:rPr lang="en-US" altLang="en-US" sz="28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28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nhận</a:t>
            </a:r>
            <a:r>
              <a:rPr lang="en-US" altLang="en-US" sz="28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28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đạt</a:t>
            </a:r>
            <a:r>
              <a:rPr lang="en-US" altLang="en-US" sz="28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28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chuẩn</a:t>
            </a:r>
            <a:r>
              <a:rPr lang="en-US" altLang="en-US" sz="28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28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quốc</a:t>
            </a:r>
            <a:r>
              <a:rPr lang="en-US" altLang="en-US" sz="28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28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gia</a:t>
            </a:r>
            <a:r>
              <a:rPr lang="en-US" altLang="en-US" sz="28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a:t>
            </a:r>
          </a:p>
          <a:p>
            <a:pPr marL="0" indent="0" algn="just">
              <a:lnSpc>
                <a:spcPts val="3600"/>
              </a:lnSpc>
              <a:spcBef>
                <a:spcPts val="1200"/>
              </a:spcBef>
              <a:spcAft>
                <a:spcPts val="1200"/>
              </a:spcAft>
              <a:buFont typeface="Wingdings" panose="05000000000000000000" pitchFamily="2" charset="2"/>
              <a:buNone/>
            </a:pPr>
            <a:r>
              <a:rPr lang="en-US" altLang="en-US" sz="28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2. </a:t>
            </a:r>
            <a:r>
              <a:rPr lang="en-US" altLang="en-US" sz="28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Một</a:t>
            </a:r>
            <a:r>
              <a:rPr lang="en-US" altLang="en-US" sz="28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28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số</a:t>
            </a:r>
            <a:r>
              <a:rPr lang="en-US" altLang="en-US" sz="28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28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kỹ</a:t>
            </a:r>
            <a:r>
              <a:rPr lang="en-US" altLang="en-US" sz="28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28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thuật</a:t>
            </a:r>
            <a:r>
              <a:rPr lang="en-US" altLang="en-US" sz="28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28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thu</a:t>
            </a:r>
            <a:r>
              <a:rPr lang="en-US" altLang="en-US" sz="28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28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thập</a:t>
            </a:r>
            <a:r>
              <a:rPr lang="en-US" altLang="en-US" sz="28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28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xử</a:t>
            </a:r>
            <a:r>
              <a:rPr lang="en-US" altLang="en-US" sz="28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28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lý</a:t>
            </a:r>
            <a:r>
              <a:rPr lang="en-US" altLang="en-US" sz="28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28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phân</a:t>
            </a:r>
            <a:r>
              <a:rPr lang="en-US" altLang="en-US" sz="28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28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tích</a:t>
            </a:r>
            <a:r>
              <a:rPr lang="en-US" altLang="en-US" sz="28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28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sử</a:t>
            </a:r>
            <a:r>
              <a:rPr lang="en-US" altLang="en-US" sz="28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28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dụng</a:t>
            </a:r>
            <a:r>
              <a:rPr lang="en-US" altLang="en-US" sz="28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28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lưu</a:t>
            </a:r>
            <a:r>
              <a:rPr lang="en-US" altLang="en-US" sz="28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28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trữ</a:t>
            </a:r>
            <a:r>
              <a:rPr lang="en-US" altLang="en-US" sz="28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28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và</a:t>
            </a:r>
            <a:r>
              <a:rPr lang="en-US" altLang="en-US" sz="28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28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bảo</a:t>
            </a:r>
            <a:r>
              <a:rPr lang="en-US" altLang="en-US" sz="28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28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quản</a:t>
            </a:r>
            <a:r>
              <a:rPr lang="en-US" altLang="en-US" sz="28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28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minh</a:t>
            </a:r>
            <a:r>
              <a:rPr lang="en-US" altLang="en-US" sz="28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28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chứng</a:t>
            </a:r>
            <a:r>
              <a:rPr lang="en-US" altLang="en-US" sz="28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a:t>
            </a:r>
            <a:endParaRPr lang="en-US" altLang="en-US" sz="28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endParaRPr>
          </a:p>
          <a:p>
            <a:pPr marL="0" indent="0" algn="just">
              <a:lnSpc>
                <a:spcPts val="3600"/>
              </a:lnSpc>
              <a:spcBef>
                <a:spcPts val="1200"/>
              </a:spcBef>
              <a:spcAft>
                <a:spcPts val="1200"/>
              </a:spcAft>
              <a:buFont typeface="Wingdings" panose="05000000000000000000" pitchFamily="2" charset="2"/>
              <a:buNone/>
            </a:pPr>
            <a:r>
              <a:rPr lang="en-US" altLang="en-US" sz="28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3. </a:t>
            </a:r>
            <a:r>
              <a:rPr lang="en-US" altLang="en-US" sz="28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Cách</a:t>
            </a:r>
            <a:r>
              <a:rPr lang="en-US" altLang="en-US" sz="28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28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viết</a:t>
            </a:r>
            <a:r>
              <a:rPr lang="en-US" altLang="en-US" sz="28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28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phiếu</a:t>
            </a:r>
            <a:r>
              <a:rPr lang="en-US" altLang="en-US" sz="28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28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đánh</a:t>
            </a:r>
            <a:r>
              <a:rPr lang="en-US" altLang="en-US" sz="28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28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giá</a:t>
            </a:r>
            <a:r>
              <a:rPr lang="en-US" altLang="en-US" sz="28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28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tiêu</a:t>
            </a:r>
            <a:r>
              <a:rPr lang="en-US" altLang="en-US" sz="28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28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chí</a:t>
            </a:r>
            <a:r>
              <a:rPr lang="en-US" altLang="en-US" sz="28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a:t>
            </a:r>
            <a:endParaRPr lang="en-US" altLang="en-US" sz="28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3" name="AutoShape 2" descr="Grab - Home | Facebook"/>
          <p:cNvSpPr>
            <a:spLocks noChangeAspect="1" noChangeArrowheads="1"/>
          </p:cNvSpPr>
          <p:nvPr/>
        </p:nvSpPr>
        <p:spPr bwMode="auto">
          <a:xfrm>
            <a:off x="96369" y="-16791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6" descr="Bỏ việc văn phòng, lái Grab, tài xế “té ngửa&quot; mức thu nhập 35 ..."/>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40626524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333488" y="157699"/>
            <a:ext cx="6551268" cy="607123"/>
          </a:xfrm>
          <a:prstGeom prst="rect">
            <a:avLst/>
          </a:prstGeom>
          <a:noFill/>
          <a:ln>
            <a:noFill/>
          </a:ln>
        </p:spPr>
        <p:txBody>
          <a:bodyPr wrap="square" lIns="91425" tIns="91425" rIns="91425" bIns="91425" anchor="ctr" anchorCtr="0"/>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FFFFF"/>
              </a:buClr>
              <a:buSzPts val="2000"/>
              <a:buFont typeface="Roboto Condensed"/>
              <a:buNone/>
              <a:defRPr sz="2000" b="1" i="0" u="none" strike="noStrike" cap="none">
                <a:solidFill>
                  <a:srgbClr val="FFFFFF"/>
                </a:solidFill>
                <a:latin typeface="Roboto Condensed"/>
                <a:ea typeface="Roboto Condensed"/>
                <a:cs typeface="Roboto Condensed"/>
                <a:sym typeface="Roboto Condensed"/>
              </a:defRPr>
            </a:lvl1pPr>
            <a:lvl2pPr lvl="1">
              <a:spcBef>
                <a:spcPts val="0"/>
              </a:spcBef>
              <a:buClr>
                <a:srgbClr val="FFFFFF"/>
              </a:buClr>
              <a:buSzPts val="2000"/>
              <a:buFont typeface="Roboto Condensed"/>
              <a:buNone/>
              <a:defRPr sz="2000" b="1">
                <a:solidFill>
                  <a:srgbClr val="FFFFFF"/>
                </a:solidFill>
                <a:latin typeface="Roboto Condensed"/>
                <a:ea typeface="Roboto Condensed"/>
                <a:cs typeface="Roboto Condensed"/>
                <a:sym typeface="Roboto Condensed"/>
              </a:defRPr>
            </a:lvl2pPr>
            <a:lvl3pPr lvl="2">
              <a:spcBef>
                <a:spcPts val="0"/>
              </a:spcBef>
              <a:buClr>
                <a:srgbClr val="FFFFFF"/>
              </a:buClr>
              <a:buSzPts val="2000"/>
              <a:buFont typeface="Roboto Condensed"/>
              <a:buNone/>
              <a:defRPr sz="2000" b="1">
                <a:solidFill>
                  <a:srgbClr val="FFFFFF"/>
                </a:solidFill>
                <a:latin typeface="Roboto Condensed"/>
                <a:ea typeface="Roboto Condensed"/>
                <a:cs typeface="Roboto Condensed"/>
                <a:sym typeface="Roboto Condensed"/>
              </a:defRPr>
            </a:lvl3pPr>
            <a:lvl4pPr lvl="3">
              <a:spcBef>
                <a:spcPts val="0"/>
              </a:spcBef>
              <a:buClr>
                <a:srgbClr val="FFFFFF"/>
              </a:buClr>
              <a:buSzPts val="2000"/>
              <a:buFont typeface="Roboto Condensed"/>
              <a:buNone/>
              <a:defRPr sz="2000" b="1">
                <a:solidFill>
                  <a:srgbClr val="FFFFFF"/>
                </a:solidFill>
                <a:latin typeface="Roboto Condensed"/>
                <a:ea typeface="Roboto Condensed"/>
                <a:cs typeface="Roboto Condensed"/>
                <a:sym typeface="Roboto Condensed"/>
              </a:defRPr>
            </a:lvl4pPr>
            <a:lvl5pPr lvl="4">
              <a:spcBef>
                <a:spcPts val="0"/>
              </a:spcBef>
              <a:buClr>
                <a:srgbClr val="FFFFFF"/>
              </a:buClr>
              <a:buSzPts val="2000"/>
              <a:buFont typeface="Roboto Condensed"/>
              <a:buNone/>
              <a:defRPr sz="2000" b="1">
                <a:solidFill>
                  <a:srgbClr val="FFFFFF"/>
                </a:solidFill>
                <a:latin typeface="Roboto Condensed"/>
                <a:ea typeface="Roboto Condensed"/>
                <a:cs typeface="Roboto Condensed"/>
                <a:sym typeface="Roboto Condensed"/>
              </a:defRPr>
            </a:lvl5pPr>
            <a:lvl6pPr lvl="5">
              <a:spcBef>
                <a:spcPts val="0"/>
              </a:spcBef>
              <a:buClr>
                <a:srgbClr val="FFFFFF"/>
              </a:buClr>
              <a:buSzPts val="2000"/>
              <a:buFont typeface="Roboto Condensed"/>
              <a:buNone/>
              <a:defRPr sz="2000" b="1">
                <a:solidFill>
                  <a:srgbClr val="FFFFFF"/>
                </a:solidFill>
                <a:latin typeface="Roboto Condensed"/>
                <a:ea typeface="Roboto Condensed"/>
                <a:cs typeface="Roboto Condensed"/>
                <a:sym typeface="Roboto Condensed"/>
              </a:defRPr>
            </a:lvl6pPr>
            <a:lvl7pPr lvl="6">
              <a:spcBef>
                <a:spcPts val="0"/>
              </a:spcBef>
              <a:buClr>
                <a:srgbClr val="FFFFFF"/>
              </a:buClr>
              <a:buSzPts val="2000"/>
              <a:buFont typeface="Roboto Condensed"/>
              <a:buNone/>
              <a:defRPr sz="2000" b="1">
                <a:solidFill>
                  <a:srgbClr val="FFFFFF"/>
                </a:solidFill>
                <a:latin typeface="Roboto Condensed"/>
                <a:ea typeface="Roboto Condensed"/>
                <a:cs typeface="Roboto Condensed"/>
                <a:sym typeface="Roboto Condensed"/>
              </a:defRPr>
            </a:lvl7pPr>
            <a:lvl8pPr lvl="7">
              <a:spcBef>
                <a:spcPts val="0"/>
              </a:spcBef>
              <a:buClr>
                <a:srgbClr val="FFFFFF"/>
              </a:buClr>
              <a:buSzPts val="2000"/>
              <a:buFont typeface="Roboto Condensed"/>
              <a:buNone/>
              <a:defRPr sz="2000" b="1">
                <a:solidFill>
                  <a:srgbClr val="FFFFFF"/>
                </a:solidFill>
                <a:latin typeface="Roboto Condensed"/>
                <a:ea typeface="Roboto Condensed"/>
                <a:cs typeface="Roboto Condensed"/>
                <a:sym typeface="Roboto Condensed"/>
              </a:defRPr>
            </a:lvl8pPr>
            <a:lvl9pPr lvl="8">
              <a:spcBef>
                <a:spcPts val="0"/>
              </a:spcBef>
              <a:buClr>
                <a:srgbClr val="FFFFFF"/>
              </a:buClr>
              <a:buSzPts val="2000"/>
              <a:buFont typeface="Roboto Condensed"/>
              <a:buNone/>
              <a:defRPr sz="2000" b="1">
                <a:solidFill>
                  <a:srgbClr val="FFFFFF"/>
                </a:solidFill>
                <a:latin typeface="Roboto Condensed"/>
                <a:ea typeface="Roboto Condensed"/>
                <a:cs typeface="Roboto Condensed"/>
                <a:sym typeface="Roboto Condensed"/>
              </a:defRPr>
            </a:lvl9pPr>
          </a:lstStyle>
          <a:p>
            <a:pPr marL="0" indent="0" algn="just">
              <a:buFont typeface="Wingdings" panose="05000000000000000000" pitchFamily="2" charset="2"/>
              <a:buNone/>
              <a:defRPr/>
            </a:pPr>
            <a:r>
              <a:rPr lang="en-US" altLang="en-US" sz="2400" b="1" dirty="0">
                <a:solidFill>
                  <a:srgbClr val="FFFF00"/>
                </a:solidFill>
                <a:latin typeface="Times New Roman" panose="02020603050405020304" pitchFamily="18" charset="0"/>
                <a:cs typeface="Times New Roman" panose="02020603050405020304" pitchFamily="18" charset="0"/>
              </a:rPr>
              <a:t>2.3. SỬ DỤNG MINH CHỨNG</a:t>
            </a:r>
          </a:p>
        </p:txBody>
      </p:sp>
      <p:sp>
        <p:nvSpPr>
          <p:cNvPr id="2" name="Rectangle 1"/>
          <p:cNvSpPr/>
          <p:nvPr/>
        </p:nvSpPr>
        <p:spPr>
          <a:xfrm>
            <a:off x="666974" y="1223880"/>
            <a:ext cx="7614881" cy="2459071"/>
          </a:xfrm>
          <a:prstGeom prst="rect">
            <a:avLst/>
          </a:prstGeom>
        </p:spPr>
        <p:txBody>
          <a:bodyPr wrap="square">
            <a:spAutoFit/>
          </a:bodyPr>
          <a:lstStyle/>
          <a:p>
            <a:pPr algn="just">
              <a:lnSpc>
                <a:spcPts val="2400"/>
              </a:lnSpc>
              <a:spcBef>
                <a:spcPts val="1200"/>
              </a:spcBef>
              <a:spcAft>
                <a:spcPts val="1200"/>
              </a:spcAft>
              <a:buClr>
                <a:srgbClr val="FF0000"/>
              </a:buClr>
              <a:buFont typeface="Wingdings" panose="05000000000000000000" pitchFamily="2" charset="2"/>
              <a:buChar char="v"/>
              <a:defRPr/>
            </a:pPr>
            <a:r>
              <a:rPr lang="vi-VN" sz="2000" dirty="0">
                <a:solidFill>
                  <a:srgbClr val="252525"/>
                </a:solidFill>
                <a:latin typeface="+mn-lt"/>
              </a:rPr>
              <a:t> </a:t>
            </a:r>
            <a:r>
              <a:rPr lang="vi-VN" altLang="en-US" sz="2200" dirty="0">
                <a:solidFill>
                  <a:srgbClr val="0000FF"/>
                </a:solidFill>
                <a:latin typeface="Times New Roman" panose="02020603050405020304" pitchFamily="18" charset="0"/>
                <a:cs typeface="Times New Roman" panose="02020603050405020304" pitchFamily="18" charset="0"/>
              </a:rPr>
              <a:t>Mỗi nhận định, kết luận </a:t>
            </a:r>
            <a:r>
              <a:rPr lang="vi-VN" altLang="en-US" sz="2200" dirty="0">
                <a:solidFill>
                  <a:schemeClr val="tx1"/>
                </a:solidFill>
                <a:latin typeface="Times New Roman" panose="02020603050405020304" pitchFamily="18" charset="0"/>
                <a:cs typeface="Times New Roman" panose="02020603050405020304" pitchFamily="18" charset="0"/>
              </a:rPr>
              <a:t>trong mục “Mô tả hiện trạng” </a:t>
            </a:r>
            <a:r>
              <a:rPr lang="vi-VN" altLang="en-US" sz="2200" dirty="0">
                <a:solidFill>
                  <a:srgbClr val="FF0000"/>
                </a:solidFill>
                <a:latin typeface="Times New Roman" panose="02020603050405020304" pitchFamily="18" charset="0"/>
                <a:cs typeface="Times New Roman" panose="02020603050405020304" pitchFamily="18" charset="0"/>
              </a:rPr>
              <a:t>phải có </a:t>
            </a:r>
            <a:r>
              <a:rPr lang="en-US" altLang="en-US" sz="2200" dirty="0">
                <a:solidFill>
                  <a:srgbClr val="FF0000"/>
                </a:solidFill>
                <a:latin typeface="Times New Roman" panose="02020603050405020304" pitchFamily="18" charset="0"/>
                <a:cs typeface="Times New Roman" panose="02020603050405020304" pitchFamily="18" charset="0"/>
              </a:rPr>
              <a:t>MC </a:t>
            </a:r>
            <a:r>
              <a:rPr lang="vi-VN" altLang="en-US" sz="2200" dirty="0">
                <a:solidFill>
                  <a:srgbClr val="FF0000"/>
                </a:solidFill>
                <a:latin typeface="Times New Roman" panose="02020603050405020304" pitchFamily="18" charset="0"/>
                <a:cs typeface="Times New Roman" panose="02020603050405020304" pitchFamily="18" charset="0"/>
              </a:rPr>
              <a:t>kèm theo.</a:t>
            </a:r>
            <a:r>
              <a:rPr lang="vi-VN" altLang="en-US" sz="2200" dirty="0">
                <a:solidFill>
                  <a:srgbClr val="0000FF"/>
                </a:solidFill>
                <a:latin typeface="Times New Roman" panose="02020603050405020304" pitchFamily="18" charset="0"/>
                <a:cs typeface="Times New Roman" panose="02020603050405020304" pitchFamily="18" charset="0"/>
              </a:rPr>
              <a:t> </a:t>
            </a:r>
            <a:r>
              <a:rPr lang="vi-VN" altLang="en-US" sz="2200" dirty="0">
                <a:solidFill>
                  <a:schemeClr val="tx1"/>
                </a:solidFill>
                <a:latin typeface="Times New Roman" panose="02020603050405020304" pitchFamily="18" charset="0"/>
                <a:cs typeface="Times New Roman" panose="02020603050405020304" pitchFamily="18" charset="0"/>
              </a:rPr>
              <a:t>Cần </a:t>
            </a:r>
            <a:r>
              <a:rPr lang="vi-VN" altLang="en-US" sz="2200" dirty="0">
                <a:solidFill>
                  <a:srgbClr val="FF0000"/>
                </a:solidFill>
                <a:latin typeface="Times New Roman" panose="02020603050405020304" pitchFamily="18" charset="0"/>
                <a:cs typeface="Times New Roman" panose="02020603050405020304" pitchFamily="18" charset="0"/>
              </a:rPr>
              <a:t>lựa chọn </a:t>
            </a:r>
            <a:r>
              <a:rPr lang="vi-VN" altLang="en-US" sz="2200" dirty="0">
                <a:solidFill>
                  <a:schemeClr val="tx1"/>
                </a:solidFill>
                <a:latin typeface="Times New Roman" panose="02020603050405020304" pitchFamily="18" charset="0"/>
                <a:cs typeface="Times New Roman" panose="02020603050405020304" pitchFamily="18" charset="0"/>
              </a:rPr>
              <a:t>một, hoặc vài </a:t>
            </a:r>
            <a:r>
              <a:rPr lang="en-US" altLang="en-US" sz="2200" dirty="0">
                <a:solidFill>
                  <a:schemeClr val="tx1"/>
                </a:solidFill>
                <a:latin typeface="Times New Roman" panose="02020603050405020304" pitchFamily="18" charset="0"/>
                <a:cs typeface="Times New Roman" panose="02020603050405020304" pitchFamily="18" charset="0"/>
              </a:rPr>
              <a:t>MC </a:t>
            </a:r>
            <a:r>
              <a:rPr lang="vi-VN" altLang="en-US" sz="2200" dirty="0">
                <a:solidFill>
                  <a:srgbClr val="FF0000"/>
                </a:solidFill>
                <a:latin typeface="Times New Roman" panose="02020603050405020304" pitchFamily="18" charset="0"/>
                <a:cs typeface="Times New Roman" panose="02020603050405020304" pitchFamily="18" charset="0"/>
              </a:rPr>
              <a:t>phù hợp </a:t>
            </a:r>
            <a:r>
              <a:rPr lang="vi-VN" altLang="en-US" sz="2200" dirty="0">
                <a:solidFill>
                  <a:schemeClr val="tx1"/>
                </a:solidFill>
                <a:latin typeface="Times New Roman" panose="02020603050405020304" pitchFamily="18" charset="0"/>
                <a:cs typeface="Times New Roman" panose="02020603050405020304" pitchFamily="18" charset="0"/>
              </a:rPr>
              <a:t>với nội hàm của chỉ báo, tiêu chí và ghi ký hiệu đã được mã hóa vào sau mỗi nhận định, kết luận. </a:t>
            </a:r>
            <a:endParaRPr lang="en-US" altLang="en-US" sz="2200" dirty="0">
              <a:solidFill>
                <a:schemeClr val="tx1"/>
              </a:solidFill>
              <a:latin typeface="Times New Roman" panose="02020603050405020304" pitchFamily="18" charset="0"/>
              <a:cs typeface="Times New Roman" panose="02020603050405020304" pitchFamily="18" charset="0"/>
            </a:endParaRPr>
          </a:p>
          <a:p>
            <a:pPr algn="just">
              <a:lnSpc>
                <a:spcPts val="2400"/>
              </a:lnSpc>
              <a:spcBef>
                <a:spcPts val="1200"/>
              </a:spcBef>
              <a:spcAft>
                <a:spcPts val="1200"/>
              </a:spcAft>
              <a:buClr>
                <a:srgbClr val="FF0000"/>
              </a:buClr>
              <a:buFont typeface="Wingdings" panose="05000000000000000000" pitchFamily="2" charset="2"/>
              <a:buChar char="v"/>
              <a:defRPr/>
            </a:pPr>
            <a:r>
              <a:rPr lang="en-US" altLang="en-US" sz="2200" dirty="0">
                <a:solidFill>
                  <a:schemeClr val="tx1"/>
                </a:solidFill>
                <a:latin typeface="Times New Roman" panose="02020603050405020304" pitchFamily="18" charset="0"/>
                <a:cs typeface="Times New Roman" panose="02020603050405020304" pitchFamily="18" charset="0"/>
              </a:rPr>
              <a:t> Khi </a:t>
            </a:r>
            <a:r>
              <a:rPr lang="en-US" altLang="en-US" sz="2200" dirty="0" err="1">
                <a:solidFill>
                  <a:schemeClr val="tx1"/>
                </a:solidFill>
                <a:latin typeface="Times New Roman" panose="02020603050405020304" pitchFamily="18" charset="0"/>
                <a:cs typeface="Times New Roman" panose="02020603050405020304" pitchFamily="18" charset="0"/>
              </a:rPr>
              <a:t>sử</a:t>
            </a:r>
            <a:r>
              <a:rPr lang="en-US" altLang="en-US" sz="2200" dirty="0">
                <a:solidFill>
                  <a:schemeClr val="tx1"/>
                </a:solidFill>
                <a:latin typeface="Times New Roman" panose="02020603050405020304" pitchFamily="18" charset="0"/>
                <a:cs typeface="Times New Roman" panose="02020603050405020304" pitchFamily="18" charset="0"/>
              </a:rPr>
              <a:t> </a:t>
            </a:r>
            <a:r>
              <a:rPr lang="en-US" altLang="en-US" sz="2200" dirty="0" err="1">
                <a:solidFill>
                  <a:schemeClr val="tx1"/>
                </a:solidFill>
                <a:latin typeface="Times New Roman" panose="02020603050405020304" pitchFamily="18" charset="0"/>
                <a:cs typeface="Times New Roman" panose="02020603050405020304" pitchFamily="18" charset="0"/>
              </a:rPr>
              <a:t>dụng</a:t>
            </a:r>
            <a:r>
              <a:rPr lang="en-US" altLang="en-US" sz="2200" dirty="0">
                <a:solidFill>
                  <a:schemeClr val="tx1"/>
                </a:solidFill>
                <a:latin typeface="Times New Roman" panose="02020603050405020304" pitchFamily="18" charset="0"/>
                <a:cs typeface="Times New Roman" panose="02020603050405020304" pitchFamily="18" charset="0"/>
              </a:rPr>
              <a:t> MC </a:t>
            </a:r>
            <a:r>
              <a:rPr lang="en-US" altLang="en-US" sz="2200" dirty="0" err="1">
                <a:solidFill>
                  <a:schemeClr val="tx1"/>
                </a:solidFill>
                <a:latin typeface="Times New Roman" panose="02020603050405020304" pitchFamily="18" charset="0"/>
                <a:cs typeface="Times New Roman" panose="02020603050405020304" pitchFamily="18" charset="0"/>
              </a:rPr>
              <a:t>cần</a:t>
            </a:r>
            <a:r>
              <a:rPr lang="en-US" altLang="en-US" sz="2200" dirty="0">
                <a:solidFill>
                  <a:schemeClr val="tx1"/>
                </a:solidFill>
                <a:latin typeface="Times New Roman" panose="02020603050405020304" pitchFamily="18" charset="0"/>
                <a:cs typeface="Times New Roman" panose="02020603050405020304" pitchFamily="18" charset="0"/>
              </a:rPr>
              <a:t> </a:t>
            </a:r>
            <a:r>
              <a:rPr lang="en-US" altLang="en-US" sz="2200" b="1" dirty="0" err="1">
                <a:solidFill>
                  <a:srgbClr val="FF0000"/>
                </a:solidFill>
                <a:latin typeface="Times New Roman" panose="02020603050405020304" pitchFamily="18" charset="0"/>
                <a:cs typeface="Times New Roman" panose="02020603050405020304" pitchFamily="18" charset="0"/>
              </a:rPr>
              <a:t>linh</a:t>
            </a:r>
            <a:r>
              <a:rPr lang="en-US" altLang="en-US" sz="2200" b="1" dirty="0">
                <a:solidFill>
                  <a:srgbClr val="FF0000"/>
                </a:solidFill>
                <a:latin typeface="Times New Roman" panose="02020603050405020304" pitchFamily="18" charset="0"/>
                <a:cs typeface="Times New Roman" panose="02020603050405020304" pitchFamily="18" charset="0"/>
              </a:rPr>
              <a:t> </a:t>
            </a:r>
            <a:r>
              <a:rPr lang="en-US" altLang="en-US" sz="2200" b="1" dirty="0" err="1">
                <a:solidFill>
                  <a:srgbClr val="FF0000"/>
                </a:solidFill>
                <a:latin typeface="Times New Roman" panose="02020603050405020304" pitchFamily="18" charset="0"/>
                <a:cs typeface="Times New Roman" panose="02020603050405020304" pitchFamily="18" charset="0"/>
              </a:rPr>
              <a:t>hoạt</a:t>
            </a:r>
            <a:r>
              <a:rPr lang="en-US" altLang="en-US" sz="2200" b="1" dirty="0">
                <a:solidFill>
                  <a:srgbClr val="FF0000"/>
                </a:solidFill>
                <a:latin typeface="Times New Roman" panose="02020603050405020304" pitchFamily="18" charset="0"/>
                <a:cs typeface="Times New Roman" panose="02020603050405020304" pitchFamily="18" charset="0"/>
              </a:rPr>
              <a:t> </a:t>
            </a:r>
            <a:r>
              <a:rPr lang="en-US" altLang="en-US" sz="2200" dirty="0">
                <a:solidFill>
                  <a:schemeClr val="tx1"/>
                </a:solidFill>
                <a:latin typeface="Times New Roman" panose="02020603050405020304" pitchFamily="18" charset="0"/>
                <a:cs typeface="Times New Roman" panose="02020603050405020304" pitchFamily="18" charset="0"/>
              </a:rPr>
              <a:t>…</a:t>
            </a:r>
            <a:endParaRPr kumimoji="0" lang="en-US" altLang="en-US" sz="2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algn="just">
              <a:lnSpc>
                <a:spcPts val="3200"/>
              </a:lnSpc>
            </a:pPr>
            <a:endParaRPr lang="vi-VN" sz="2000" dirty="0">
              <a:solidFill>
                <a:schemeClr val="accent1">
                  <a:lumMod val="50000"/>
                </a:schemeClr>
              </a:solidFill>
              <a:effectLst>
                <a:outerShdw blurRad="38100" dist="38100" dir="2700000" algn="tl">
                  <a:srgbClr val="000000">
                    <a:alpha val="43137"/>
                  </a:srgbClr>
                </a:outerShdw>
              </a:effectLst>
              <a:latin typeface="+mn-lt"/>
            </a:endParaRPr>
          </a:p>
        </p:txBody>
      </p:sp>
    </p:spTree>
    <p:extLst>
      <p:ext uri="{BB962C8B-B14F-4D97-AF65-F5344CB8AC3E}">
        <p14:creationId xmlns:p14="http://schemas.microsoft.com/office/powerpoint/2010/main" val="36881489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155887" y="114570"/>
            <a:ext cx="6197597" cy="607123"/>
          </a:xfrm>
          <a:prstGeom prst="rect">
            <a:avLst/>
          </a:prstGeom>
          <a:noFill/>
          <a:ln>
            <a:noFill/>
          </a:ln>
        </p:spPr>
        <p:txBody>
          <a:bodyPr wrap="square" lIns="91425" tIns="91425" rIns="91425" bIns="91425" anchor="ctr" anchorCtr="0"/>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FFFFF"/>
              </a:buClr>
              <a:buSzPts val="2000"/>
              <a:buFont typeface="Roboto Condensed"/>
              <a:buNone/>
              <a:defRPr sz="2000" b="1" i="0" u="none" strike="noStrike" cap="none">
                <a:solidFill>
                  <a:srgbClr val="FFFFFF"/>
                </a:solidFill>
                <a:latin typeface="Roboto Condensed"/>
                <a:ea typeface="Roboto Condensed"/>
                <a:cs typeface="Roboto Condensed"/>
                <a:sym typeface="Roboto Condensed"/>
              </a:defRPr>
            </a:lvl1pPr>
            <a:lvl2pPr lvl="1">
              <a:spcBef>
                <a:spcPts val="0"/>
              </a:spcBef>
              <a:buClr>
                <a:srgbClr val="FFFFFF"/>
              </a:buClr>
              <a:buSzPts val="2000"/>
              <a:buFont typeface="Roboto Condensed"/>
              <a:buNone/>
              <a:defRPr sz="2000" b="1">
                <a:solidFill>
                  <a:srgbClr val="FFFFFF"/>
                </a:solidFill>
                <a:latin typeface="Roboto Condensed"/>
                <a:ea typeface="Roboto Condensed"/>
                <a:cs typeface="Roboto Condensed"/>
                <a:sym typeface="Roboto Condensed"/>
              </a:defRPr>
            </a:lvl2pPr>
            <a:lvl3pPr lvl="2">
              <a:spcBef>
                <a:spcPts val="0"/>
              </a:spcBef>
              <a:buClr>
                <a:srgbClr val="FFFFFF"/>
              </a:buClr>
              <a:buSzPts val="2000"/>
              <a:buFont typeface="Roboto Condensed"/>
              <a:buNone/>
              <a:defRPr sz="2000" b="1">
                <a:solidFill>
                  <a:srgbClr val="FFFFFF"/>
                </a:solidFill>
                <a:latin typeface="Roboto Condensed"/>
                <a:ea typeface="Roboto Condensed"/>
                <a:cs typeface="Roboto Condensed"/>
                <a:sym typeface="Roboto Condensed"/>
              </a:defRPr>
            </a:lvl3pPr>
            <a:lvl4pPr lvl="3">
              <a:spcBef>
                <a:spcPts val="0"/>
              </a:spcBef>
              <a:buClr>
                <a:srgbClr val="FFFFFF"/>
              </a:buClr>
              <a:buSzPts val="2000"/>
              <a:buFont typeface="Roboto Condensed"/>
              <a:buNone/>
              <a:defRPr sz="2000" b="1">
                <a:solidFill>
                  <a:srgbClr val="FFFFFF"/>
                </a:solidFill>
                <a:latin typeface="Roboto Condensed"/>
                <a:ea typeface="Roboto Condensed"/>
                <a:cs typeface="Roboto Condensed"/>
                <a:sym typeface="Roboto Condensed"/>
              </a:defRPr>
            </a:lvl4pPr>
            <a:lvl5pPr lvl="4">
              <a:spcBef>
                <a:spcPts val="0"/>
              </a:spcBef>
              <a:buClr>
                <a:srgbClr val="FFFFFF"/>
              </a:buClr>
              <a:buSzPts val="2000"/>
              <a:buFont typeface="Roboto Condensed"/>
              <a:buNone/>
              <a:defRPr sz="2000" b="1">
                <a:solidFill>
                  <a:srgbClr val="FFFFFF"/>
                </a:solidFill>
                <a:latin typeface="Roboto Condensed"/>
                <a:ea typeface="Roboto Condensed"/>
                <a:cs typeface="Roboto Condensed"/>
                <a:sym typeface="Roboto Condensed"/>
              </a:defRPr>
            </a:lvl5pPr>
            <a:lvl6pPr lvl="5">
              <a:spcBef>
                <a:spcPts val="0"/>
              </a:spcBef>
              <a:buClr>
                <a:srgbClr val="FFFFFF"/>
              </a:buClr>
              <a:buSzPts val="2000"/>
              <a:buFont typeface="Roboto Condensed"/>
              <a:buNone/>
              <a:defRPr sz="2000" b="1">
                <a:solidFill>
                  <a:srgbClr val="FFFFFF"/>
                </a:solidFill>
                <a:latin typeface="Roboto Condensed"/>
                <a:ea typeface="Roboto Condensed"/>
                <a:cs typeface="Roboto Condensed"/>
                <a:sym typeface="Roboto Condensed"/>
              </a:defRPr>
            </a:lvl6pPr>
            <a:lvl7pPr lvl="6">
              <a:spcBef>
                <a:spcPts val="0"/>
              </a:spcBef>
              <a:buClr>
                <a:srgbClr val="FFFFFF"/>
              </a:buClr>
              <a:buSzPts val="2000"/>
              <a:buFont typeface="Roboto Condensed"/>
              <a:buNone/>
              <a:defRPr sz="2000" b="1">
                <a:solidFill>
                  <a:srgbClr val="FFFFFF"/>
                </a:solidFill>
                <a:latin typeface="Roboto Condensed"/>
                <a:ea typeface="Roboto Condensed"/>
                <a:cs typeface="Roboto Condensed"/>
                <a:sym typeface="Roboto Condensed"/>
              </a:defRPr>
            </a:lvl7pPr>
            <a:lvl8pPr lvl="7">
              <a:spcBef>
                <a:spcPts val="0"/>
              </a:spcBef>
              <a:buClr>
                <a:srgbClr val="FFFFFF"/>
              </a:buClr>
              <a:buSzPts val="2000"/>
              <a:buFont typeface="Roboto Condensed"/>
              <a:buNone/>
              <a:defRPr sz="2000" b="1">
                <a:solidFill>
                  <a:srgbClr val="FFFFFF"/>
                </a:solidFill>
                <a:latin typeface="Roboto Condensed"/>
                <a:ea typeface="Roboto Condensed"/>
                <a:cs typeface="Roboto Condensed"/>
                <a:sym typeface="Roboto Condensed"/>
              </a:defRPr>
            </a:lvl8pPr>
            <a:lvl9pPr lvl="8">
              <a:spcBef>
                <a:spcPts val="0"/>
              </a:spcBef>
              <a:buClr>
                <a:srgbClr val="FFFFFF"/>
              </a:buClr>
              <a:buSzPts val="2000"/>
              <a:buFont typeface="Roboto Condensed"/>
              <a:buNone/>
              <a:defRPr sz="2000" b="1">
                <a:solidFill>
                  <a:srgbClr val="FFFFFF"/>
                </a:solidFill>
                <a:latin typeface="Roboto Condensed"/>
                <a:ea typeface="Roboto Condensed"/>
                <a:cs typeface="Roboto Condensed"/>
                <a:sym typeface="Roboto Condensed"/>
              </a:defRPr>
            </a:lvl9pPr>
          </a:lstStyle>
          <a:p>
            <a:pPr marL="0" indent="0">
              <a:buFont typeface="Wingdings" panose="05000000000000000000" pitchFamily="2" charset="2"/>
              <a:buNone/>
              <a:defRPr/>
            </a:pPr>
            <a:r>
              <a:rPr lang="en-US" altLang="en-US" sz="2400" b="1" dirty="0">
                <a:solidFill>
                  <a:srgbClr val="FFFF00"/>
                </a:solidFill>
                <a:latin typeface="Times New Roman" panose="02020603050405020304" pitchFamily="18" charset="0"/>
                <a:cs typeface="Times New Roman" panose="02020603050405020304" pitchFamily="18" charset="0"/>
              </a:rPr>
              <a:t>2.4. </a:t>
            </a:r>
            <a:r>
              <a:rPr lang="en-US" altLang="en-US" sz="24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LƯU TRỮ VÀ BẢO QUẢN</a:t>
            </a:r>
          </a:p>
        </p:txBody>
      </p:sp>
      <p:sp>
        <p:nvSpPr>
          <p:cNvPr id="2" name="Rectangle 1"/>
          <p:cNvSpPr/>
          <p:nvPr/>
        </p:nvSpPr>
        <p:spPr>
          <a:xfrm>
            <a:off x="398033" y="721693"/>
            <a:ext cx="8505696" cy="4124462"/>
          </a:xfrm>
          <a:prstGeom prst="rect">
            <a:avLst/>
          </a:prstGeom>
        </p:spPr>
        <p:txBody>
          <a:bodyPr wrap="square">
            <a:spAutoFit/>
          </a:bodyPr>
          <a:lstStyle/>
          <a:p>
            <a:pPr marL="342900" indent="-342900">
              <a:lnSpc>
                <a:spcPts val="2600"/>
              </a:lnSpc>
              <a:spcBef>
                <a:spcPts val="1800"/>
              </a:spcBef>
              <a:spcAft>
                <a:spcPts val="600"/>
              </a:spcAft>
              <a:buClr>
                <a:srgbClr val="FF0000"/>
              </a:buClr>
              <a:buFont typeface="Wingdings" panose="05000000000000000000" pitchFamily="2" charset="2"/>
              <a:buChar char="Ø"/>
              <a:defRPr/>
            </a:pPr>
            <a:r>
              <a:rPr lang="en-US" altLang="en-US" sz="2100" dirty="0">
                <a:latin typeface="Times New Roman" panose="02020603050405020304" pitchFamily="18" charset="0"/>
                <a:cs typeface="Times New Roman" panose="02020603050405020304" pitchFamily="18" charset="0"/>
              </a:rPr>
              <a:t>S</a:t>
            </a:r>
            <a:r>
              <a:rPr lang="vi-VN" altLang="en-US" sz="2100" dirty="0">
                <a:latin typeface="Times New Roman" panose="02020603050405020304" pitchFamily="18" charset="0"/>
                <a:cs typeface="Times New Roman" panose="02020603050405020304" pitchFamily="18" charset="0"/>
              </a:rPr>
              <a:t>ắp xếp </a:t>
            </a:r>
            <a:r>
              <a:rPr lang="en-US" altLang="en-US" sz="2100" dirty="0">
                <a:latin typeface="Times New Roman" panose="02020603050405020304" pitchFamily="18" charset="0"/>
                <a:cs typeface="Times New Roman" panose="02020603050405020304" pitchFamily="18" charset="0"/>
              </a:rPr>
              <a:t>MC </a:t>
            </a:r>
            <a:r>
              <a:rPr lang="vi-VN" altLang="en-US" sz="2100" dirty="0">
                <a:latin typeface="Times New Roman" panose="02020603050405020304" pitchFamily="18" charset="0"/>
                <a:cs typeface="Times New Roman" panose="02020603050405020304" pitchFamily="18" charset="0"/>
              </a:rPr>
              <a:t>trong các hộp (cặp) theo </a:t>
            </a:r>
            <a:r>
              <a:rPr lang="en-US" altLang="en-US" sz="2100" dirty="0">
                <a:latin typeface="Times New Roman" panose="02020603050405020304" pitchFamily="18" charset="0"/>
                <a:cs typeface="Times New Roman" panose="02020603050405020304" pitchFamily="18" charset="0"/>
              </a:rPr>
              <a:t>TT </a:t>
            </a:r>
            <a:r>
              <a:rPr lang="vi-VN" altLang="en-US" sz="2100" dirty="0">
                <a:latin typeface="Times New Roman" panose="02020603050405020304" pitchFamily="18" charset="0"/>
                <a:cs typeface="Times New Roman" panose="02020603050405020304" pitchFamily="18" charset="0"/>
              </a:rPr>
              <a:t>mã hóa. </a:t>
            </a:r>
            <a:r>
              <a:rPr lang="en-US" altLang="en-US" sz="2100" dirty="0">
                <a:latin typeface="Times New Roman" panose="02020603050405020304" pitchFamily="18" charset="0"/>
                <a:cs typeface="Times New Roman" panose="02020603050405020304" pitchFamily="18" charset="0"/>
              </a:rPr>
              <a:t>MC </a:t>
            </a:r>
            <a:r>
              <a:rPr lang="vi-VN" altLang="en-US" sz="2100" dirty="0">
                <a:latin typeface="Times New Roman" panose="02020603050405020304" pitchFamily="18" charset="0"/>
                <a:cs typeface="Times New Roman" panose="02020603050405020304" pitchFamily="18" charset="0"/>
              </a:rPr>
              <a:t>hết giá trị được thay thế bằng </a:t>
            </a:r>
            <a:r>
              <a:rPr lang="en-US" altLang="en-US" sz="2100" dirty="0">
                <a:latin typeface="Times New Roman" panose="02020603050405020304" pitchFamily="18" charset="0"/>
                <a:cs typeface="Times New Roman" panose="02020603050405020304" pitchFamily="18" charset="0"/>
              </a:rPr>
              <a:t>MC </a:t>
            </a:r>
            <a:r>
              <a:rPr lang="vi-VN" altLang="en-US" sz="2100" dirty="0">
                <a:latin typeface="Times New Roman" panose="02020603050405020304" pitchFamily="18" charset="0"/>
                <a:cs typeface="Times New Roman" panose="02020603050405020304" pitchFamily="18" charset="0"/>
              </a:rPr>
              <a:t>còn hiệu lực và phù hợp.</a:t>
            </a:r>
            <a:endParaRPr lang="en-US" altLang="en-US" sz="2100" dirty="0">
              <a:latin typeface="Times New Roman" panose="02020603050405020304" pitchFamily="18" charset="0"/>
              <a:cs typeface="Times New Roman" panose="02020603050405020304" pitchFamily="18" charset="0"/>
            </a:endParaRPr>
          </a:p>
          <a:p>
            <a:pPr marL="342900" indent="-342900">
              <a:lnSpc>
                <a:spcPts val="2600"/>
              </a:lnSpc>
              <a:spcAft>
                <a:spcPts val="600"/>
              </a:spcAft>
              <a:buClr>
                <a:srgbClr val="FF0000"/>
              </a:buClr>
              <a:buFont typeface="Wingdings" panose="05000000000000000000" pitchFamily="2" charset="2"/>
              <a:buChar char="Ø"/>
              <a:defRPr/>
            </a:pPr>
            <a:r>
              <a:rPr lang="en-US" altLang="en-US" sz="2100" dirty="0">
                <a:latin typeface="Times New Roman" panose="02020603050405020304" pitchFamily="18" charset="0"/>
                <a:cs typeface="Times New Roman" panose="02020603050405020304" pitchFamily="18" charset="0"/>
              </a:rPr>
              <a:t>MC </a:t>
            </a:r>
            <a:r>
              <a:rPr lang="vi-VN" altLang="en-US" sz="2100" dirty="0">
                <a:latin typeface="Times New Roman" panose="02020603050405020304" pitchFamily="18" charset="0"/>
                <a:cs typeface="Times New Roman" panose="02020603050405020304" pitchFamily="18" charset="0"/>
              </a:rPr>
              <a:t>thay thế được ghi ký hiệu </a:t>
            </a:r>
            <a:r>
              <a:rPr lang="en-US" altLang="en-US" sz="2100" dirty="0" err="1">
                <a:latin typeface="Times New Roman" panose="02020603050405020304" pitchFamily="18" charset="0"/>
                <a:cs typeface="Times New Roman" panose="02020603050405020304" pitchFamily="18" charset="0"/>
              </a:rPr>
              <a:t>của</a:t>
            </a:r>
            <a:r>
              <a:rPr lang="en-US" altLang="en-US" sz="2100" dirty="0">
                <a:latin typeface="Times New Roman" panose="02020603050405020304" pitchFamily="18" charset="0"/>
                <a:cs typeface="Times New Roman" panose="02020603050405020304" pitchFamily="18" charset="0"/>
              </a:rPr>
              <a:t> MC </a:t>
            </a:r>
            <a:r>
              <a:rPr lang="vi-VN" altLang="en-US" sz="2100" dirty="0">
                <a:latin typeface="Times New Roman" panose="02020603050405020304" pitchFamily="18" charset="0"/>
                <a:cs typeface="Times New Roman" panose="02020603050405020304" pitchFamily="18" charset="0"/>
              </a:rPr>
              <a:t>bị thay thế và ghi rõ ngày, tháng, năm thay thế. </a:t>
            </a:r>
            <a:endParaRPr lang="en-US" altLang="en-US" sz="2100" dirty="0">
              <a:latin typeface="Times New Roman" panose="02020603050405020304" pitchFamily="18" charset="0"/>
              <a:cs typeface="Times New Roman" panose="02020603050405020304" pitchFamily="18" charset="0"/>
            </a:endParaRPr>
          </a:p>
          <a:p>
            <a:pPr marL="342900" indent="-342900">
              <a:lnSpc>
                <a:spcPts val="2600"/>
              </a:lnSpc>
              <a:spcAft>
                <a:spcPts val="600"/>
              </a:spcAft>
              <a:buClr>
                <a:srgbClr val="FF0000"/>
              </a:buClr>
              <a:buFont typeface="Wingdings" panose="05000000000000000000" pitchFamily="2" charset="2"/>
              <a:buChar char="Ø"/>
              <a:defRPr/>
            </a:pPr>
            <a:r>
              <a:rPr lang="en-US" altLang="en-US" sz="2100" dirty="0">
                <a:latin typeface="Times New Roman" panose="02020603050405020304" pitchFamily="18" charset="0"/>
                <a:cs typeface="Times New Roman" panose="02020603050405020304" pitchFamily="18" charset="0"/>
              </a:rPr>
              <a:t>MC </a:t>
            </a:r>
            <a:r>
              <a:rPr lang="en-US" altLang="en-US" sz="2100" dirty="0" err="1">
                <a:latin typeface="Times New Roman" panose="02020603050405020304" pitchFamily="18" charset="0"/>
                <a:cs typeface="Times New Roman" panose="02020603050405020304" pitchFamily="18" charset="0"/>
              </a:rPr>
              <a:t>ít</a:t>
            </a:r>
            <a:r>
              <a:rPr lang="en-US" altLang="en-US" sz="2100" dirty="0">
                <a:latin typeface="Times New Roman" panose="02020603050405020304" pitchFamily="18" charset="0"/>
                <a:cs typeface="Times New Roman" panose="02020603050405020304" pitchFamily="18" charset="0"/>
              </a:rPr>
              <a:t> </a:t>
            </a:r>
            <a:r>
              <a:rPr lang="en-US" altLang="en-US" sz="2100" dirty="0" err="1">
                <a:latin typeface="Times New Roman" panose="02020603050405020304" pitchFamily="18" charset="0"/>
                <a:cs typeface="Times New Roman" panose="02020603050405020304" pitchFamily="18" charset="0"/>
              </a:rPr>
              <a:t>dùng</a:t>
            </a:r>
            <a:r>
              <a:rPr lang="en-US" altLang="en-US" sz="2100" dirty="0">
                <a:latin typeface="Times New Roman" panose="02020603050405020304" pitchFamily="18" charset="0"/>
                <a:cs typeface="Times New Roman" panose="02020603050405020304" pitchFamily="18" charset="0"/>
              </a:rPr>
              <a:t>: B</a:t>
            </a:r>
            <a:r>
              <a:rPr lang="vi-VN" altLang="en-US" sz="2100" dirty="0">
                <a:latin typeface="Times New Roman" panose="02020603050405020304" pitchFamily="18" charset="0"/>
                <a:cs typeface="Times New Roman" panose="02020603050405020304" pitchFamily="18" charset="0"/>
              </a:rPr>
              <a:t>ảo quản tại hồ sơ lưu trữ của nhà trường, nhưng phải ghi rõ vị trí cụ thể (</a:t>
            </a:r>
            <a:r>
              <a:rPr lang="vi-VN" altLang="en-US" sz="2100" dirty="0">
                <a:solidFill>
                  <a:srgbClr val="FF0000"/>
                </a:solidFill>
                <a:latin typeface="Times New Roman" panose="02020603050405020304" pitchFamily="18" charset="0"/>
                <a:cs typeface="Times New Roman" panose="02020603050405020304" pitchFamily="18" charset="0"/>
              </a:rPr>
              <a:t>đường dẫn</a:t>
            </a:r>
            <a:r>
              <a:rPr lang="vi-VN" altLang="en-US" sz="2100" dirty="0">
                <a:latin typeface="Times New Roman" panose="02020603050405020304" pitchFamily="18" charset="0"/>
                <a:cs typeface="Times New Roman" panose="02020603050405020304" pitchFamily="18" charset="0"/>
              </a:rPr>
              <a:t>) của </a:t>
            </a:r>
            <a:r>
              <a:rPr lang="en-US" altLang="en-US" sz="2100" dirty="0">
                <a:latin typeface="Times New Roman" panose="02020603050405020304" pitchFamily="18" charset="0"/>
                <a:cs typeface="Times New Roman" panose="02020603050405020304" pitchFamily="18" charset="0"/>
              </a:rPr>
              <a:t>MC</a:t>
            </a:r>
            <a:r>
              <a:rPr lang="vi-VN" altLang="en-US" sz="2100" dirty="0">
                <a:latin typeface="Times New Roman" panose="02020603050405020304" pitchFamily="18" charset="0"/>
                <a:cs typeface="Times New Roman" panose="02020603050405020304" pitchFamily="18" charset="0"/>
              </a:rPr>
              <a:t> trong </a:t>
            </a:r>
            <a:r>
              <a:rPr lang="nb-NO" altLang="en-US" sz="2100" dirty="0">
                <a:latin typeface="Times New Roman" panose="02020603050405020304" pitchFamily="18" charset="0"/>
                <a:cs typeface="Times New Roman" panose="02020603050405020304" pitchFamily="18" charset="0"/>
              </a:rPr>
              <a:t>Bảng danh mục mã </a:t>
            </a:r>
            <a:r>
              <a:rPr lang="en-US" altLang="en-US" sz="2100" dirty="0">
                <a:latin typeface="Times New Roman" panose="02020603050405020304" pitchFamily="18" charset="0"/>
                <a:cs typeface="Times New Roman" panose="02020603050405020304" pitchFamily="18" charset="0"/>
              </a:rPr>
              <a:t>MC </a:t>
            </a:r>
            <a:r>
              <a:rPr lang="vi-VN" altLang="en-US" sz="2100" dirty="0">
                <a:latin typeface="Times New Roman" panose="02020603050405020304" pitchFamily="18" charset="0"/>
                <a:cs typeface="Times New Roman" panose="02020603050405020304" pitchFamily="18" charset="0"/>
              </a:rPr>
              <a:t>để tiện lợi trong việc tra cứu, tìm kiếm.</a:t>
            </a:r>
            <a:endParaRPr lang="en-US" altLang="en-US" sz="2100" dirty="0">
              <a:latin typeface="Times New Roman" panose="02020603050405020304" pitchFamily="18" charset="0"/>
              <a:cs typeface="Times New Roman" panose="02020603050405020304" pitchFamily="18" charset="0"/>
            </a:endParaRPr>
          </a:p>
          <a:p>
            <a:pPr marL="342900" indent="-342900">
              <a:lnSpc>
                <a:spcPts val="2600"/>
              </a:lnSpc>
              <a:spcAft>
                <a:spcPts val="600"/>
              </a:spcAft>
              <a:buClr>
                <a:srgbClr val="FF0000"/>
              </a:buClr>
              <a:buFont typeface="Wingdings" panose="05000000000000000000" pitchFamily="2" charset="2"/>
              <a:buChar char="Ø"/>
              <a:defRPr/>
            </a:pPr>
            <a:r>
              <a:rPr lang="en-US" altLang="en-US" sz="2100" dirty="0">
                <a:latin typeface="Times New Roman" panose="02020603050405020304" pitchFamily="18" charset="0"/>
                <a:cs typeface="Times New Roman" panose="02020603050405020304" pitchFamily="18" charset="0"/>
              </a:rPr>
              <a:t>MC </a:t>
            </a:r>
            <a:r>
              <a:rPr lang="en-US" altLang="en-US" sz="2100" dirty="0" err="1">
                <a:latin typeface="Times New Roman" panose="02020603050405020304" pitchFamily="18" charset="0"/>
                <a:cs typeface="Times New Roman" panose="02020603050405020304" pitchFamily="18" charset="0"/>
              </a:rPr>
              <a:t>đang</a:t>
            </a:r>
            <a:r>
              <a:rPr lang="en-US" altLang="en-US" sz="2100" dirty="0">
                <a:latin typeface="Times New Roman" panose="02020603050405020304" pitchFamily="18" charset="0"/>
                <a:cs typeface="Times New Roman" panose="02020603050405020304" pitchFamily="18" charset="0"/>
              </a:rPr>
              <a:t> </a:t>
            </a:r>
            <a:r>
              <a:rPr lang="en-US" altLang="en-US" sz="2100" dirty="0" err="1">
                <a:latin typeface="Times New Roman" panose="02020603050405020304" pitchFamily="18" charset="0"/>
                <a:cs typeface="Times New Roman" panose="02020603050405020304" pitchFamily="18" charset="0"/>
              </a:rPr>
              <a:t>dùng</a:t>
            </a:r>
            <a:r>
              <a:rPr lang="en-US" altLang="en-US" sz="2100" dirty="0">
                <a:latin typeface="Times New Roman" panose="02020603050405020304" pitchFamily="18" charset="0"/>
                <a:cs typeface="Times New Roman" panose="02020603050405020304" pitchFamily="18" charset="0"/>
              </a:rPr>
              <a:t>: </a:t>
            </a:r>
            <a:r>
              <a:rPr lang="en-US" altLang="en-US" sz="2100" dirty="0" err="1">
                <a:latin typeface="Times New Roman" panose="02020603050405020304" pitchFamily="18" charset="0"/>
                <a:cs typeface="Times New Roman" panose="02020603050405020304" pitchFamily="18" charset="0"/>
              </a:rPr>
              <a:t>Dùng</a:t>
            </a:r>
            <a:r>
              <a:rPr lang="en-US" altLang="en-US" sz="2100" dirty="0">
                <a:latin typeface="Times New Roman" panose="02020603050405020304" pitchFamily="18" charset="0"/>
                <a:cs typeface="Times New Roman" panose="02020603050405020304" pitchFamily="18" charset="0"/>
              </a:rPr>
              <a:t> ở </a:t>
            </a:r>
            <a:r>
              <a:rPr lang="en-US" altLang="en-US" sz="2100" dirty="0" err="1">
                <a:latin typeface="Times New Roman" panose="02020603050405020304" pitchFamily="18" charset="0"/>
                <a:cs typeface="Times New Roman" panose="02020603050405020304" pitchFamily="18" charset="0"/>
              </a:rPr>
              <a:t>đâu</a:t>
            </a:r>
            <a:r>
              <a:rPr lang="en-US" altLang="en-US" sz="2100" dirty="0">
                <a:latin typeface="Times New Roman" panose="02020603050405020304" pitchFamily="18" charset="0"/>
                <a:cs typeface="Times New Roman" panose="02020603050405020304" pitchFamily="18" charset="0"/>
              </a:rPr>
              <a:t>, </a:t>
            </a:r>
            <a:r>
              <a:rPr lang="en-US" altLang="en-US" sz="2100" dirty="0" err="1">
                <a:latin typeface="Times New Roman" panose="02020603050405020304" pitchFamily="18" charset="0"/>
                <a:cs typeface="Times New Roman" panose="02020603050405020304" pitchFamily="18" charset="0"/>
              </a:rPr>
              <a:t>để</a:t>
            </a:r>
            <a:r>
              <a:rPr lang="en-US" altLang="en-US" sz="2100" dirty="0">
                <a:latin typeface="Times New Roman" panose="02020603050405020304" pitchFamily="18" charset="0"/>
                <a:cs typeface="Times New Roman" panose="02020603050405020304" pitchFamily="18" charset="0"/>
              </a:rPr>
              <a:t> </a:t>
            </a:r>
            <a:r>
              <a:rPr lang="en-US" altLang="en-US" sz="2100" dirty="0" err="1">
                <a:latin typeface="Times New Roman" panose="02020603050405020304" pitchFamily="18" charset="0"/>
                <a:cs typeface="Times New Roman" panose="02020603050405020304" pitchFamily="18" charset="0"/>
              </a:rPr>
              <a:t>nguyên</a:t>
            </a:r>
            <a:r>
              <a:rPr lang="en-US" altLang="en-US" sz="2100" dirty="0">
                <a:latin typeface="Times New Roman" panose="02020603050405020304" pitchFamily="18" charset="0"/>
                <a:cs typeface="Times New Roman" panose="02020603050405020304" pitchFamily="18" charset="0"/>
              </a:rPr>
              <a:t> ở </a:t>
            </a:r>
            <a:r>
              <a:rPr lang="en-US" altLang="en-US" sz="2100" dirty="0" err="1">
                <a:latin typeface="Times New Roman" panose="02020603050405020304" pitchFamily="18" charset="0"/>
                <a:cs typeface="Times New Roman" panose="02020603050405020304" pitchFamily="18" charset="0"/>
              </a:rPr>
              <a:t>đó</a:t>
            </a:r>
            <a:r>
              <a:rPr lang="en-US" altLang="en-US" sz="2100" dirty="0">
                <a:latin typeface="Times New Roman" panose="02020603050405020304" pitchFamily="18" charset="0"/>
                <a:cs typeface="Times New Roman" panose="02020603050405020304" pitchFamily="18" charset="0"/>
              </a:rPr>
              <a:t> </a:t>
            </a:r>
            <a:r>
              <a:rPr lang="en-US" altLang="en-US" sz="2100" dirty="0">
                <a:solidFill>
                  <a:srgbClr val="FF0000"/>
                </a:solidFill>
                <a:latin typeface="Times New Roman" panose="02020603050405020304" pitchFamily="18" charset="0"/>
                <a:cs typeface="Times New Roman" panose="02020603050405020304" pitchFamily="18" charset="0"/>
              </a:rPr>
              <a:t>(</a:t>
            </a:r>
            <a:r>
              <a:rPr lang="en-US" altLang="en-US" sz="2100" dirty="0" err="1">
                <a:solidFill>
                  <a:srgbClr val="FF0000"/>
                </a:solidFill>
                <a:latin typeface="Times New Roman" panose="02020603050405020304" pitchFamily="18" charset="0"/>
                <a:cs typeface="Times New Roman" panose="02020603050405020304" pitchFamily="18" charset="0"/>
              </a:rPr>
              <a:t>có</a:t>
            </a:r>
            <a:r>
              <a:rPr lang="en-US" altLang="en-US" sz="2100" dirty="0">
                <a:solidFill>
                  <a:srgbClr val="FF0000"/>
                </a:solidFill>
                <a:latin typeface="Times New Roman" panose="02020603050405020304" pitchFamily="18" charset="0"/>
                <a:cs typeface="Times New Roman" panose="02020603050405020304" pitchFamily="18" charset="0"/>
              </a:rPr>
              <a:t> </a:t>
            </a:r>
            <a:r>
              <a:rPr lang="en-US" altLang="en-US" sz="2100" dirty="0" err="1">
                <a:solidFill>
                  <a:srgbClr val="FF0000"/>
                </a:solidFill>
                <a:latin typeface="Times New Roman" panose="02020603050405020304" pitchFamily="18" charset="0"/>
                <a:cs typeface="Times New Roman" panose="02020603050405020304" pitchFamily="18" charset="0"/>
              </a:rPr>
              <a:t>đường</a:t>
            </a:r>
            <a:r>
              <a:rPr lang="en-US" altLang="en-US" sz="2100" dirty="0">
                <a:solidFill>
                  <a:srgbClr val="FF0000"/>
                </a:solidFill>
                <a:latin typeface="Times New Roman" panose="02020603050405020304" pitchFamily="18" charset="0"/>
                <a:cs typeface="Times New Roman" panose="02020603050405020304" pitchFamily="18" charset="0"/>
              </a:rPr>
              <a:t> </a:t>
            </a:r>
            <a:r>
              <a:rPr lang="en-US" altLang="en-US" sz="2100" dirty="0" err="1">
                <a:solidFill>
                  <a:srgbClr val="FF0000"/>
                </a:solidFill>
                <a:latin typeface="Times New Roman" panose="02020603050405020304" pitchFamily="18" charset="0"/>
                <a:cs typeface="Times New Roman" panose="02020603050405020304" pitchFamily="18" charset="0"/>
              </a:rPr>
              <a:t>dẫn</a:t>
            </a:r>
            <a:r>
              <a:rPr lang="en-US" altLang="en-US" sz="2100" dirty="0">
                <a:solidFill>
                  <a:srgbClr val="FF0000"/>
                </a:solidFill>
                <a:latin typeface="Times New Roman" panose="02020603050405020304" pitchFamily="18" charset="0"/>
                <a:cs typeface="Times New Roman" panose="02020603050405020304" pitchFamily="18" charset="0"/>
              </a:rPr>
              <a:t>)…</a:t>
            </a:r>
          </a:p>
          <a:p>
            <a:pPr marL="342900" indent="-342900">
              <a:lnSpc>
                <a:spcPts val="2600"/>
              </a:lnSpc>
              <a:spcAft>
                <a:spcPts val="600"/>
              </a:spcAft>
              <a:buClr>
                <a:srgbClr val="FF0000"/>
              </a:buClr>
              <a:buFont typeface="Wingdings" panose="05000000000000000000" pitchFamily="2" charset="2"/>
              <a:buChar char="Ø"/>
              <a:defRPr/>
            </a:pPr>
            <a:r>
              <a:rPr lang="en-US" altLang="en-US" sz="2100" dirty="0">
                <a:latin typeface="Times New Roman" panose="02020603050405020304" pitchFamily="18" charset="0"/>
                <a:cs typeface="Times New Roman" panose="02020603050405020304" pitchFamily="18" charset="0"/>
              </a:rPr>
              <a:t>MC </a:t>
            </a:r>
            <a:r>
              <a:rPr lang="en-US" altLang="en-US" sz="2100" dirty="0" err="1">
                <a:latin typeface="Times New Roman" panose="02020603050405020304" pitchFamily="18" charset="0"/>
                <a:cs typeface="Times New Roman" panose="02020603050405020304" pitchFamily="18" charset="0"/>
              </a:rPr>
              <a:t>phức</a:t>
            </a:r>
            <a:r>
              <a:rPr lang="en-US" altLang="en-US" sz="2100" dirty="0">
                <a:latin typeface="Times New Roman" panose="02020603050405020304" pitchFamily="18" charset="0"/>
                <a:cs typeface="Times New Roman" panose="02020603050405020304" pitchFamily="18" charset="0"/>
              </a:rPr>
              <a:t> </a:t>
            </a:r>
            <a:r>
              <a:rPr lang="en-US" altLang="en-US" sz="2100" dirty="0" err="1">
                <a:latin typeface="Times New Roman" panose="02020603050405020304" pitchFamily="18" charset="0"/>
                <a:cs typeface="Times New Roman" panose="02020603050405020304" pitchFamily="18" charset="0"/>
              </a:rPr>
              <a:t>tạp</a:t>
            </a:r>
            <a:r>
              <a:rPr lang="en-US" altLang="en-US" sz="2100" dirty="0">
                <a:latin typeface="Times New Roman" panose="02020603050405020304" pitchFamily="18" charset="0"/>
                <a:cs typeface="Times New Roman" panose="02020603050405020304" pitchFamily="18" charset="0"/>
              </a:rPr>
              <a:t>, </a:t>
            </a:r>
            <a:r>
              <a:rPr lang="en-US" altLang="en-US" sz="2100" dirty="0" err="1">
                <a:latin typeface="Times New Roman" panose="02020603050405020304" pitchFamily="18" charset="0"/>
                <a:cs typeface="Times New Roman" panose="02020603050405020304" pitchFamily="18" charset="0"/>
              </a:rPr>
              <a:t>cồng</a:t>
            </a:r>
            <a:r>
              <a:rPr lang="en-US" altLang="en-US" sz="2100" dirty="0">
                <a:latin typeface="Times New Roman" panose="02020603050405020304" pitchFamily="18" charset="0"/>
                <a:cs typeface="Times New Roman" panose="02020603050405020304" pitchFamily="18" charset="0"/>
              </a:rPr>
              <a:t> </a:t>
            </a:r>
            <a:r>
              <a:rPr lang="en-US" altLang="en-US" sz="2100" dirty="0" err="1">
                <a:latin typeface="Times New Roman" panose="02020603050405020304" pitchFamily="18" charset="0"/>
                <a:cs typeface="Times New Roman" panose="02020603050405020304" pitchFamily="18" charset="0"/>
              </a:rPr>
              <a:t>kềnh</a:t>
            </a:r>
            <a:r>
              <a:rPr lang="en-US" altLang="en-US" sz="2100" dirty="0">
                <a:latin typeface="Times New Roman" panose="02020603050405020304" pitchFamily="18" charset="0"/>
                <a:cs typeface="Times New Roman" panose="02020603050405020304" pitchFamily="18" charset="0"/>
              </a:rPr>
              <a:t>….: </a:t>
            </a:r>
            <a:r>
              <a:rPr lang="en-US" altLang="en-US" sz="2100" dirty="0" err="1">
                <a:latin typeface="Times New Roman" panose="02020603050405020304" pitchFamily="18" charset="0"/>
                <a:cs typeface="Times New Roman" panose="02020603050405020304" pitchFamily="18" charset="0"/>
              </a:rPr>
              <a:t>Lập</a:t>
            </a:r>
            <a:r>
              <a:rPr lang="en-US" altLang="en-US" sz="2100" dirty="0">
                <a:latin typeface="Times New Roman" panose="02020603050405020304" pitchFamily="18" charset="0"/>
                <a:cs typeface="Times New Roman" panose="02020603050405020304" pitchFamily="18" charset="0"/>
              </a:rPr>
              <a:t> </a:t>
            </a:r>
            <a:r>
              <a:rPr lang="en-US" altLang="en-US" sz="2100" dirty="0" err="1">
                <a:latin typeface="Times New Roman" panose="02020603050405020304" pitchFamily="18" charset="0"/>
                <a:cs typeface="Times New Roman" panose="02020603050405020304" pitchFamily="18" charset="0"/>
              </a:rPr>
              <a:t>biểu</a:t>
            </a:r>
            <a:r>
              <a:rPr lang="en-US" altLang="en-US" sz="2100" dirty="0">
                <a:latin typeface="Times New Roman" panose="02020603050405020304" pitchFamily="18" charset="0"/>
                <a:cs typeface="Times New Roman" panose="02020603050405020304" pitchFamily="18" charset="0"/>
              </a:rPr>
              <a:t> </a:t>
            </a:r>
            <a:r>
              <a:rPr lang="en-US" altLang="en-US" sz="2100" dirty="0" err="1">
                <a:latin typeface="Times New Roman" panose="02020603050405020304" pitchFamily="18" charset="0"/>
                <a:cs typeface="Times New Roman" panose="02020603050405020304" pitchFamily="18" charset="0"/>
              </a:rPr>
              <a:t>bảng</a:t>
            </a:r>
            <a:r>
              <a:rPr lang="en-US" altLang="en-US" sz="2100" dirty="0">
                <a:latin typeface="Times New Roman" panose="02020603050405020304" pitchFamily="18" charset="0"/>
                <a:cs typeface="Times New Roman" panose="02020603050405020304" pitchFamily="18" charset="0"/>
              </a:rPr>
              <a:t> </a:t>
            </a:r>
            <a:r>
              <a:rPr lang="en-US" altLang="en-US" sz="2100" dirty="0" err="1">
                <a:latin typeface="Times New Roman" panose="02020603050405020304" pitchFamily="18" charset="0"/>
                <a:cs typeface="Times New Roman" panose="02020603050405020304" pitchFamily="18" charset="0"/>
              </a:rPr>
              <a:t>tổng</a:t>
            </a:r>
            <a:r>
              <a:rPr lang="en-US" altLang="en-US" sz="2100" dirty="0">
                <a:latin typeface="Times New Roman" panose="02020603050405020304" pitchFamily="18" charset="0"/>
                <a:cs typeface="Times New Roman" panose="02020603050405020304" pitchFamily="18" charset="0"/>
              </a:rPr>
              <a:t> </a:t>
            </a:r>
            <a:r>
              <a:rPr lang="en-US" altLang="en-US" sz="2100" dirty="0" err="1">
                <a:latin typeface="Times New Roman" panose="02020603050405020304" pitchFamily="18" charset="0"/>
                <a:cs typeface="Times New Roman" panose="02020603050405020304" pitchFamily="18" charset="0"/>
              </a:rPr>
              <a:t>hợp</a:t>
            </a:r>
            <a:r>
              <a:rPr lang="en-US" altLang="en-US" sz="2100" dirty="0">
                <a:latin typeface="Times New Roman" panose="02020603050405020304" pitchFamily="18" charset="0"/>
                <a:cs typeface="Times New Roman" panose="02020603050405020304" pitchFamily="18" charset="0"/>
              </a:rPr>
              <a:t>, </a:t>
            </a:r>
            <a:r>
              <a:rPr lang="en-US" altLang="en-US" sz="2100" dirty="0" err="1">
                <a:latin typeface="Times New Roman" panose="02020603050405020304" pitchFamily="18" charset="0"/>
                <a:cs typeface="Times New Roman" panose="02020603050405020304" pitchFamily="18" charset="0"/>
              </a:rPr>
              <a:t>thống</a:t>
            </a:r>
            <a:r>
              <a:rPr lang="en-US" altLang="en-US" sz="2100" dirty="0">
                <a:latin typeface="Times New Roman" panose="02020603050405020304" pitchFamily="18" charset="0"/>
                <a:cs typeface="Times New Roman" panose="02020603050405020304" pitchFamily="18" charset="0"/>
              </a:rPr>
              <a:t> </a:t>
            </a:r>
            <a:r>
              <a:rPr lang="en-US" altLang="en-US" sz="2100" dirty="0" err="1">
                <a:latin typeface="Times New Roman" panose="02020603050405020304" pitchFamily="18" charset="0"/>
                <a:cs typeface="Times New Roman" panose="02020603050405020304" pitchFamily="18" charset="0"/>
              </a:rPr>
              <a:t>kê</a:t>
            </a:r>
            <a:r>
              <a:rPr lang="en-US" altLang="en-US" sz="2100" dirty="0">
                <a:latin typeface="Times New Roman" panose="02020603050405020304" pitchFamily="18" charset="0"/>
                <a:cs typeface="Times New Roman" panose="02020603050405020304" pitchFamily="18" charset="0"/>
              </a:rPr>
              <a:t>….</a:t>
            </a:r>
          </a:p>
          <a:p>
            <a:pPr marL="342900" indent="-342900">
              <a:lnSpc>
                <a:spcPts val="2600"/>
              </a:lnSpc>
              <a:spcAft>
                <a:spcPts val="600"/>
              </a:spcAft>
              <a:buClr>
                <a:srgbClr val="FF0000"/>
              </a:buClr>
              <a:buFont typeface="Wingdings" panose="05000000000000000000" pitchFamily="2" charset="2"/>
              <a:buChar char="Ø"/>
              <a:defRPr/>
            </a:pPr>
            <a:r>
              <a:rPr lang="en-US" altLang="en-US" sz="2100" dirty="0">
                <a:highlight>
                  <a:srgbClr val="FFFF00"/>
                </a:highlight>
                <a:latin typeface="Times New Roman" panose="02020603050405020304" pitchFamily="18" charset="0"/>
                <a:cs typeface="Times New Roman" panose="02020603050405020304" pitchFamily="18" charset="0"/>
              </a:rPr>
              <a:t>=&gt;</a:t>
            </a:r>
            <a:r>
              <a:rPr lang="en-US" altLang="en-US" sz="2100" dirty="0">
                <a:latin typeface="Times New Roman" panose="02020603050405020304" pitchFamily="18" charset="0"/>
                <a:cs typeface="Times New Roman" panose="02020603050405020304" pitchFamily="18" charset="0"/>
              </a:rPr>
              <a:t> MC </a:t>
            </a:r>
            <a:r>
              <a:rPr lang="vi-VN" altLang="en-US" sz="2100" dirty="0">
                <a:latin typeface="Times New Roman" panose="02020603050405020304" pitchFamily="18" charset="0"/>
                <a:cs typeface="Times New Roman" panose="02020603050405020304" pitchFamily="18" charset="0"/>
              </a:rPr>
              <a:t>được lưu trữ, bảo quản theo</a:t>
            </a:r>
            <a:r>
              <a:rPr lang="vi-VN" altLang="en-US" sz="2100" b="1" dirty="0">
                <a:solidFill>
                  <a:srgbClr val="FF0000"/>
                </a:solidFill>
                <a:latin typeface="Times New Roman" panose="02020603050405020304" pitchFamily="18" charset="0"/>
                <a:cs typeface="Times New Roman" panose="02020603050405020304" pitchFamily="18" charset="0"/>
              </a:rPr>
              <a:t> </a:t>
            </a:r>
            <a:r>
              <a:rPr lang="en-US" altLang="en-US" sz="2100" b="1" dirty="0" err="1">
                <a:solidFill>
                  <a:srgbClr val="FF0000"/>
                </a:solidFill>
                <a:latin typeface="Times New Roman" panose="02020603050405020304" pitchFamily="18" charset="0"/>
                <a:cs typeface="Times New Roman" panose="02020603050405020304" pitchFamily="18" charset="0"/>
              </a:rPr>
              <a:t>đúng</a:t>
            </a:r>
            <a:r>
              <a:rPr lang="en-US" altLang="en-US" sz="2100" b="1" dirty="0">
                <a:solidFill>
                  <a:srgbClr val="FF0000"/>
                </a:solidFill>
                <a:latin typeface="Times New Roman" panose="02020603050405020304" pitchFamily="18" charset="0"/>
                <a:cs typeface="Times New Roman" panose="02020603050405020304" pitchFamily="18" charset="0"/>
              </a:rPr>
              <a:t> </a:t>
            </a:r>
            <a:r>
              <a:rPr lang="vi-VN" altLang="en-US" sz="2100" b="1" dirty="0">
                <a:solidFill>
                  <a:srgbClr val="FF0000"/>
                </a:solidFill>
                <a:latin typeface="Times New Roman" panose="02020603050405020304" pitchFamily="18" charset="0"/>
                <a:cs typeface="Times New Roman" panose="02020603050405020304" pitchFamily="18" charset="0"/>
              </a:rPr>
              <a:t>quy định của Luật </a:t>
            </a:r>
            <a:r>
              <a:rPr lang="en-US" altLang="en-US" sz="2100" b="1" dirty="0">
                <a:solidFill>
                  <a:srgbClr val="FF0000"/>
                </a:solidFill>
                <a:latin typeface="Times New Roman" panose="02020603050405020304" pitchFamily="18" charset="0"/>
                <a:cs typeface="Times New Roman" panose="02020603050405020304" pitchFamily="18" charset="0"/>
              </a:rPr>
              <a:t>L</a:t>
            </a:r>
            <a:r>
              <a:rPr lang="vi-VN" altLang="en-US" sz="2100" b="1" dirty="0">
                <a:solidFill>
                  <a:srgbClr val="FF0000"/>
                </a:solidFill>
                <a:latin typeface="Times New Roman" panose="02020603050405020304" pitchFamily="18" charset="0"/>
                <a:cs typeface="Times New Roman" panose="02020603050405020304" pitchFamily="18" charset="0"/>
              </a:rPr>
              <a:t>ưu trữ và các quy định hiện hành</a:t>
            </a:r>
            <a:r>
              <a:rPr lang="en-US" altLang="en-US" sz="2100" b="1" dirty="0">
                <a:solidFill>
                  <a:srgbClr val="FF0000"/>
                </a:solidFill>
                <a:latin typeface="Times New Roman" panose="02020603050405020304" pitchFamily="18" charset="0"/>
                <a:cs typeface="Times New Roman" panose="02020603050405020304" pitchFamily="18" charset="0"/>
              </a:rPr>
              <a:t>; </a:t>
            </a:r>
            <a:r>
              <a:rPr lang="en-US" altLang="en-US" sz="2100" b="1" dirty="0" err="1">
                <a:solidFill>
                  <a:srgbClr val="004ADE"/>
                </a:solidFill>
                <a:latin typeface="Times New Roman" panose="02020603050405020304" pitchFamily="18" charset="0"/>
                <a:cs typeface="Times New Roman" panose="02020603050405020304" pitchFamily="18" charset="0"/>
              </a:rPr>
              <a:t>bảo</a:t>
            </a:r>
            <a:r>
              <a:rPr lang="en-US" altLang="en-US" sz="2100" b="1" dirty="0">
                <a:solidFill>
                  <a:srgbClr val="004ADE"/>
                </a:solidFill>
                <a:latin typeface="Times New Roman" panose="02020603050405020304" pitchFamily="18" charset="0"/>
                <a:cs typeface="Times New Roman" panose="02020603050405020304" pitchFamily="18" charset="0"/>
              </a:rPr>
              <a:t> </a:t>
            </a:r>
            <a:r>
              <a:rPr lang="en-US" altLang="en-US" sz="2100" b="1" dirty="0" err="1">
                <a:solidFill>
                  <a:srgbClr val="004ADE"/>
                </a:solidFill>
                <a:latin typeface="Times New Roman" panose="02020603050405020304" pitchFamily="18" charset="0"/>
                <a:cs typeface="Times New Roman" panose="02020603050405020304" pitchFamily="18" charset="0"/>
              </a:rPr>
              <a:t>đảm</a:t>
            </a:r>
            <a:r>
              <a:rPr lang="en-US" altLang="en-US" sz="2100" b="1" dirty="0">
                <a:solidFill>
                  <a:srgbClr val="004ADE"/>
                </a:solidFill>
                <a:latin typeface="Times New Roman" panose="02020603050405020304" pitchFamily="18" charset="0"/>
                <a:cs typeface="Times New Roman" panose="02020603050405020304" pitchFamily="18" charset="0"/>
              </a:rPr>
              <a:t> </a:t>
            </a:r>
            <a:r>
              <a:rPr lang="en-US" altLang="en-US" sz="2100" b="1" dirty="0" err="1">
                <a:solidFill>
                  <a:srgbClr val="004ADE"/>
                </a:solidFill>
                <a:latin typeface="Times New Roman" panose="02020603050405020304" pitchFamily="18" charset="0"/>
                <a:cs typeface="Times New Roman" panose="02020603050405020304" pitchFamily="18" charset="0"/>
              </a:rPr>
              <a:t>dễ</a:t>
            </a:r>
            <a:r>
              <a:rPr lang="en-US" altLang="en-US" sz="2100" b="1" dirty="0">
                <a:solidFill>
                  <a:srgbClr val="004ADE"/>
                </a:solidFill>
                <a:latin typeface="Times New Roman" panose="02020603050405020304" pitchFamily="18" charset="0"/>
                <a:cs typeface="Times New Roman" panose="02020603050405020304" pitchFamily="18" charset="0"/>
              </a:rPr>
              <a:t> </a:t>
            </a:r>
            <a:r>
              <a:rPr lang="en-US" altLang="en-US" sz="2100" b="1" dirty="0" err="1">
                <a:solidFill>
                  <a:srgbClr val="004ADE"/>
                </a:solidFill>
                <a:latin typeface="Times New Roman" panose="02020603050405020304" pitchFamily="18" charset="0"/>
                <a:cs typeface="Times New Roman" panose="02020603050405020304" pitchFamily="18" charset="0"/>
              </a:rPr>
              <a:t>tra</a:t>
            </a:r>
            <a:r>
              <a:rPr lang="en-US" altLang="en-US" sz="2100" b="1" dirty="0">
                <a:solidFill>
                  <a:srgbClr val="004ADE"/>
                </a:solidFill>
                <a:latin typeface="Times New Roman" panose="02020603050405020304" pitchFamily="18" charset="0"/>
                <a:cs typeface="Times New Roman" panose="02020603050405020304" pitchFamily="18" charset="0"/>
              </a:rPr>
              <a:t> </a:t>
            </a:r>
            <a:r>
              <a:rPr lang="en-US" altLang="en-US" sz="2100" b="1" dirty="0" err="1">
                <a:solidFill>
                  <a:srgbClr val="004ADE"/>
                </a:solidFill>
                <a:latin typeface="Times New Roman" panose="02020603050405020304" pitchFamily="18" charset="0"/>
                <a:cs typeface="Times New Roman" panose="02020603050405020304" pitchFamily="18" charset="0"/>
              </a:rPr>
              <a:t>cứu</a:t>
            </a:r>
            <a:r>
              <a:rPr lang="en-US" altLang="en-US" sz="2100" b="1" dirty="0">
                <a:solidFill>
                  <a:srgbClr val="004ADE"/>
                </a:solidFill>
                <a:latin typeface="Times New Roman" panose="02020603050405020304" pitchFamily="18" charset="0"/>
                <a:cs typeface="Times New Roman" panose="02020603050405020304" pitchFamily="18" charset="0"/>
              </a:rPr>
              <a:t>, </a:t>
            </a:r>
            <a:r>
              <a:rPr lang="en-US" altLang="en-US" sz="2100" b="1" dirty="0" err="1">
                <a:solidFill>
                  <a:srgbClr val="004ADE"/>
                </a:solidFill>
                <a:latin typeface="Times New Roman" panose="02020603050405020304" pitchFamily="18" charset="0"/>
                <a:cs typeface="Times New Roman" panose="02020603050405020304" pitchFamily="18" charset="0"/>
              </a:rPr>
              <a:t>thuận</a:t>
            </a:r>
            <a:r>
              <a:rPr lang="en-US" altLang="en-US" sz="2100" b="1" dirty="0">
                <a:solidFill>
                  <a:srgbClr val="004ADE"/>
                </a:solidFill>
                <a:latin typeface="Times New Roman" panose="02020603050405020304" pitchFamily="18" charset="0"/>
                <a:cs typeface="Times New Roman" panose="02020603050405020304" pitchFamily="18" charset="0"/>
              </a:rPr>
              <a:t> </a:t>
            </a:r>
            <a:r>
              <a:rPr lang="en-US" altLang="en-US" sz="2100" b="1" dirty="0" err="1">
                <a:solidFill>
                  <a:srgbClr val="004ADE"/>
                </a:solidFill>
                <a:latin typeface="Times New Roman" panose="02020603050405020304" pitchFamily="18" charset="0"/>
                <a:cs typeface="Times New Roman" panose="02020603050405020304" pitchFamily="18" charset="0"/>
              </a:rPr>
              <a:t>tiện</a:t>
            </a:r>
            <a:r>
              <a:rPr lang="en-US" altLang="en-US" sz="2100" b="1" dirty="0">
                <a:solidFill>
                  <a:srgbClr val="004ADE"/>
                </a:solidFill>
                <a:latin typeface="Times New Roman" panose="02020603050405020304" pitchFamily="18" charset="0"/>
                <a:cs typeface="Times New Roman" panose="02020603050405020304" pitchFamily="18" charset="0"/>
              </a:rPr>
              <a:t> </a:t>
            </a:r>
            <a:r>
              <a:rPr lang="en-US" altLang="en-US" sz="2100" b="1" dirty="0" err="1">
                <a:solidFill>
                  <a:srgbClr val="004ADE"/>
                </a:solidFill>
                <a:latin typeface="Times New Roman" panose="02020603050405020304" pitchFamily="18" charset="0"/>
                <a:cs typeface="Times New Roman" panose="02020603050405020304" pitchFamily="18" charset="0"/>
              </a:rPr>
              <a:t>khi</a:t>
            </a:r>
            <a:r>
              <a:rPr lang="en-US" altLang="en-US" sz="2100" b="1" dirty="0">
                <a:solidFill>
                  <a:srgbClr val="004ADE"/>
                </a:solidFill>
                <a:latin typeface="Times New Roman" panose="02020603050405020304" pitchFamily="18" charset="0"/>
                <a:cs typeface="Times New Roman" panose="02020603050405020304" pitchFamily="18" charset="0"/>
              </a:rPr>
              <a:t> </a:t>
            </a:r>
            <a:r>
              <a:rPr lang="en-US" altLang="en-US" sz="2100" b="1" dirty="0" err="1">
                <a:solidFill>
                  <a:srgbClr val="004ADE"/>
                </a:solidFill>
                <a:latin typeface="Times New Roman" panose="02020603050405020304" pitchFamily="18" charset="0"/>
                <a:cs typeface="Times New Roman" panose="02020603050405020304" pitchFamily="18" charset="0"/>
              </a:rPr>
              <a:t>sử</a:t>
            </a:r>
            <a:r>
              <a:rPr lang="en-US" altLang="en-US" sz="2100" b="1" dirty="0">
                <a:solidFill>
                  <a:srgbClr val="004ADE"/>
                </a:solidFill>
                <a:latin typeface="Times New Roman" panose="02020603050405020304" pitchFamily="18" charset="0"/>
                <a:cs typeface="Times New Roman" panose="02020603050405020304" pitchFamily="18" charset="0"/>
              </a:rPr>
              <a:t> </a:t>
            </a:r>
            <a:r>
              <a:rPr lang="en-US" altLang="en-US" sz="2100" b="1" dirty="0" err="1">
                <a:solidFill>
                  <a:srgbClr val="004ADE"/>
                </a:solidFill>
                <a:latin typeface="Times New Roman" panose="02020603050405020304" pitchFamily="18" charset="0"/>
                <a:cs typeface="Times New Roman" panose="02020603050405020304" pitchFamily="18" charset="0"/>
              </a:rPr>
              <a:t>dụng</a:t>
            </a:r>
            <a:r>
              <a:rPr lang="en-US" altLang="en-US" sz="2100" b="1" dirty="0">
                <a:solidFill>
                  <a:srgbClr val="004ADE"/>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8587089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07035" y="814705"/>
            <a:ext cx="7384211" cy="2961900"/>
          </a:xfrm>
        </p:spPr>
        <p:txBody>
          <a:bodyPr/>
          <a:lstStyle/>
          <a:p>
            <a:pPr algn="ctr"/>
            <a:r>
              <a:rPr lang="en-US" sz="4800" b="1" dirty="0">
                <a:solidFill>
                  <a:srgbClr val="FFFF00"/>
                </a:solidFill>
                <a:latin typeface="Times New Roman" panose="02020603050405020304" pitchFamily="18" charset="0"/>
                <a:cs typeface="Times New Roman" panose="02020603050405020304" pitchFamily="18" charset="0"/>
              </a:rPr>
              <a:t>III. KỸ THUẬT VIẾT PHIẾU ĐÁNH GIÁ </a:t>
            </a:r>
            <a:br>
              <a:rPr lang="en-US" sz="4800" b="1" dirty="0">
                <a:solidFill>
                  <a:srgbClr val="FFFF00"/>
                </a:solidFill>
                <a:latin typeface="Times New Roman" panose="02020603050405020304" pitchFamily="18" charset="0"/>
                <a:cs typeface="Times New Roman" panose="02020603050405020304" pitchFamily="18" charset="0"/>
              </a:rPr>
            </a:br>
            <a:r>
              <a:rPr lang="en-US" sz="4800" b="1" dirty="0">
                <a:solidFill>
                  <a:srgbClr val="FFFF00"/>
                </a:solidFill>
                <a:latin typeface="Times New Roman" panose="02020603050405020304" pitchFamily="18" charset="0"/>
                <a:cs typeface="Times New Roman" panose="02020603050405020304" pitchFamily="18" charset="0"/>
              </a:rPr>
              <a:t>TIÊU CHÍ</a:t>
            </a:r>
            <a:endParaRPr lang="en-US" dirty="0">
              <a:solidFill>
                <a:srgbClr val="FFFF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111813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idx="12"/>
          </p:nvPr>
        </p:nvSpPr>
        <p:spPr/>
        <p:txBody>
          <a:bodyPr/>
          <a:lstStyle/>
          <a:p>
            <a:pPr marL="0" lvl="0" indent="0">
              <a:spcBef>
                <a:spcPts val="0"/>
              </a:spcBef>
              <a:buNone/>
            </a:pPr>
            <a:fld id="{00000000-1234-1234-1234-123412341234}" type="slidenum">
              <a:rPr lang="en" smtClean="0"/>
              <a:t>23</a:t>
            </a:fld>
            <a:endParaRPr lang="en"/>
          </a:p>
        </p:txBody>
      </p:sp>
      <p:sp>
        <p:nvSpPr>
          <p:cNvPr id="2" name="TextBox 1">
            <a:extLst>
              <a:ext uri="{FF2B5EF4-FFF2-40B4-BE49-F238E27FC236}">
                <a16:creationId xmlns:a16="http://schemas.microsoft.com/office/drawing/2014/main" xmlns="" id="{D17BD233-A911-4B55-946E-000754CA879C}"/>
              </a:ext>
            </a:extLst>
          </p:cNvPr>
          <p:cNvSpPr txBox="1"/>
          <p:nvPr/>
        </p:nvSpPr>
        <p:spPr>
          <a:xfrm>
            <a:off x="310243" y="195943"/>
            <a:ext cx="6302829" cy="707886"/>
          </a:xfrm>
          <a:prstGeom prst="rect">
            <a:avLst/>
          </a:prstGeom>
          <a:noFill/>
        </p:spPr>
        <p:txBody>
          <a:bodyPr wrap="square" rtlCol="0">
            <a:spAutoFit/>
          </a:bodyPr>
          <a:lstStyle/>
          <a:p>
            <a:r>
              <a:rPr lang="en-US" altLang="en-US" sz="2600" b="1" dirty="0">
                <a:solidFill>
                  <a:srgbClr val="FFFF00"/>
                </a:solidFill>
                <a:latin typeface="Times New Roman" panose="02020603050405020304" pitchFamily="18" charset="0"/>
              </a:rPr>
              <a:t>VIẾT PHIẾU ĐÁNH GIÁ TIÊU CHÍ</a:t>
            </a:r>
            <a:r>
              <a:rPr lang="en-US" altLang="en-US" sz="1600" b="1" dirty="0">
                <a:solidFill>
                  <a:srgbClr val="FF0000"/>
                </a:solidFill>
                <a:latin typeface="Times New Roman" panose="02020603050405020304" pitchFamily="18" charset="0"/>
              </a:rPr>
              <a:t/>
            </a:r>
            <a:br>
              <a:rPr lang="en-US" altLang="en-US" sz="1600" b="1" dirty="0">
                <a:solidFill>
                  <a:srgbClr val="FF0000"/>
                </a:solidFill>
                <a:latin typeface="Times New Roman" panose="02020603050405020304" pitchFamily="18" charset="0"/>
              </a:rPr>
            </a:br>
            <a:endParaRPr lang="en-US" dirty="0"/>
          </a:p>
        </p:txBody>
      </p:sp>
      <p:sp>
        <p:nvSpPr>
          <p:cNvPr id="3" name="TextBox 2">
            <a:extLst>
              <a:ext uri="{FF2B5EF4-FFF2-40B4-BE49-F238E27FC236}">
                <a16:creationId xmlns:a16="http://schemas.microsoft.com/office/drawing/2014/main" xmlns="" id="{36057D21-80A9-4350-BA4C-CCF82EF4FFBF}"/>
              </a:ext>
            </a:extLst>
          </p:cNvPr>
          <p:cNvSpPr txBox="1"/>
          <p:nvPr/>
        </p:nvSpPr>
        <p:spPr>
          <a:xfrm>
            <a:off x="930729" y="1028700"/>
            <a:ext cx="7480218" cy="3359894"/>
          </a:xfrm>
          <a:prstGeom prst="rect">
            <a:avLst/>
          </a:prstGeom>
          <a:noFill/>
        </p:spPr>
        <p:txBody>
          <a:bodyPr wrap="square" rtlCol="0">
            <a:spAutoFit/>
          </a:bodyPr>
          <a:lstStyle/>
          <a:p>
            <a:pPr algn="just" eaLnBrk="1" hangingPunct="1">
              <a:lnSpc>
                <a:spcPts val="2600"/>
              </a:lnSpc>
              <a:spcBef>
                <a:spcPts val="1200"/>
              </a:spcBef>
              <a:spcAft>
                <a:spcPts val="1200"/>
              </a:spcAft>
              <a:buFont typeface="Wingdings" panose="05000000000000000000" pitchFamily="2" charset="2"/>
              <a:buNone/>
            </a:pPr>
            <a:r>
              <a:rPr lang="en-US" altLang="en-US" sz="2800" dirty="0">
                <a:solidFill>
                  <a:srgbClr val="FF0000"/>
                </a:solidFill>
                <a:latin typeface="Times New Roman" panose="02020603050405020304" pitchFamily="18" charset="0"/>
                <a:cs typeface="Times New Roman" panose="02020603050405020304" pitchFamily="18" charset="0"/>
              </a:rPr>
              <a:t>1.</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Ghi</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lại</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kết</a:t>
            </a:r>
            <a:r>
              <a:rPr lang="en-US" altLang="en-US" sz="2800" dirty="0">
                <a:latin typeface="Times New Roman" panose="02020603050405020304" pitchFamily="18" charset="0"/>
                <a:cs typeface="Times New Roman" panose="02020603050405020304" pitchFamily="18" charset="0"/>
              </a:rPr>
              <a:t> </a:t>
            </a:r>
            <a:r>
              <a:rPr lang="vi-VN" altLang="en-US" sz="2800" dirty="0">
                <a:latin typeface="Times New Roman" panose="02020603050405020304" pitchFamily="18" charset="0"/>
                <a:cs typeface="Times New Roman" panose="02020603050405020304" pitchFamily="18" charset="0"/>
              </a:rPr>
              <a:t>quả đánh giá </a:t>
            </a:r>
            <a:r>
              <a:rPr lang="en-US" altLang="en-US" sz="2800" dirty="0" err="1">
                <a:latin typeface="Times New Roman" panose="02020603050405020304" pitchFamily="18" charset="0"/>
                <a:cs typeface="Times New Roman" panose="02020603050405020304" pitchFamily="18" charset="0"/>
              </a:rPr>
              <a:t>từng</a:t>
            </a:r>
            <a:r>
              <a:rPr lang="en-US" altLang="en-US" sz="2800" dirty="0">
                <a:latin typeface="Times New Roman" panose="02020603050405020304" pitchFamily="18" charset="0"/>
                <a:cs typeface="Times New Roman" panose="02020603050405020304" pitchFamily="18" charset="0"/>
              </a:rPr>
              <a:t> </a:t>
            </a:r>
            <a:r>
              <a:rPr lang="vi-VN" altLang="en-US" sz="2800" dirty="0">
                <a:latin typeface="Times New Roman" panose="02020603050405020304" pitchFamily="18" charset="0"/>
                <a:cs typeface="Times New Roman" panose="02020603050405020304" pitchFamily="18" charset="0"/>
              </a:rPr>
              <a:t>tiêu chí</a:t>
            </a:r>
            <a:r>
              <a:rPr lang="en-US" altLang="en-US" sz="2800" dirty="0">
                <a:latin typeface="Times New Roman" panose="02020603050405020304" pitchFamily="18" charset="0"/>
                <a:cs typeface="Times New Roman" panose="02020603050405020304" pitchFamily="18" charset="0"/>
              </a:rPr>
              <a:t>.</a:t>
            </a:r>
          </a:p>
          <a:p>
            <a:pPr algn="just" eaLnBrk="1" hangingPunct="1">
              <a:lnSpc>
                <a:spcPts val="2600"/>
              </a:lnSpc>
              <a:spcBef>
                <a:spcPts val="1200"/>
              </a:spcBef>
              <a:spcAft>
                <a:spcPts val="1200"/>
              </a:spcAft>
              <a:buFont typeface="Wingdings" panose="05000000000000000000" pitchFamily="2" charset="2"/>
              <a:buNone/>
            </a:pPr>
            <a:r>
              <a:rPr lang="en-US" altLang="en-US" sz="2800" dirty="0">
                <a:solidFill>
                  <a:srgbClr val="FF0000"/>
                </a:solidFill>
                <a:latin typeface="Times New Roman" panose="02020603050405020304" pitchFamily="18" charset="0"/>
                <a:cs typeface="Times New Roman" panose="02020603050405020304" pitchFamily="18" charset="0"/>
              </a:rPr>
              <a:t>2.</a:t>
            </a:r>
            <a:r>
              <a:rPr lang="en-US" altLang="en-US" sz="2800" dirty="0">
                <a:latin typeface="Times New Roman" panose="02020603050405020304" pitchFamily="18" charset="0"/>
                <a:cs typeface="Times New Roman" panose="02020603050405020304" pitchFamily="18" charset="0"/>
              </a:rPr>
              <a:t> C</a:t>
            </a:r>
            <a:r>
              <a:rPr lang="vi-VN" altLang="en-US" sz="2800" dirty="0">
                <a:latin typeface="Times New Roman" panose="02020603050405020304" pitchFamily="18" charset="0"/>
                <a:cs typeface="Times New Roman" panose="02020603050405020304" pitchFamily="18" charset="0"/>
              </a:rPr>
              <a:t>ơ sở để tổng hợp </a:t>
            </a:r>
            <a:r>
              <a:rPr lang="en-US" altLang="en-US" sz="2800" dirty="0" err="1">
                <a:latin typeface="Times New Roman" panose="02020603050405020304" pitchFamily="18" charset="0"/>
                <a:cs typeface="Times New Roman" panose="02020603050405020304" pitchFamily="18" charset="0"/>
              </a:rPr>
              <a:t>viết</a:t>
            </a:r>
            <a:r>
              <a:rPr lang="vi-VN" altLang="en-US" sz="2800" dirty="0">
                <a:latin typeface="Times New Roman" panose="02020603050405020304" pitchFamily="18" charset="0"/>
                <a:cs typeface="Times New Roman" panose="02020603050405020304" pitchFamily="18" charset="0"/>
              </a:rPr>
              <a:t> báo cáo tự đánh giá.</a:t>
            </a:r>
            <a:endParaRPr lang="en-US" altLang="en-US" sz="2800" dirty="0">
              <a:latin typeface="Times New Roman" panose="02020603050405020304" pitchFamily="18" charset="0"/>
              <a:cs typeface="Times New Roman" panose="02020603050405020304" pitchFamily="18" charset="0"/>
            </a:endParaRPr>
          </a:p>
          <a:p>
            <a:pPr algn="just" eaLnBrk="1" hangingPunct="1">
              <a:lnSpc>
                <a:spcPts val="2600"/>
              </a:lnSpc>
              <a:spcBef>
                <a:spcPts val="1200"/>
              </a:spcBef>
              <a:spcAft>
                <a:spcPts val="1200"/>
              </a:spcAft>
              <a:buFont typeface="Arial" panose="020B0604020202020204" pitchFamily="34" charset="0"/>
              <a:buNone/>
            </a:pPr>
            <a:r>
              <a:rPr lang="en-US" altLang="en-US" sz="2800" dirty="0">
                <a:solidFill>
                  <a:srgbClr val="FF0000"/>
                </a:solidFill>
                <a:latin typeface="Times New Roman" panose="02020603050405020304" pitchFamily="18" charset="0"/>
                <a:cs typeface="Times New Roman" panose="02020603050405020304" pitchFamily="18" charset="0"/>
              </a:rPr>
              <a:t>3.</a:t>
            </a:r>
            <a:r>
              <a:rPr lang="en-US" altLang="en-US" sz="2800" dirty="0">
                <a:latin typeface="Times New Roman" panose="02020603050405020304" pitchFamily="18" charset="0"/>
                <a:cs typeface="Times New Roman" panose="02020603050405020304" pitchFamily="18" charset="0"/>
              </a:rPr>
              <a:t> </a:t>
            </a:r>
            <a:r>
              <a:rPr lang="vi-VN" altLang="en-US" sz="2800" dirty="0">
                <a:latin typeface="Times New Roman" panose="02020603050405020304" pitchFamily="18" charset="0"/>
                <a:cs typeface="Times New Roman" panose="02020603050405020304" pitchFamily="18" charset="0"/>
              </a:rPr>
              <a:t>Phiếu đánh giá tiêu chí</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dùng</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cho</a:t>
            </a:r>
            <a:r>
              <a:rPr lang="en-US" altLang="en-US" sz="2800" dirty="0">
                <a:latin typeface="Times New Roman" panose="02020603050405020304" pitchFamily="18" charset="0"/>
                <a:cs typeface="Times New Roman" panose="02020603050405020304" pitchFamily="18" charset="0"/>
              </a:rPr>
              <a:t>:</a:t>
            </a:r>
          </a:p>
          <a:p>
            <a:pPr algn="just" eaLnBrk="1" hangingPunct="1">
              <a:lnSpc>
                <a:spcPts val="2600"/>
              </a:lnSpc>
              <a:spcBef>
                <a:spcPts val="1200"/>
              </a:spcBef>
              <a:spcAft>
                <a:spcPts val="1200"/>
              </a:spcAft>
            </a:pPr>
            <a:r>
              <a:rPr lang="vi-VN"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Mức</a:t>
            </a:r>
            <a:r>
              <a:rPr lang="en-US" altLang="en-US" sz="2800" dirty="0">
                <a:latin typeface="Times New Roman" panose="02020603050405020304" pitchFamily="18" charset="0"/>
                <a:cs typeface="Times New Roman" panose="02020603050405020304" pitchFamily="18" charset="0"/>
              </a:rPr>
              <a:t> 1, </a:t>
            </a:r>
            <a:r>
              <a:rPr lang="en-US" altLang="en-US" sz="2800" dirty="0" err="1">
                <a:latin typeface="Times New Roman" panose="02020603050405020304" pitchFamily="18" charset="0"/>
                <a:cs typeface="Times New Roman" panose="02020603050405020304" pitchFamily="18" charset="0"/>
              </a:rPr>
              <a:t>Mức</a:t>
            </a:r>
            <a:r>
              <a:rPr lang="en-US" altLang="en-US" sz="2800" dirty="0">
                <a:latin typeface="Times New Roman" panose="02020603050405020304" pitchFamily="18" charset="0"/>
                <a:cs typeface="Times New Roman" panose="02020603050405020304" pitchFamily="18" charset="0"/>
              </a:rPr>
              <a:t> 2 </a:t>
            </a:r>
            <a:r>
              <a:rPr lang="en-US" altLang="en-US" sz="2800" dirty="0" err="1">
                <a:latin typeface="Times New Roman" panose="02020603050405020304" pitchFamily="18" charset="0"/>
                <a:cs typeface="Times New Roman" panose="02020603050405020304" pitchFamily="18" charset="0"/>
              </a:rPr>
              <a:t>và</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Mức</a:t>
            </a:r>
            <a:r>
              <a:rPr lang="en-US" altLang="en-US" sz="2800" dirty="0">
                <a:latin typeface="Times New Roman" panose="02020603050405020304" pitchFamily="18" charset="0"/>
                <a:cs typeface="Times New Roman" panose="02020603050405020304" pitchFamily="18" charset="0"/>
              </a:rPr>
              <a:t> 3 </a:t>
            </a:r>
            <a:r>
              <a:rPr lang="vi-VN" altLang="en-US" sz="2800" dirty="0">
                <a:solidFill>
                  <a:srgbClr val="FF0000"/>
                </a:solidFill>
                <a:latin typeface="Times New Roman" panose="02020603050405020304" pitchFamily="18" charset="0"/>
                <a:cs typeface="Times New Roman" panose="02020603050405020304" pitchFamily="18" charset="0"/>
              </a:rPr>
              <a:t>(Phụ lục </a:t>
            </a:r>
            <a:r>
              <a:rPr lang="en-US" altLang="en-US" sz="2800" dirty="0">
                <a:solidFill>
                  <a:srgbClr val="FF0000"/>
                </a:solidFill>
                <a:latin typeface="Times New Roman" panose="02020603050405020304" pitchFamily="18" charset="0"/>
                <a:cs typeface="Times New Roman" panose="02020603050405020304" pitchFamily="18" charset="0"/>
              </a:rPr>
              <a:t>5a</a:t>
            </a:r>
            <a:r>
              <a:rPr lang="vi-VN" altLang="en-US" sz="2800" dirty="0">
                <a:solidFill>
                  <a:srgbClr val="FF0000"/>
                </a:solidFill>
                <a:latin typeface="Times New Roman" panose="02020603050405020304" pitchFamily="18" charset="0"/>
                <a:cs typeface="Times New Roman" panose="02020603050405020304" pitchFamily="18" charset="0"/>
              </a:rPr>
              <a:t>)</a:t>
            </a:r>
            <a:r>
              <a:rPr lang="en-US" altLang="en-US" sz="2800" dirty="0">
                <a:solidFill>
                  <a:srgbClr val="FF0000"/>
                </a:solidFill>
                <a:latin typeface="Times New Roman" panose="02020603050405020304" pitchFamily="18" charset="0"/>
                <a:cs typeface="Times New Roman" panose="02020603050405020304" pitchFamily="18" charset="0"/>
              </a:rPr>
              <a:t> </a:t>
            </a:r>
          </a:p>
          <a:p>
            <a:pPr algn="just" eaLnBrk="1" hangingPunct="1">
              <a:lnSpc>
                <a:spcPts val="2600"/>
              </a:lnSpc>
              <a:spcBef>
                <a:spcPts val="1200"/>
              </a:spcBef>
              <a:spcAft>
                <a:spcPts val="1200"/>
              </a:spcAft>
            </a:pPr>
            <a:r>
              <a:rPr lang="vi-VN" altLang="en-US" sz="2800" dirty="0">
                <a:latin typeface="Times New Roman" panose="02020603050405020304" pitchFamily="18" charset="0"/>
                <a:cs typeface="Times New Roman" panose="02020603050405020304" pitchFamily="18" charset="0"/>
              </a:rPr>
              <a:t>Mức 4 </a:t>
            </a:r>
            <a:r>
              <a:rPr lang="vi-VN" altLang="en-US" sz="2800" dirty="0">
                <a:solidFill>
                  <a:srgbClr val="FF0000"/>
                </a:solidFill>
                <a:latin typeface="Times New Roman" panose="02020603050405020304" pitchFamily="18" charset="0"/>
                <a:cs typeface="Times New Roman" panose="02020603050405020304" pitchFamily="18" charset="0"/>
              </a:rPr>
              <a:t>(Phụ lục </a:t>
            </a:r>
            <a:r>
              <a:rPr lang="en-US" altLang="en-US" sz="2800" dirty="0">
                <a:solidFill>
                  <a:srgbClr val="FF0000"/>
                </a:solidFill>
                <a:latin typeface="Times New Roman" panose="02020603050405020304" pitchFamily="18" charset="0"/>
                <a:cs typeface="Times New Roman" panose="02020603050405020304" pitchFamily="18" charset="0"/>
              </a:rPr>
              <a:t>5b</a:t>
            </a:r>
            <a:r>
              <a:rPr lang="vi-VN" altLang="en-US" sz="2800" dirty="0">
                <a:solidFill>
                  <a:srgbClr val="FF0000"/>
                </a:solidFill>
                <a:latin typeface="Times New Roman" panose="02020603050405020304" pitchFamily="18" charset="0"/>
                <a:cs typeface="Times New Roman" panose="02020603050405020304" pitchFamily="18" charset="0"/>
              </a:rPr>
              <a:t>) </a:t>
            </a:r>
            <a:endParaRPr lang="en-US" altLang="en-US" sz="2800" dirty="0">
              <a:solidFill>
                <a:srgbClr val="FF0000"/>
              </a:solidFill>
              <a:latin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30454383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96D4999D-DC08-491A-BDB2-E3F79A143062}"/>
              </a:ext>
            </a:extLst>
          </p:cNvPr>
          <p:cNvSpPr txBox="1"/>
          <p:nvPr/>
        </p:nvSpPr>
        <p:spPr>
          <a:xfrm>
            <a:off x="0" y="149629"/>
            <a:ext cx="6982691" cy="461665"/>
          </a:xfrm>
          <a:prstGeom prst="rect">
            <a:avLst/>
          </a:prstGeom>
          <a:noFill/>
        </p:spPr>
        <p:txBody>
          <a:bodyPr wrap="square" rtlCol="0">
            <a:spAutoFit/>
          </a:bodyPr>
          <a:lstStyle/>
          <a:p>
            <a:r>
              <a:rPr lang="en-US" altLang="en-US" sz="2400" b="1" dirty="0">
                <a:solidFill>
                  <a:srgbClr val="FFFF00"/>
                </a:solidFill>
                <a:latin typeface="Times New Roman" panose="02020603050405020304" pitchFamily="18" charset="0"/>
              </a:rPr>
              <a:t>QUY TRÌNH VIẾT PHIẾU ĐÁNH GIÁ TIÊU CHÍ</a:t>
            </a:r>
            <a:endParaRPr lang="en-US" sz="2400" dirty="0">
              <a:solidFill>
                <a:srgbClr val="FFFF00"/>
              </a:solidFill>
            </a:endParaRPr>
          </a:p>
        </p:txBody>
      </p:sp>
      <p:sp>
        <p:nvSpPr>
          <p:cNvPr id="3" name="TextBox 2">
            <a:extLst>
              <a:ext uri="{FF2B5EF4-FFF2-40B4-BE49-F238E27FC236}">
                <a16:creationId xmlns:a16="http://schemas.microsoft.com/office/drawing/2014/main" xmlns="" id="{A4335EE2-F180-48A4-906C-B7267DA6A7BC}"/>
              </a:ext>
            </a:extLst>
          </p:cNvPr>
          <p:cNvSpPr txBox="1"/>
          <p:nvPr/>
        </p:nvSpPr>
        <p:spPr>
          <a:xfrm>
            <a:off x="232756" y="931025"/>
            <a:ext cx="8178191" cy="4129336"/>
          </a:xfrm>
          <a:prstGeom prst="rect">
            <a:avLst/>
          </a:prstGeom>
          <a:noFill/>
        </p:spPr>
        <p:txBody>
          <a:bodyPr wrap="square" rtlCol="0">
            <a:spAutoFit/>
          </a:bodyPr>
          <a:lstStyle/>
          <a:p>
            <a:pPr marL="457200" indent="-457200" algn="just">
              <a:lnSpc>
                <a:spcPts val="3200"/>
              </a:lnSpc>
              <a:spcBef>
                <a:spcPts val="600"/>
              </a:spcBef>
              <a:spcAft>
                <a:spcPts val="600"/>
              </a:spcAft>
              <a:buFont typeface="Wingdings" panose="05000000000000000000" pitchFamily="2" charset="2"/>
              <a:buChar char="Ø"/>
              <a:defRPr/>
            </a:pPr>
            <a:r>
              <a:rPr lang="en-US" sz="2800" b="1" dirty="0" err="1">
                <a:solidFill>
                  <a:srgbClr val="FF0000"/>
                </a:solidFill>
                <a:latin typeface="Times New Roman" pitchFamily="18" charset="0"/>
                <a:cs typeface="Times New Roman" pitchFamily="18" charset="0"/>
              </a:rPr>
              <a:t>Bước</a:t>
            </a:r>
            <a:r>
              <a:rPr lang="en-US" sz="2800" b="1" dirty="0">
                <a:solidFill>
                  <a:srgbClr val="FF0000"/>
                </a:solidFill>
                <a:latin typeface="Times New Roman" pitchFamily="18" charset="0"/>
                <a:cs typeface="Times New Roman" pitchFamily="18" charset="0"/>
              </a:rPr>
              <a:t> 1:</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Nhóm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công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tác</a:t>
            </a:r>
            <a:r>
              <a:rPr lang="en-US" sz="2800" dirty="0">
                <a:latin typeface="Times New Roman" pitchFamily="18" charset="0"/>
                <a:cs typeface="Times New Roman" pitchFamily="18" charset="0"/>
              </a:rPr>
              <a:t> </a:t>
            </a:r>
            <a:r>
              <a:rPr lang="vi-VN" sz="2800" dirty="0">
                <a:latin typeface="Times New Roman" pitchFamily="18" charset="0"/>
                <a:cs typeface="Times New Roman" pitchFamily="18" charset="0"/>
              </a:rPr>
              <a:t>hoặc cá nhân </a:t>
            </a:r>
            <a:r>
              <a:rPr lang="en-US" sz="2800" dirty="0" err="1">
                <a:latin typeface="Times New Roman" pitchFamily="18" charset="0"/>
                <a:cs typeface="Times New Roman" pitchFamily="18" charset="0"/>
              </a:rPr>
              <a:t>nghiên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cứu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phân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tích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và</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viết</a:t>
            </a:r>
            <a:r>
              <a:rPr lang="vi-VN" sz="2800" dirty="0">
                <a:latin typeface="Times New Roman" pitchFamily="18" charset="0"/>
                <a:cs typeface="Times New Roman" pitchFamily="18" charset="0"/>
              </a:rPr>
              <a:t>;</a:t>
            </a:r>
            <a:endParaRPr lang="en-US" sz="2800" dirty="0">
              <a:latin typeface="Times New Roman" pitchFamily="18" charset="0"/>
              <a:cs typeface="Times New Roman" pitchFamily="18" charset="0"/>
            </a:endParaRPr>
          </a:p>
          <a:p>
            <a:pPr marL="457200" indent="-457200" algn="just">
              <a:lnSpc>
                <a:spcPts val="3200"/>
              </a:lnSpc>
              <a:spcBef>
                <a:spcPts val="600"/>
              </a:spcBef>
              <a:spcAft>
                <a:spcPts val="600"/>
              </a:spcAft>
              <a:buFont typeface="Wingdings" panose="05000000000000000000" pitchFamily="2" charset="2"/>
              <a:buChar char="Ø"/>
              <a:defRPr/>
            </a:pPr>
            <a:r>
              <a:rPr lang="en-US" sz="2800" b="1" dirty="0" err="1">
                <a:solidFill>
                  <a:srgbClr val="FF0000"/>
                </a:solidFill>
                <a:latin typeface="Times New Roman" pitchFamily="18" charset="0"/>
                <a:cs typeface="Times New Roman" pitchFamily="18" charset="0"/>
              </a:rPr>
              <a:t>Bước</a:t>
            </a:r>
            <a:r>
              <a:rPr lang="en-US" sz="2800" b="1" dirty="0">
                <a:solidFill>
                  <a:srgbClr val="FF0000"/>
                </a:solidFill>
                <a:latin typeface="Times New Roman" pitchFamily="18" charset="0"/>
                <a:cs typeface="Times New Roman" pitchFamily="18" charset="0"/>
              </a:rPr>
              <a:t> 2:</a:t>
            </a:r>
            <a:r>
              <a:rPr lang="en-US" sz="2800" dirty="0">
                <a:latin typeface="Times New Roman" pitchFamily="18" charset="0"/>
                <a:cs typeface="Times New Roman" pitchFamily="18" charset="0"/>
              </a:rPr>
              <a:t> </a:t>
            </a:r>
            <a:r>
              <a:rPr lang="vi-VN" sz="2800" dirty="0">
                <a:latin typeface="Times New Roman" pitchFamily="18" charset="0"/>
                <a:cs typeface="Times New Roman" pitchFamily="18" charset="0"/>
              </a:rPr>
              <a:t>Nhóm công tác </a:t>
            </a:r>
            <a:r>
              <a:rPr lang="en-US" sz="2800" dirty="0" err="1">
                <a:latin typeface="Times New Roman" pitchFamily="18" charset="0"/>
                <a:cs typeface="Times New Roman" pitchFamily="18" charset="0"/>
              </a:rPr>
              <a:t>phân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tích</a:t>
            </a:r>
            <a:r>
              <a:rPr lang="en-US" sz="2800" dirty="0">
                <a:latin typeface="Times New Roman" pitchFamily="18" charset="0"/>
                <a:cs typeface="Times New Roman" pitchFamily="18" charset="0"/>
              </a:rPr>
              <a:t>, </a:t>
            </a:r>
            <a:r>
              <a:rPr lang="vi-VN" sz="2800" dirty="0">
                <a:latin typeface="Times New Roman" pitchFamily="18" charset="0"/>
                <a:cs typeface="Times New Roman" pitchFamily="18" charset="0"/>
              </a:rPr>
              <a:t>thảo luận để </a:t>
            </a:r>
            <a:r>
              <a:rPr lang="en-US" sz="2800" dirty="0" err="1">
                <a:latin typeface="Times New Roman" pitchFamily="18" charset="0"/>
                <a:cs typeface="Times New Roman" pitchFamily="18" charset="0"/>
              </a:rPr>
              <a:t>chỉnh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sửa</a:t>
            </a:r>
            <a:r>
              <a:rPr lang="en-US" sz="2800" dirty="0">
                <a:latin typeface="Times New Roman" pitchFamily="18" charset="0"/>
                <a:cs typeface="Times New Roman" pitchFamily="18" charset="0"/>
              </a:rPr>
              <a:t>, </a:t>
            </a:r>
            <a:r>
              <a:rPr lang="vi-VN" sz="2800" dirty="0">
                <a:latin typeface="Times New Roman" pitchFamily="18" charset="0"/>
                <a:cs typeface="Times New Roman" pitchFamily="18" charset="0"/>
              </a:rPr>
              <a:t>bổ sung;</a:t>
            </a:r>
            <a:endParaRPr lang="en-US" sz="2800" dirty="0">
              <a:latin typeface="Times New Roman" pitchFamily="18" charset="0"/>
              <a:cs typeface="Times New Roman" pitchFamily="18" charset="0"/>
            </a:endParaRPr>
          </a:p>
          <a:p>
            <a:pPr marL="457200" indent="-457200" algn="just">
              <a:lnSpc>
                <a:spcPts val="3200"/>
              </a:lnSpc>
              <a:spcBef>
                <a:spcPts val="600"/>
              </a:spcBef>
              <a:spcAft>
                <a:spcPts val="600"/>
              </a:spcAft>
              <a:buFont typeface="Wingdings" panose="05000000000000000000" pitchFamily="2" charset="2"/>
              <a:buChar char="Ø"/>
              <a:defRPr/>
            </a:pPr>
            <a:r>
              <a:rPr lang="en-US" sz="2800" b="1" dirty="0" err="1">
                <a:solidFill>
                  <a:srgbClr val="FF0000"/>
                </a:solidFill>
                <a:latin typeface="Times New Roman" pitchFamily="18" charset="0"/>
                <a:cs typeface="Times New Roman" pitchFamily="18" charset="0"/>
              </a:rPr>
              <a:t>Bước</a:t>
            </a:r>
            <a:r>
              <a:rPr lang="en-US" sz="2800" b="1" dirty="0">
                <a:solidFill>
                  <a:srgbClr val="FF0000"/>
                </a:solidFill>
                <a:latin typeface="Times New Roman" pitchFamily="18" charset="0"/>
                <a:cs typeface="Times New Roman" pitchFamily="18" charset="0"/>
              </a:rPr>
              <a:t> 3:</a:t>
            </a:r>
            <a:r>
              <a:rPr lang="en-US" sz="2800" dirty="0">
                <a:latin typeface="Times New Roman" pitchFamily="18" charset="0"/>
                <a:cs typeface="Times New Roman" pitchFamily="18" charset="0"/>
              </a:rPr>
              <a:t> </a:t>
            </a:r>
            <a:r>
              <a:rPr lang="vi-VN" sz="2800" dirty="0">
                <a:latin typeface="Times New Roman" pitchFamily="18" charset="0"/>
                <a:cs typeface="Times New Roman" pitchFamily="18" charset="0"/>
              </a:rPr>
              <a:t>Hội đồng TĐG xem xét, thảo luận các nội dung.</a:t>
            </a:r>
            <a:r>
              <a:rPr lang="en-US" sz="2800" dirty="0">
                <a:latin typeface="Times New Roman" pitchFamily="18" charset="0"/>
                <a:cs typeface="Times New Roman" pitchFamily="18" charset="0"/>
              </a:rPr>
              <a:t> Đ</a:t>
            </a:r>
            <a:r>
              <a:rPr lang="vi-VN" sz="2800" dirty="0">
                <a:latin typeface="Times New Roman" pitchFamily="18" charset="0"/>
                <a:cs typeface="Times New Roman" pitchFamily="18" charset="0"/>
              </a:rPr>
              <a:t>ặc biệt chú ý đến </a:t>
            </a:r>
            <a:r>
              <a:rPr lang="en-US" sz="2800" dirty="0">
                <a:latin typeface="Times New Roman" pitchFamily="18" charset="0"/>
                <a:cs typeface="Times New Roman" pitchFamily="18" charset="0"/>
              </a:rPr>
              <a:t>KH </a:t>
            </a:r>
            <a:r>
              <a:rPr lang="vi-VN" sz="2800" dirty="0">
                <a:latin typeface="Times New Roman" pitchFamily="18" charset="0"/>
                <a:cs typeface="Times New Roman" pitchFamily="18" charset="0"/>
              </a:rPr>
              <a:t>cải tiến chất lượng;</a:t>
            </a:r>
            <a:endParaRPr lang="en-US" sz="2800" dirty="0">
              <a:latin typeface="Times New Roman" pitchFamily="18" charset="0"/>
              <a:cs typeface="Times New Roman" pitchFamily="18" charset="0"/>
            </a:endParaRPr>
          </a:p>
          <a:p>
            <a:pPr marL="457200" indent="-457200" algn="just">
              <a:lnSpc>
                <a:spcPts val="3200"/>
              </a:lnSpc>
              <a:spcBef>
                <a:spcPts val="600"/>
              </a:spcBef>
              <a:spcAft>
                <a:spcPts val="600"/>
              </a:spcAft>
              <a:buFont typeface="Wingdings" panose="05000000000000000000" pitchFamily="2" charset="2"/>
              <a:buChar char="Ø"/>
              <a:defRPr/>
            </a:pPr>
            <a:r>
              <a:rPr lang="en-US" sz="2800" b="1" dirty="0" err="1">
                <a:solidFill>
                  <a:srgbClr val="FF0000"/>
                </a:solidFill>
                <a:latin typeface="Times New Roman" pitchFamily="18" charset="0"/>
                <a:cs typeface="Times New Roman" pitchFamily="18" charset="0"/>
              </a:rPr>
              <a:t>Bước</a:t>
            </a:r>
            <a:r>
              <a:rPr lang="en-US" sz="2800" b="1" dirty="0">
                <a:solidFill>
                  <a:srgbClr val="FF0000"/>
                </a:solidFill>
                <a:latin typeface="Times New Roman" pitchFamily="18" charset="0"/>
                <a:cs typeface="Times New Roman" pitchFamily="18" charset="0"/>
              </a:rPr>
              <a:t> 4:</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Nhóm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công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tác</a:t>
            </a:r>
            <a:r>
              <a:rPr lang="en-US" sz="2800" dirty="0">
                <a:latin typeface="Times New Roman" pitchFamily="18" charset="0"/>
                <a:cs typeface="Times New Roman" pitchFamily="18" charset="0"/>
              </a:rPr>
              <a:t> </a:t>
            </a:r>
            <a:r>
              <a:rPr lang="vi-VN" sz="2800" dirty="0">
                <a:latin typeface="Times New Roman" pitchFamily="18" charset="0"/>
                <a:cs typeface="Times New Roman" pitchFamily="18" charset="0"/>
              </a:rPr>
              <a:t>hoặc cá nhân hoàn thiện và gửi thư ký hội đồng TĐG</a:t>
            </a:r>
            <a:r>
              <a:rPr lang="en-US" sz="2800" dirty="0">
                <a:latin typeface="Times New Roman" pitchFamily="18" charset="0"/>
                <a:cs typeface="Times New Roman" pitchFamily="18" charset="0"/>
              </a:rPr>
              <a:t>.</a:t>
            </a:r>
          </a:p>
          <a:p>
            <a:endParaRPr lang="en-US" dirty="0"/>
          </a:p>
        </p:txBody>
      </p:sp>
    </p:spTree>
    <p:extLst>
      <p:ext uri="{BB962C8B-B14F-4D97-AF65-F5344CB8AC3E}">
        <p14:creationId xmlns:p14="http://schemas.microsoft.com/office/powerpoint/2010/main" val="353569992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A3EA7301-8A0B-42BB-BB1D-722F986E7453}"/>
              </a:ext>
            </a:extLst>
          </p:cNvPr>
          <p:cNvSpPr txBox="1"/>
          <p:nvPr/>
        </p:nvSpPr>
        <p:spPr>
          <a:xfrm>
            <a:off x="216131" y="134927"/>
            <a:ext cx="7182196" cy="461665"/>
          </a:xfrm>
          <a:prstGeom prst="rect">
            <a:avLst/>
          </a:prstGeom>
          <a:noFill/>
        </p:spPr>
        <p:txBody>
          <a:bodyPr wrap="square" rtlCol="0">
            <a:spAutoFit/>
          </a:bodyPr>
          <a:lstStyle/>
          <a:p>
            <a:r>
              <a:rPr lang="en-US" altLang="en-US" sz="2400" b="1" dirty="0">
                <a:solidFill>
                  <a:srgbClr val="FFFF00"/>
                </a:solidFill>
                <a:latin typeface="Times New Roman" panose="02020603050405020304" pitchFamily="18" charset="0"/>
              </a:rPr>
              <a:t>NỘI DUNG PHIẾU ĐÁNH GIÁ TIÊU CHÍ</a:t>
            </a:r>
            <a:endParaRPr lang="en-US" sz="2400" dirty="0">
              <a:solidFill>
                <a:srgbClr val="FFFF00"/>
              </a:solidFill>
            </a:endParaRPr>
          </a:p>
        </p:txBody>
      </p:sp>
      <p:sp>
        <p:nvSpPr>
          <p:cNvPr id="3" name="TextBox 2">
            <a:extLst>
              <a:ext uri="{FF2B5EF4-FFF2-40B4-BE49-F238E27FC236}">
                <a16:creationId xmlns:a16="http://schemas.microsoft.com/office/drawing/2014/main" xmlns="" id="{60B13A8D-0AD9-46B8-85C1-D33B7DA59592}"/>
              </a:ext>
            </a:extLst>
          </p:cNvPr>
          <p:cNvSpPr txBox="1"/>
          <p:nvPr/>
        </p:nvSpPr>
        <p:spPr>
          <a:xfrm>
            <a:off x="681644" y="1014153"/>
            <a:ext cx="7414952" cy="2462213"/>
          </a:xfrm>
          <a:prstGeom prst="rect">
            <a:avLst/>
          </a:prstGeom>
          <a:noFill/>
        </p:spPr>
        <p:txBody>
          <a:bodyPr wrap="square" rtlCol="0">
            <a:spAutoFit/>
          </a:bodyPr>
          <a:lstStyle/>
          <a:p>
            <a:pPr marL="457200" indent="-457200" algn="just">
              <a:buFont typeface="Wingdings" panose="05000000000000000000" pitchFamily="2" charset="2"/>
              <a:buChar char="v"/>
            </a:pPr>
            <a:r>
              <a:rPr lang="en-US" altLang="en-US" sz="2800" dirty="0" err="1">
                <a:latin typeface="Times New Roman" panose="02020603050405020304" pitchFamily="18" charset="0"/>
              </a:rPr>
              <a:t>Để</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viết</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các</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nội</a:t>
            </a:r>
            <a:r>
              <a:rPr lang="en-US" altLang="en-US" sz="2800" dirty="0">
                <a:latin typeface="Times New Roman" panose="02020603050405020304" pitchFamily="18" charset="0"/>
              </a:rPr>
              <a:t> dung </a:t>
            </a:r>
            <a:r>
              <a:rPr lang="en-US" altLang="en-US" sz="2800" dirty="0" err="1">
                <a:latin typeface="Times New Roman" panose="02020603050405020304" pitchFamily="18" charset="0"/>
              </a:rPr>
              <a:t>trong</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Phiếu</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đạt</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yêu</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cầu</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cần</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thiết</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phải</a:t>
            </a:r>
            <a:r>
              <a:rPr lang="en-US" altLang="en-US" sz="2800" dirty="0">
                <a:latin typeface="Times New Roman" panose="02020603050405020304" pitchFamily="18" charset="0"/>
              </a:rPr>
              <a:t> </a:t>
            </a:r>
            <a:r>
              <a:rPr lang="en-US" altLang="en-US" sz="2800" dirty="0" err="1">
                <a:solidFill>
                  <a:srgbClr val="FF0000"/>
                </a:solidFill>
                <a:latin typeface="Times New Roman" panose="02020603050405020304" pitchFamily="18" charset="0"/>
              </a:rPr>
              <a:t>kế</a:t>
            </a:r>
            <a:r>
              <a:rPr lang="en-US" altLang="en-US" sz="2800" dirty="0">
                <a:solidFill>
                  <a:srgbClr val="FF0000"/>
                </a:solidFill>
                <a:latin typeface="Times New Roman" panose="02020603050405020304" pitchFamily="18" charset="0"/>
              </a:rPr>
              <a:t> </a:t>
            </a:r>
            <a:r>
              <a:rPr lang="en-US" altLang="en-US" sz="2800" dirty="0" err="1">
                <a:solidFill>
                  <a:srgbClr val="FF0000"/>
                </a:solidFill>
                <a:latin typeface="Times New Roman" panose="02020603050405020304" pitchFamily="18" charset="0"/>
              </a:rPr>
              <a:t>thừa</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vào</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Phiếu</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xác</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định</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nội</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hàm</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phân</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tích</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tiêu</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chí</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tìm</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minh</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chứng</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Đặc</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biệt</a:t>
            </a:r>
            <a:r>
              <a:rPr lang="en-US" altLang="en-US" sz="2800" dirty="0">
                <a:latin typeface="Times New Roman" panose="02020603050405020304" pitchFamily="18" charset="0"/>
              </a:rPr>
              <a:t> </a:t>
            </a:r>
            <a:r>
              <a:rPr lang="en-US" altLang="en-US" sz="2800" dirty="0" err="1">
                <a:solidFill>
                  <a:srgbClr val="FF0000"/>
                </a:solidFill>
                <a:latin typeface="Times New Roman" panose="02020603050405020304" pitchFamily="18" charset="0"/>
              </a:rPr>
              <a:t>chú</a:t>
            </a:r>
            <a:r>
              <a:rPr lang="en-US" altLang="en-US" sz="2800" dirty="0">
                <a:solidFill>
                  <a:srgbClr val="FF0000"/>
                </a:solidFill>
                <a:latin typeface="Times New Roman" panose="02020603050405020304" pitchFamily="18" charset="0"/>
              </a:rPr>
              <a:t> ý </a:t>
            </a:r>
            <a:r>
              <a:rPr lang="en-US" altLang="en-US" sz="2800" dirty="0" err="1">
                <a:solidFill>
                  <a:srgbClr val="FF0000"/>
                </a:solidFill>
                <a:latin typeface="Times New Roman" panose="02020603050405020304" pitchFamily="18" charset="0"/>
              </a:rPr>
              <a:t>đến</a:t>
            </a:r>
            <a:r>
              <a:rPr lang="en-US" altLang="en-US" sz="2800" dirty="0">
                <a:solidFill>
                  <a:srgbClr val="FF0000"/>
                </a:solidFill>
                <a:latin typeface="Times New Roman" panose="02020603050405020304" pitchFamily="18" charset="0"/>
              </a:rPr>
              <a:t> </a:t>
            </a:r>
            <a:r>
              <a:rPr lang="en-US" altLang="en-US" sz="2800" dirty="0" err="1">
                <a:solidFill>
                  <a:srgbClr val="FF0000"/>
                </a:solidFill>
                <a:latin typeface="Times New Roman" panose="02020603050405020304" pitchFamily="18" charset="0"/>
              </a:rPr>
              <a:t>các</a:t>
            </a:r>
            <a:r>
              <a:rPr lang="en-US" altLang="en-US" sz="2800" dirty="0">
                <a:solidFill>
                  <a:srgbClr val="FF0000"/>
                </a:solidFill>
                <a:latin typeface="Times New Roman" panose="02020603050405020304" pitchFamily="18" charset="0"/>
              </a:rPr>
              <a:t> </a:t>
            </a:r>
            <a:r>
              <a:rPr lang="en-US" altLang="en-US" sz="2800" dirty="0" err="1">
                <a:solidFill>
                  <a:srgbClr val="FF0000"/>
                </a:solidFill>
                <a:latin typeface="Times New Roman" panose="02020603050405020304" pitchFamily="18" charset="0"/>
              </a:rPr>
              <a:t>câu</a:t>
            </a:r>
            <a:r>
              <a:rPr lang="en-US" altLang="en-US" sz="2800" dirty="0">
                <a:solidFill>
                  <a:srgbClr val="FF0000"/>
                </a:solidFill>
                <a:latin typeface="Times New Roman" panose="02020603050405020304" pitchFamily="18" charset="0"/>
              </a:rPr>
              <a:t> </a:t>
            </a:r>
            <a:r>
              <a:rPr lang="en-US" altLang="en-US" sz="2800" dirty="0" err="1">
                <a:solidFill>
                  <a:srgbClr val="FF0000"/>
                </a:solidFill>
                <a:latin typeface="Times New Roman" panose="02020603050405020304" pitchFamily="18" charset="0"/>
              </a:rPr>
              <a:t>hỏi</a:t>
            </a:r>
            <a:r>
              <a:rPr lang="en-US" altLang="en-US" sz="2800" dirty="0">
                <a:solidFill>
                  <a:srgbClr val="FF0000"/>
                </a:solidFill>
                <a:latin typeface="Times New Roman" panose="02020603050405020304" pitchFamily="18" charset="0"/>
              </a:rPr>
              <a:t> </a:t>
            </a:r>
            <a:r>
              <a:rPr lang="en-US" altLang="en-US" sz="2800" dirty="0" err="1">
                <a:solidFill>
                  <a:srgbClr val="FF0000"/>
                </a:solidFill>
                <a:latin typeface="Times New Roman" panose="02020603050405020304" pitchFamily="18" charset="0"/>
              </a:rPr>
              <a:t>đặt</a:t>
            </a:r>
            <a:r>
              <a:rPr lang="en-US" altLang="en-US" sz="2800" dirty="0">
                <a:solidFill>
                  <a:srgbClr val="FF0000"/>
                </a:solidFill>
                <a:latin typeface="Times New Roman" panose="02020603050405020304" pitchFamily="18" charset="0"/>
              </a:rPr>
              <a:t> ra </a:t>
            </a:r>
            <a:r>
              <a:rPr lang="en-US" altLang="en-US" sz="2800" dirty="0" err="1">
                <a:latin typeface="Times New Roman" panose="02020603050405020304" pitchFamily="18" charset="0"/>
              </a:rPr>
              <a:t>ứng</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với</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mỗi</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nội</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hàm</a:t>
            </a:r>
            <a:r>
              <a:rPr lang="en-US" altLang="en-US" sz="2800" dirty="0">
                <a:latin typeface="Times New Roman" panose="02020603050405020304" pitchFamily="18" charset="0"/>
              </a:rPr>
              <a:t>.</a:t>
            </a:r>
          </a:p>
          <a:p>
            <a:endParaRPr lang="en-US" dirty="0"/>
          </a:p>
        </p:txBody>
      </p:sp>
    </p:spTree>
    <p:extLst>
      <p:ext uri="{BB962C8B-B14F-4D97-AF65-F5344CB8AC3E}">
        <p14:creationId xmlns:p14="http://schemas.microsoft.com/office/powerpoint/2010/main" val="174014935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7177EF54-F86E-40C5-9C54-9C7B9BBE8F47}"/>
              </a:ext>
            </a:extLst>
          </p:cNvPr>
          <p:cNvSpPr txBox="1"/>
          <p:nvPr/>
        </p:nvSpPr>
        <p:spPr>
          <a:xfrm>
            <a:off x="365760" y="232756"/>
            <a:ext cx="7331825" cy="523220"/>
          </a:xfrm>
          <a:prstGeom prst="rect">
            <a:avLst/>
          </a:prstGeom>
          <a:noFill/>
        </p:spPr>
        <p:txBody>
          <a:bodyPr wrap="square" rtlCol="0">
            <a:spAutoFit/>
          </a:bodyPr>
          <a:lstStyle/>
          <a:p>
            <a:r>
              <a:rPr lang="en-US" altLang="en-US" sz="2800" b="1" dirty="0">
                <a:solidFill>
                  <a:srgbClr val="FF0000"/>
                </a:solidFill>
                <a:latin typeface="Times New Roman" panose="02020603050405020304" pitchFamily="18" charset="0"/>
              </a:rPr>
              <a:t>NỘI DUNG PHIẾU ĐÁNH GIÁ TIÊU CHÍ</a:t>
            </a:r>
            <a:endParaRPr lang="en-US" sz="2800" dirty="0"/>
          </a:p>
        </p:txBody>
      </p:sp>
      <p:sp>
        <p:nvSpPr>
          <p:cNvPr id="3" name="TextBox 2">
            <a:extLst>
              <a:ext uri="{FF2B5EF4-FFF2-40B4-BE49-F238E27FC236}">
                <a16:creationId xmlns:a16="http://schemas.microsoft.com/office/drawing/2014/main" xmlns="" id="{24110AEF-757F-4A04-89F3-D8F697C9287F}"/>
              </a:ext>
            </a:extLst>
          </p:cNvPr>
          <p:cNvSpPr txBox="1"/>
          <p:nvPr/>
        </p:nvSpPr>
        <p:spPr>
          <a:xfrm>
            <a:off x="0" y="1009784"/>
            <a:ext cx="6982691" cy="3123932"/>
          </a:xfrm>
          <a:prstGeom prst="rect">
            <a:avLst/>
          </a:prstGeom>
          <a:noFill/>
        </p:spPr>
        <p:txBody>
          <a:bodyPr wrap="square" rtlCol="0">
            <a:spAutoFit/>
          </a:bodyPr>
          <a:lstStyle/>
          <a:p>
            <a:pPr marL="0" indent="0" algn="just">
              <a:lnSpc>
                <a:spcPts val="3000"/>
              </a:lnSpc>
              <a:spcBef>
                <a:spcPts val="0"/>
              </a:spcBef>
              <a:buFont typeface="Arial" charset="0"/>
              <a:buNone/>
              <a:defRPr/>
            </a:pPr>
            <a:r>
              <a:rPr lang="vi-VN" sz="2000" b="1" dirty="0">
                <a:solidFill>
                  <a:srgbClr val="FFFF00"/>
                </a:solidFill>
                <a:latin typeface="Times New Roman" pitchFamily="18" charset="0"/>
                <a:cs typeface="Times New Roman" pitchFamily="18" charset="0"/>
              </a:rPr>
              <a:t>1. Mô tả hiện trạng</a:t>
            </a:r>
            <a:endParaRPr lang="en-US" sz="2000" b="1" dirty="0">
              <a:solidFill>
                <a:srgbClr val="FFFF00"/>
              </a:solidFill>
              <a:latin typeface="Times New Roman" pitchFamily="18" charset="0"/>
              <a:cs typeface="Times New Roman" pitchFamily="18" charset="0"/>
            </a:endParaRPr>
          </a:p>
          <a:p>
            <a:pPr marL="342900" indent="-342900" algn="just">
              <a:lnSpc>
                <a:spcPts val="3000"/>
              </a:lnSpc>
              <a:spcBef>
                <a:spcPts val="0"/>
              </a:spcBef>
              <a:buClr>
                <a:srgbClr val="00FF00"/>
              </a:buClr>
              <a:buFont typeface="Wingdings" panose="05000000000000000000" pitchFamily="2" charset="2"/>
              <a:buChar char="Ø"/>
              <a:defRPr/>
            </a:pPr>
            <a:r>
              <a:rPr lang="en-US" sz="2000" dirty="0">
                <a:solidFill>
                  <a:schemeClr val="bg1"/>
                </a:solidFill>
                <a:latin typeface="Times New Roman" pitchFamily="18" charset="0"/>
                <a:cs typeface="Times New Roman" pitchFamily="18" charset="0"/>
              </a:rPr>
              <a:t>M</a:t>
            </a:r>
            <a:r>
              <a:rPr lang="vi-VN" sz="2000" dirty="0">
                <a:solidFill>
                  <a:schemeClr val="bg1"/>
                </a:solidFill>
                <a:latin typeface="Times New Roman" pitchFamily="18" charset="0"/>
                <a:cs typeface="Times New Roman" pitchFamily="18" charset="0"/>
              </a:rPr>
              <a:t>ô tả, phân tích, </a:t>
            </a:r>
            <a:r>
              <a:rPr lang="en-US" sz="2000" dirty="0" err="1">
                <a:solidFill>
                  <a:schemeClr val="bg1"/>
                </a:solidFill>
                <a:latin typeface="Times New Roman" pitchFamily="18" charset="0"/>
                <a:cs typeface="Times New Roman" pitchFamily="18" charset="0"/>
              </a:rPr>
              <a:t>giải</a:t>
            </a:r>
            <a:r>
              <a:rPr lang="en-US" sz="2000" dirty="0">
                <a:solidFill>
                  <a:schemeClr val="bg1"/>
                </a:solidFill>
                <a:latin typeface="Times New Roman" pitchFamily="18" charset="0"/>
                <a:cs typeface="Times New Roman" pitchFamily="18" charset="0"/>
              </a:rPr>
              <a:t> </a:t>
            </a:r>
            <a:r>
              <a:rPr lang="en-US" sz="2000" dirty="0" err="1">
                <a:solidFill>
                  <a:schemeClr val="bg1"/>
                </a:solidFill>
                <a:latin typeface="Times New Roman" pitchFamily="18" charset="0"/>
                <a:cs typeface="Times New Roman" pitchFamily="18" charset="0"/>
              </a:rPr>
              <a:t>thích</a:t>
            </a:r>
            <a:r>
              <a:rPr lang="en-US" sz="2000" dirty="0">
                <a:solidFill>
                  <a:schemeClr val="bg1"/>
                </a:solidFill>
                <a:latin typeface="Times New Roman" pitchFamily="18" charset="0"/>
                <a:cs typeface="Times New Roman" pitchFamily="18" charset="0"/>
              </a:rPr>
              <a:t>, </a:t>
            </a:r>
            <a:r>
              <a:rPr lang="vi-VN" sz="2000" dirty="0">
                <a:solidFill>
                  <a:schemeClr val="bg1"/>
                </a:solidFill>
                <a:latin typeface="Times New Roman" pitchFamily="18" charset="0"/>
                <a:cs typeface="Times New Roman" pitchFamily="18" charset="0"/>
              </a:rPr>
              <a:t>đánh giá </a:t>
            </a:r>
            <a:r>
              <a:rPr lang="en-US" sz="2000" dirty="0" err="1">
                <a:solidFill>
                  <a:schemeClr val="bg1"/>
                </a:solidFill>
                <a:latin typeface="Times New Roman" pitchFamily="18" charset="0"/>
                <a:cs typeface="Times New Roman" pitchFamily="18" charset="0"/>
              </a:rPr>
              <a:t>về</a:t>
            </a:r>
            <a:r>
              <a:rPr lang="en-US" sz="2000" dirty="0">
                <a:solidFill>
                  <a:schemeClr val="bg1"/>
                </a:solidFill>
                <a:latin typeface="Times New Roman" pitchFamily="18" charset="0"/>
                <a:cs typeface="Times New Roman" pitchFamily="18" charset="0"/>
              </a:rPr>
              <a:t> </a:t>
            </a:r>
            <a:r>
              <a:rPr lang="vi-VN" sz="2000" dirty="0">
                <a:solidFill>
                  <a:schemeClr val="bg1"/>
                </a:solidFill>
                <a:latin typeface="Times New Roman" pitchFamily="18" charset="0"/>
                <a:cs typeface="Times New Roman" pitchFamily="18" charset="0"/>
              </a:rPr>
              <a:t>hiện trạng theo </a:t>
            </a:r>
            <a:r>
              <a:rPr lang="en-US" sz="2000" dirty="0" err="1">
                <a:solidFill>
                  <a:schemeClr val="bg1"/>
                </a:solidFill>
                <a:latin typeface="Times New Roman" pitchFamily="18" charset="0"/>
                <a:cs typeface="Times New Roman" pitchFamily="18" charset="0"/>
              </a:rPr>
              <a:t>nội</a:t>
            </a:r>
            <a:r>
              <a:rPr lang="en-US" sz="2000" dirty="0">
                <a:solidFill>
                  <a:schemeClr val="bg1"/>
                </a:solidFill>
                <a:latin typeface="Times New Roman" pitchFamily="18" charset="0"/>
                <a:cs typeface="Times New Roman" pitchFamily="18" charset="0"/>
              </a:rPr>
              <a:t> </a:t>
            </a:r>
            <a:r>
              <a:rPr lang="en-US" sz="2000" dirty="0" err="1">
                <a:solidFill>
                  <a:schemeClr val="bg1"/>
                </a:solidFill>
                <a:latin typeface="Times New Roman" pitchFamily="18" charset="0"/>
                <a:cs typeface="Times New Roman" pitchFamily="18" charset="0"/>
              </a:rPr>
              <a:t>hàm</a:t>
            </a:r>
            <a:r>
              <a:rPr lang="vi-VN" sz="2000" dirty="0">
                <a:solidFill>
                  <a:schemeClr val="bg1"/>
                </a:solidFill>
                <a:latin typeface="Times New Roman" pitchFamily="18" charset="0"/>
                <a:cs typeface="Times New Roman" pitchFamily="18" charset="0"/>
              </a:rPr>
              <a:t> từng chỉ báo trong tiêu chí. </a:t>
            </a:r>
            <a:endParaRPr lang="en-US" sz="2000" dirty="0">
              <a:solidFill>
                <a:schemeClr val="bg1"/>
              </a:solidFill>
              <a:latin typeface="Times New Roman" pitchFamily="18" charset="0"/>
              <a:cs typeface="Times New Roman" pitchFamily="18" charset="0"/>
            </a:endParaRPr>
          </a:p>
          <a:p>
            <a:pPr marL="342900" indent="-342900" algn="just">
              <a:lnSpc>
                <a:spcPts val="3000"/>
              </a:lnSpc>
              <a:spcBef>
                <a:spcPts val="0"/>
              </a:spcBef>
              <a:buClr>
                <a:srgbClr val="00FF00"/>
              </a:buClr>
              <a:buFont typeface="Wingdings" panose="05000000000000000000" pitchFamily="2" charset="2"/>
              <a:buChar char="Ø"/>
              <a:defRPr/>
            </a:pPr>
            <a:r>
              <a:rPr lang="en-US" sz="2000" dirty="0" err="1">
                <a:solidFill>
                  <a:schemeClr val="bg1"/>
                </a:solidFill>
                <a:latin typeface="Times New Roman" pitchFamily="18" charset="0"/>
                <a:cs typeface="Times New Roman" pitchFamily="18" charset="0"/>
              </a:rPr>
              <a:t>Các</a:t>
            </a:r>
            <a:r>
              <a:rPr lang="vi-VN" sz="2000" dirty="0">
                <a:solidFill>
                  <a:schemeClr val="bg1"/>
                </a:solidFill>
                <a:latin typeface="Times New Roman" pitchFamily="18" charset="0"/>
                <a:cs typeface="Times New Roman" pitchFamily="18" charset="0"/>
              </a:rPr>
              <a:t> phân tích</a:t>
            </a:r>
            <a:r>
              <a:rPr lang="en-US" sz="2000" dirty="0">
                <a:solidFill>
                  <a:schemeClr val="bg1"/>
                </a:solidFill>
                <a:latin typeface="Times New Roman" pitchFamily="18" charset="0"/>
                <a:cs typeface="Times New Roman" pitchFamily="18" charset="0"/>
              </a:rPr>
              <a:t>, </a:t>
            </a:r>
            <a:r>
              <a:rPr lang="en-US" sz="2000" dirty="0" err="1">
                <a:solidFill>
                  <a:schemeClr val="bg1"/>
                </a:solidFill>
                <a:latin typeface="Times New Roman" pitchFamily="18" charset="0"/>
                <a:cs typeface="Times New Roman" pitchFamily="18" charset="0"/>
              </a:rPr>
              <a:t>nhận</a:t>
            </a:r>
            <a:r>
              <a:rPr lang="en-US" sz="2000" dirty="0">
                <a:solidFill>
                  <a:schemeClr val="bg1"/>
                </a:solidFill>
                <a:latin typeface="Times New Roman" pitchFamily="18" charset="0"/>
                <a:cs typeface="Times New Roman" pitchFamily="18" charset="0"/>
              </a:rPr>
              <a:t> </a:t>
            </a:r>
            <a:r>
              <a:rPr lang="en-US" sz="2000" dirty="0" err="1">
                <a:solidFill>
                  <a:schemeClr val="bg1"/>
                </a:solidFill>
                <a:latin typeface="Times New Roman" pitchFamily="18" charset="0"/>
                <a:cs typeface="Times New Roman" pitchFamily="18" charset="0"/>
              </a:rPr>
              <a:t>định</a:t>
            </a:r>
            <a:r>
              <a:rPr lang="vi-VN" sz="2000" dirty="0">
                <a:solidFill>
                  <a:schemeClr val="bg1"/>
                </a:solidFill>
                <a:latin typeface="Times New Roman" pitchFamily="18" charset="0"/>
                <a:cs typeface="Times New Roman" pitchFamily="18" charset="0"/>
              </a:rPr>
              <a:t> </a:t>
            </a:r>
            <a:r>
              <a:rPr lang="en-US" sz="2000" dirty="0">
                <a:solidFill>
                  <a:schemeClr val="bg1"/>
                </a:solidFill>
                <a:latin typeface="Times New Roman" pitchFamily="18" charset="0"/>
                <a:cs typeface="Times New Roman" pitchFamily="18" charset="0"/>
              </a:rPr>
              <a:t>MC </a:t>
            </a:r>
            <a:r>
              <a:rPr lang="en-US" sz="2000" dirty="0" err="1">
                <a:solidFill>
                  <a:schemeClr val="bg1"/>
                </a:solidFill>
                <a:latin typeface="Times New Roman" pitchFamily="18" charset="0"/>
                <a:cs typeface="Times New Roman" pitchFamily="18" charset="0"/>
              </a:rPr>
              <a:t>cụ</a:t>
            </a:r>
            <a:r>
              <a:rPr lang="en-US" sz="2000" dirty="0">
                <a:solidFill>
                  <a:schemeClr val="bg1"/>
                </a:solidFill>
                <a:latin typeface="Times New Roman" pitchFamily="18" charset="0"/>
                <a:cs typeface="Times New Roman" pitchFamily="18" charset="0"/>
              </a:rPr>
              <a:t> t</a:t>
            </a:r>
            <a:r>
              <a:rPr lang="vi-VN" sz="2000" dirty="0">
                <a:solidFill>
                  <a:schemeClr val="bg1"/>
                </a:solidFill>
                <a:latin typeface="Times New Roman" pitchFamily="18" charset="0"/>
                <a:cs typeface="Times New Roman" pitchFamily="18" charset="0"/>
              </a:rPr>
              <a:t>hể kèm theo</a:t>
            </a:r>
          </a:p>
          <a:p>
            <a:pPr marL="342900" indent="-342900" algn="just">
              <a:lnSpc>
                <a:spcPts val="3000"/>
              </a:lnSpc>
              <a:spcBef>
                <a:spcPts val="0"/>
              </a:spcBef>
              <a:buClr>
                <a:srgbClr val="00FF00"/>
              </a:buClr>
              <a:buFont typeface="Wingdings" panose="05000000000000000000" pitchFamily="2" charset="2"/>
              <a:buChar char="Ø"/>
              <a:defRPr/>
            </a:pPr>
            <a:r>
              <a:rPr lang="vi-VN" sz="2000" dirty="0">
                <a:solidFill>
                  <a:schemeClr val="bg1"/>
                </a:solidFill>
                <a:latin typeface="Times New Roman" pitchFamily="18" charset="0"/>
                <a:cs typeface="Times New Roman" pitchFamily="18" charset="0"/>
              </a:rPr>
              <a:t>MC mã hóa: [Hn-a</a:t>
            </a:r>
            <a:r>
              <a:rPr lang="en-US" sz="2000" dirty="0">
                <a:solidFill>
                  <a:schemeClr val="bg1"/>
                </a:solidFill>
                <a:latin typeface="Times New Roman" pitchFamily="18" charset="0"/>
                <a:cs typeface="Times New Roman" pitchFamily="18" charset="0"/>
              </a:rPr>
              <a:t>.</a:t>
            </a:r>
            <a:r>
              <a:rPr lang="vi-VN" sz="2000" dirty="0">
                <a:solidFill>
                  <a:schemeClr val="bg1"/>
                </a:solidFill>
                <a:latin typeface="Times New Roman" pitchFamily="18" charset="0"/>
                <a:cs typeface="Times New Roman" pitchFamily="18" charset="0"/>
              </a:rPr>
              <a:t>b-</a:t>
            </a:r>
            <a:r>
              <a:rPr lang="en-US" sz="2000" dirty="0">
                <a:solidFill>
                  <a:schemeClr val="bg1"/>
                </a:solidFill>
                <a:latin typeface="Times New Roman" pitchFamily="18" charset="0"/>
                <a:cs typeface="Times New Roman" pitchFamily="18" charset="0"/>
              </a:rPr>
              <a:t>c</a:t>
            </a:r>
            <a:r>
              <a:rPr lang="vi-VN" sz="2000" dirty="0">
                <a:solidFill>
                  <a:schemeClr val="bg1"/>
                </a:solidFill>
                <a:latin typeface="Times New Roman" pitchFamily="18" charset="0"/>
                <a:cs typeface="Times New Roman" pitchFamily="18" charset="0"/>
              </a:rPr>
              <a:t>] hoặc </a:t>
            </a:r>
            <a:r>
              <a:rPr lang="vi-VN" sz="2000" dirty="0">
                <a:solidFill>
                  <a:srgbClr val="FFFF00"/>
                </a:solidFill>
                <a:latin typeface="Times New Roman" pitchFamily="18" charset="0"/>
                <a:cs typeface="Times New Roman" pitchFamily="18" charset="0"/>
              </a:rPr>
              <a:t>có thể </a:t>
            </a:r>
            <a:r>
              <a:rPr lang="vi-VN" sz="2000" dirty="0">
                <a:solidFill>
                  <a:schemeClr val="bg1"/>
                </a:solidFill>
                <a:latin typeface="Times New Roman" pitchFamily="18" charset="0"/>
                <a:cs typeface="Times New Roman" pitchFamily="18" charset="0"/>
              </a:rPr>
              <a:t>theo mã hóa theo cách khác </a:t>
            </a:r>
            <a:r>
              <a:rPr lang="vi-VN" sz="2000" b="1" dirty="0">
                <a:solidFill>
                  <a:srgbClr val="FFFF00"/>
                </a:solidFill>
                <a:latin typeface="Times New Roman" pitchFamily="18" charset="0"/>
                <a:cs typeface="Times New Roman" pitchFamily="18" charset="0"/>
              </a:rPr>
              <a:t>(gọn, tiện</a:t>
            </a:r>
            <a:r>
              <a:rPr lang="en-US" sz="2000" b="1" dirty="0">
                <a:solidFill>
                  <a:srgbClr val="FFFF00"/>
                </a:solidFill>
                <a:latin typeface="Times New Roman" pitchFamily="18" charset="0"/>
                <a:cs typeface="Times New Roman" pitchFamily="18" charset="0"/>
              </a:rPr>
              <a:t>, </a:t>
            </a:r>
            <a:r>
              <a:rPr lang="en-US" sz="2000" b="1" dirty="0" err="1">
                <a:solidFill>
                  <a:srgbClr val="FFFF00"/>
                </a:solidFill>
                <a:latin typeface="Times New Roman" pitchFamily="18" charset="0"/>
                <a:cs typeface="Times New Roman" pitchFamily="18" charset="0"/>
              </a:rPr>
              <a:t>dễ</a:t>
            </a:r>
            <a:r>
              <a:rPr lang="vi-VN" sz="2000" b="1" dirty="0">
                <a:solidFill>
                  <a:srgbClr val="FFFF00"/>
                </a:solidFill>
                <a:latin typeface="Times New Roman" pitchFamily="18" charset="0"/>
                <a:cs typeface="Times New Roman" pitchFamily="18" charset="0"/>
              </a:rPr>
              <a:t> tra cứu)</a:t>
            </a:r>
          </a:p>
          <a:p>
            <a:pPr marL="342900" indent="-342900" eaLnBrk="1" hangingPunct="1">
              <a:lnSpc>
                <a:spcPct val="80000"/>
              </a:lnSpc>
              <a:spcBef>
                <a:spcPts val="600"/>
              </a:spcBef>
              <a:spcAft>
                <a:spcPts val="600"/>
              </a:spcAft>
              <a:buClr>
                <a:srgbClr val="00FF00"/>
              </a:buClr>
              <a:buFont typeface="Wingdings" panose="05000000000000000000" pitchFamily="2" charset="2"/>
              <a:buChar char="Ø"/>
              <a:defRPr/>
            </a:pPr>
            <a:r>
              <a:rPr lang="vi-VN" sz="2000" dirty="0">
                <a:solidFill>
                  <a:schemeClr val="bg1"/>
                </a:solidFill>
                <a:latin typeface="Times New Roman" pitchFamily="18" charset="0"/>
              </a:rPr>
              <a:t>Các tiêu chí Mức 1, 2 và 3 </a:t>
            </a:r>
            <a:r>
              <a:rPr lang="vi-VN" sz="2000" dirty="0">
                <a:solidFill>
                  <a:srgbClr val="FFFF00"/>
                </a:solidFill>
                <a:latin typeface="Times New Roman" pitchFamily="18" charset="0"/>
              </a:rPr>
              <a:t>(Phụ lục 5a)</a:t>
            </a:r>
          </a:p>
          <a:p>
            <a:pPr marL="342900" indent="-342900" eaLnBrk="1" hangingPunct="1">
              <a:lnSpc>
                <a:spcPct val="80000"/>
              </a:lnSpc>
              <a:spcBef>
                <a:spcPts val="600"/>
              </a:spcBef>
              <a:spcAft>
                <a:spcPts val="600"/>
              </a:spcAft>
              <a:buClr>
                <a:srgbClr val="00FF00"/>
              </a:buClr>
              <a:buFont typeface="Wingdings" panose="05000000000000000000" pitchFamily="2" charset="2"/>
              <a:buChar char="Ø"/>
              <a:defRPr/>
            </a:pPr>
            <a:r>
              <a:rPr lang="vi-VN" sz="2000" dirty="0">
                <a:solidFill>
                  <a:schemeClr val="bg1"/>
                </a:solidFill>
                <a:latin typeface="Times New Roman" pitchFamily="18" charset="0"/>
              </a:rPr>
              <a:t>Các tiêu chí Mức 4 </a:t>
            </a:r>
            <a:r>
              <a:rPr lang="vi-VN" sz="2000" dirty="0">
                <a:solidFill>
                  <a:srgbClr val="FFFF00"/>
                </a:solidFill>
                <a:latin typeface="Times New Roman" pitchFamily="18" charset="0"/>
              </a:rPr>
              <a:t>(Phụ lục 5</a:t>
            </a:r>
            <a:r>
              <a:rPr lang="en-US" sz="2000" dirty="0">
                <a:solidFill>
                  <a:srgbClr val="FFFF00"/>
                </a:solidFill>
                <a:latin typeface="Times New Roman" pitchFamily="18" charset="0"/>
              </a:rPr>
              <a:t>b</a:t>
            </a:r>
            <a:r>
              <a:rPr lang="vi-VN" sz="2000" dirty="0">
                <a:solidFill>
                  <a:srgbClr val="FFFF00"/>
                </a:solidFill>
                <a:latin typeface="Times New Roman" pitchFamily="18" charset="0"/>
              </a:rPr>
              <a:t>)</a:t>
            </a:r>
            <a:endParaRPr lang="en-US" sz="2000" dirty="0">
              <a:solidFill>
                <a:srgbClr val="FFFF00"/>
              </a:solidFill>
            </a:endParaRPr>
          </a:p>
        </p:txBody>
      </p:sp>
    </p:spTree>
    <p:extLst>
      <p:ext uri="{BB962C8B-B14F-4D97-AF65-F5344CB8AC3E}">
        <p14:creationId xmlns:p14="http://schemas.microsoft.com/office/powerpoint/2010/main" val="140503950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stretch>
            <a:fillRect/>
          </a:stretch>
        </p:blipFill>
        <p:spPr>
          <a:xfrm>
            <a:off x="1640535" y="1735293"/>
            <a:ext cx="2085013" cy="493819"/>
          </a:xfrm>
          <a:prstGeom prst="rect">
            <a:avLst/>
          </a:prstGeom>
        </p:spPr>
      </p:pic>
      <p:sp>
        <p:nvSpPr>
          <p:cNvPr id="2" name="TextBox 1">
            <a:extLst>
              <a:ext uri="{FF2B5EF4-FFF2-40B4-BE49-F238E27FC236}">
                <a16:creationId xmlns:a16="http://schemas.microsoft.com/office/drawing/2014/main" xmlns="" id="{60EBC752-9654-4C5E-A743-C31ECC433040}"/>
              </a:ext>
            </a:extLst>
          </p:cNvPr>
          <p:cNvSpPr txBox="1"/>
          <p:nvPr/>
        </p:nvSpPr>
        <p:spPr>
          <a:xfrm>
            <a:off x="182880" y="149630"/>
            <a:ext cx="6450676" cy="461665"/>
          </a:xfrm>
          <a:prstGeom prst="rect">
            <a:avLst/>
          </a:prstGeom>
          <a:noFill/>
        </p:spPr>
        <p:txBody>
          <a:bodyPr wrap="square" rtlCol="0">
            <a:spAutoFit/>
          </a:bodyPr>
          <a:lstStyle/>
          <a:p>
            <a:r>
              <a:rPr lang="en-US" altLang="en-US" sz="2400" b="1" dirty="0">
                <a:solidFill>
                  <a:srgbClr val="FFFF00"/>
                </a:solidFill>
                <a:latin typeface="Times New Roman" panose="02020603050405020304" pitchFamily="18" charset="0"/>
              </a:rPr>
              <a:t>NỘI DUNG PHIẾU ĐÁNH GIÁ TIÊU CHÍ</a:t>
            </a:r>
            <a:endParaRPr lang="en-US" sz="2400" dirty="0">
              <a:solidFill>
                <a:srgbClr val="FFFF00"/>
              </a:solidFill>
            </a:endParaRPr>
          </a:p>
        </p:txBody>
      </p:sp>
      <p:sp>
        <p:nvSpPr>
          <p:cNvPr id="3" name="TextBox 2">
            <a:extLst>
              <a:ext uri="{FF2B5EF4-FFF2-40B4-BE49-F238E27FC236}">
                <a16:creationId xmlns:a16="http://schemas.microsoft.com/office/drawing/2014/main" xmlns="" id="{49FB89B4-3AEE-4C2C-BC1A-2117EE50C453}"/>
              </a:ext>
            </a:extLst>
          </p:cNvPr>
          <p:cNvSpPr txBox="1"/>
          <p:nvPr/>
        </p:nvSpPr>
        <p:spPr>
          <a:xfrm>
            <a:off x="441065" y="811713"/>
            <a:ext cx="7953813" cy="3770263"/>
          </a:xfrm>
          <a:prstGeom prst="rect">
            <a:avLst/>
          </a:prstGeom>
          <a:noFill/>
        </p:spPr>
        <p:txBody>
          <a:bodyPr wrap="square" rtlCol="0">
            <a:spAutoFit/>
          </a:bodyPr>
          <a:lstStyle/>
          <a:p>
            <a:pPr marL="0" indent="0" algn="just">
              <a:lnSpc>
                <a:spcPts val="3000"/>
              </a:lnSpc>
              <a:spcBef>
                <a:spcPts val="0"/>
              </a:spcBef>
              <a:buFont typeface="Arial" charset="0"/>
              <a:buNone/>
              <a:defRPr/>
            </a:pPr>
            <a:r>
              <a:rPr lang="en-US" sz="2600" i="1" dirty="0">
                <a:solidFill>
                  <a:srgbClr val="0000FF"/>
                </a:solidFill>
                <a:latin typeface="Times New Roman" pitchFamily="18" charset="0"/>
                <a:cs typeface="Times New Roman" pitchFamily="18" charset="0"/>
              </a:rPr>
              <a:t>(T</a:t>
            </a:r>
            <a:r>
              <a:rPr lang="vi-VN" sz="2600" i="1" dirty="0">
                <a:solidFill>
                  <a:srgbClr val="0000FF"/>
                </a:solidFill>
                <a:latin typeface="Times New Roman" pitchFamily="18" charset="0"/>
                <a:cs typeface="Times New Roman" pitchFamily="18" charset="0"/>
              </a:rPr>
              <a:t>ùy theo nội hàm của chỉ báo, tiêu chí việc </a:t>
            </a:r>
            <a:r>
              <a:rPr lang="nb-NO" sz="2600" i="1" dirty="0">
                <a:solidFill>
                  <a:srgbClr val="0000FF"/>
                </a:solidFill>
                <a:latin typeface="Times New Roman" pitchFamily="18" charset="0"/>
                <a:cs typeface="Times New Roman" pitchFamily="18" charset="0"/>
              </a:rPr>
              <a:t>“Mô tả hiện trạng” </a:t>
            </a:r>
            <a:r>
              <a:rPr lang="vi-VN" sz="2600" i="1" dirty="0">
                <a:solidFill>
                  <a:srgbClr val="0000FF"/>
                </a:solidFill>
                <a:latin typeface="Times New Roman" pitchFamily="18" charset="0"/>
                <a:cs typeface="Times New Roman" pitchFamily="18" charset="0"/>
              </a:rPr>
              <a:t>thực hiện theo Phụ lục 5a </a:t>
            </a:r>
            <a:r>
              <a:rPr lang="nb-NO" sz="2600" i="1" dirty="0">
                <a:solidFill>
                  <a:srgbClr val="0000FF"/>
                </a:solidFill>
                <a:latin typeface="Times New Roman" pitchFamily="18" charset="0"/>
                <a:cs typeface="Times New Roman" pitchFamily="18" charset="0"/>
              </a:rPr>
              <a:t>hoặc 5b)</a:t>
            </a:r>
            <a:endParaRPr lang="en-US" sz="2600" i="1" dirty="0">
              <a:solidFill>
                <a:srgbClr val="0000FF"/>
              </a:solidFill>
              <a:latin typeface="Times New Roman" pitchFamily="18" charset="0"/>
              <a:cs typeface="Times New Roman" pitchFamily="18" charset="0"/>
            </a:endParaRPr>
          </a:p>
          <a:p>
            <a:pPr marL="0" indent="0" algn="just">
              <a:lnSpc>
                <a:spcPts val="3000"/>
              </a:lnSpc>
              <a:spcBef>
                <a:spcPts val="0"/>
              </a:spcBef>
              <a:buFont typeface="Arial" charset="0"/>
              <a:buNone/>
              <a:defRPr/>
            </a:pPr>
            <a:r>
              <a:rPr lang="vi-VN" sz="2600" b="1" dirty="0">
                <a:latin typeface="Times New Roman" pitchFamily="18" charset="0"/>
                <a:cs typeface="Times New Roman" pitchFamily="18" charset="0"/>
              </a:rPr>
              <a:t>Mô tả có thể trình bày theo các hình thức:</a:t>
            </a:r>
          </a:p>
          <a:p>
            <a:pPr algn="just">
              <a:lnSpc>
                <a:spcPts val="3000"/>
              </a:lnSpc>
              <a:spcBef>
                <a:spcPts val="0"/>
              </a:spcBef>
              <a:buFont typeface="Wingdings" panose="05000000000000000000" pitchFamily="2" charset="2"/>
              <a:buChar char="v"/>
              <a:defRPr/>
            </a:pPr>
            <a:r>
              <a:rPr lang="en-US" sz="2600" b="1" dirty="0" err="1">
                <a:solidFill>
                  <a:srgbClr val="004ADE"/>
                </a:solidFill>
                <a:latin typeface="Times New Roman" pitchFamily="18" charset="0"/>
                <a:cs typeface="Times New Roman" pitchFamily="18" charset="0"/>
              </a:rPr>
              <a:t>Hình</a:t>
            </a:r>
            <a:r>
              <a:rPr lang="en-US" sz="2600" b="1" dirty="0">
                <a:solidFill>
                  <a:srgbClr val="004ADE"/>
                </a:solidFill>
                <a:latin typeface="Times New Roman" pitchFamily="18" charset="0"/>
                <a:cs typeface="Times New Roman" pitchFamily="18" charset="0"/>
              </a:rPr>
              <a:t> </a:t>
            </a:r>
            <a:r>
              <a:rPr lang="en-US" sz="2600" b="1" dirty="0" err="1">
                <a:solidFill>
                  <a:srgbClr val="004ADE"/>
                </a:solidFill>
                <a:latin typeface="Times New Roman" pitchFamily="18" charset="0"/>
                <a:cs typeface="Times New Roman" pitchFamily="18" charset="0"/>
              </a:rPr>
              <a:t>thức</a:t>
            </a:r>
            <a:r>
              <a:rPr lang="en-US" sz="2600" b="1" dirty="0">
                <a:solidFill>
                  <a:srgbClr val="004ADE"/>
                </a:solidFill>
                <a:latin typeface="Times New Roman" pitchFamily="18" charset="0"/>
                <a:cs typeface="Times New Roman" pitchFamily="18" charset="0"/>
              </a:rPr>
              <a:t> 1: </a:t>
            </a:r>
            <a:r>
              <a:rPr lang="nb-NO" sz="2600" dirty="0">
                <a:latin typeface="Times New Roman" pitchFamily="18" charset="0"/>
                <a:cs typeface="Times New Roman" pitchFamily="18" charset="0"/>
              </a:rPr>
              <a:t>Mô tả từng mức theo từng chỉ báo</a:t>
            </a:r>
          </a:p>
          <a:p>
            <a:pPr marL="0" indent="0" algn="just">
              <a:lnSpc>
                <a:spcPts val="3000"/>
              </a:lnSpc>
              <a:spcBef>
                <a:spcPts val="0"/>
              </a:spcBef>
              <a:buFont typeface="Arial" charset="0"/>
              <a:buNone/>
              <a:defRPr/>
            </a:pPr>
            <a:r>
              <a:rPr lang="nb-NO" sz="2600" dirty="0">
                <a:latin typeface="Times New Roman" pitchFamily="18" charset="0"/>
                <a:cs typeface="Times New Roman" pitchFamily="18" charset="0"/>
              </a:rPr>
              <a:t>- </a:t>
            </a:r>
            <a:r>
              <a:rPr lang="nb-NO" sz="2600" dirty="0">
                <a:solidFill>
                  <a:srgbClr val="FF0000"/>
                </a:solidFill>
                <a:latin typeface="Times New Roman" pitchFamily="18" charset="0"/>
                <a:cs typeface="Times New Roman" pitchFamily="18" charset="0"/>
              </a:rPr>
              <a:t>Ưu điểm: </a:t>
            </a:r>
            <a:r>
              <a:rPr lang="nb-NO" sz="2600" dirty="0">
                <a:latin typeface="Times New Roman" pitchFamily="18" charset="0"/>
                <a:cs typeface="Times New Roman" pitchFamily="18" charset="0"/>
              </a:rPr>
              <a:t>Dễ viết, dễ tổng hợp đánh giá đạt/không đạt tại mục TĐG</a:t>
            </a:r>
          </a:p>
          <a:p>
            <a:pPr marL="0" indent="0" algn="just">
              <a:lnSpc>
                <a:spcPts val="3000"/>
              </a:lnSpc>
              <a:spcBef>
                <a:spcPts val="0"/>
              </a:spcBef>
              <a:buFont typeface="Arial" charset="0"/>
              <a:buNone/>
              <a:defRPr/>
            </a:pPr>
            <a:r>
              <a:rPr lang="nb-NO" sz="2600" dirty="0">
                <a:solidFill>
                  <a:srgbClr val="FF0000"/>
                </a:solidFill>
                <a:latin typeface="Times New Roman" pitchFamily="18" charset="0"/>
                <a:cs typeface="Times New Roman" pitchFamily="18" charset="0"/>
              </a:rPr>
              <a:t>- Nhược điểm</a:t>
            </a:r>
            <a:r>
              <a:rPr lang="nb-NO" sz="2600" dirty="0">
                <a:latin typeface="Times New Roman" pitchFamily="18" charset="0"/>
                <a:cs typeface="Times New Roman" pitchFamily="18" charset="0"/>
              </a:rPr>
              <a:t>: Dài trùng lặp, đặc biệt đối với chỉ báo có nội hàm định lượng </a:t>
            </a:r>
            <a:r>
              <a:rPr lang="en-US" sz="2600" b="1" dirty="0">
                <a:solidFill>
                  <a:srgbClr val="FF0000"/>
                </a:solidFill>
                <a:latin typeface="Times New Roman" pitchFamily="18" charset="0"/>
                <a:cs typeface="Times New Roman" pitchFamily="18" charset="0"/>
              </a:rPr>
              <a:t>“</a:t>
            </a:r>
            <a:r>
              <a:rPr lang="en-US" sz="2600" b="1" dirty="0" err="1">
                <a:solidFill>
                  <a:srgbClr val="FF0000"/>
                </a:solidFill>
                <a:latin typeface="Times New Roman" pitchFamily="18" charset="0"/>
                <a:cs typeface="Times New Roman" pitchFamily="18" charset="0"/>
              </a:rPr>
              <a:t>tương</a:t>
            </a:r>
            <a:r>
              <a:rPr lang="en-US" sz="2600" b="1" dirty="0">
                <a:solidFill>
                  <a:srgbClr val="FF0000"/>
                </a:solidFill>
                <a:latin typeface="Times New Roman" pitchFamily="18" charset="0"/>
                <a:cs typeface="Times New Roman" pitchFamily="18" charset="0"/>
              </a:rPr>
              <a:t> </a:t>
            </a:r>
            <a:r>
              <a:rPr lang="en-US" sz="2600" b="1" dirty="0" err="1">
                <a:solidFill>
                  <a:srgbClr val="FF0000"/>
                </a:solidFill>
                <a:latin typeface="Times New Roman" pitchFamily="18" charset="0"/>
                <a:cs typeface="Times New Roman" pitchFamily="18" charset="0"/>
              </a:rPr>
              <a:t>đồng</a:t>
            </a:r>
            <a:r>
              <a:rPr lang="en-US" sz="2600" b="1" dirty="0">
                <a:solidFill>
                  <a:srgbClr val="FF0000"/>
                </a:solidFill>
                <a:latin typeface="Times New Roman" pitchFamily="18" charset="0"/>
                <a:cs typeface="Times New Roman" pitchFamily="18" charset="0"/>
              </a:rPr>
              <a:t>” </a:t>
            </a:r>
            <a:r>
              <a:rPr lang="en-US" sz="2600" dirty="0" err="1">
                <a:latin typeface="Times New Roman" pitchFamily="18" charset="0"/>
                <a:cs typeface="Times New Roman" pitchFamily="18" charset="0"/>
              </a:rPr>
              <a:t>giữa</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các</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mức</a:t>
            </a:r>
            <a:endParaRPr lang="en-US" sz="2600" dirty="0">
              <a:latin typeface="Times New Roman" pitchFamily="18" charset="0"/>
              <a:cs typeface="Times New Roman" pitchFamily="18" charset="0"/>
            </a:endParaRPr>
          </a:p>
          <a:p>
            <a:pPr marL="0" indent="0" algn="just">
              <a:lnSpc>
                <a:spcPts val="3000"/>
              </a:lnSpc>
              <a:spcBef>
                <a:spcPts val="0"/>
              </a:spcBef>
              <a:buFont typeface="Arial" charset="0"/>
              <a:buNone/>
              <a:defRPr/>
            </a:pPr>
            <a:r>
              <a:rPr lang="en-US" sz="2600" dirty="0">
                <a:solidFill>
                  <a:srgbClr val="FF0000"/>
                </a:solidFill>
                <a:latin typeface="Times New Roman" pitchFamily="18" charset="0"/>
                <a:cs typeface="Times New Roman" pitchFamily="18" charset="0"/>
              </a:rPr>
              <a:t>- </a:t>
            </a:r>
            <a:r>
              <a:rPr lang="en-US" sz="2600" dirty="0" err="1">
                <a:solidFill>
                  <a:srgbClr val="FF0000"/>
                </a:solidFill>
                <a:latin typeface="Times New Roman" pitchFamily="18" charset="0"/>
                <a:cs typeface="Times New Roman" pitchFamily="18" charset="0"/>
              </a:rPr>
              <a:t>Khắc</a:t>
            </a:r>
            <a:r>
              <a:rPr lang="en-US" sz="2600" dirty="0">
                <a:solidFill>
                  <a:srgbClr val="FF0000"/>
                </a:solidFill>
                <a:latin typeface="Times New Roman" pitchFamily="18" charset="0"/>
                <a:cs typeface="Times New Roman" pitchFamily="18" charset="0"/>
              </a:rPr>
              <a:t> </a:t>
            </a:r>
            <a:r>
              <a:rPr lang="en-US" sz="2600" dirty="0" err="1">
                <a:solidFill>
                  <a:srgbClr val="FF0000"/>
                </a:solidFill>
                <a:latin typeface="Times New Roman" pitchFamily="18" charset="0"/>
                <a:cs typeface="Times New Roman" pitchFamily="18" charset="0"/>
              </a:rPr>
              <a:t>phục</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Không</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viết</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tách</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theo</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từng</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mức</a:t>
            </a:r>
            <a:endParaRPr lang="en-US" sz="2600" dirty="0">
              <a:latin typeface="Times New Roman" pitchFamily="18" charset="0"/>
              <a:cs typeface="Times New Roman" pitchFamily="18" charset="0"/>
            </a:endParaRPr>
          </a:p>
          <a:p>
            <a:endParaRPr lang="en-US" dirty="0"/>
          </a:p>
        </p:txBody>
      </p:sp>
    </p:spTree>
    <p:extLst>
      <p:ext uri="{BB962C8B-B14F-4D97-AF65-F5344CB8AC3E}">
        <p14:creationId xmlns:p14="http://schemas.microsoft.com/office/powerpoint/2010/main" val="83636662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E983F0E8-9BEC-4D5F-A0B5-6E55F6D5175C}"/>
              </a:ext>
            </a:extLst>
          </p:cNvPr>
          <p:cNvSpPr txBox="1"/>
          <p:nvPr/>
        </p:nvSpPr>
        <p:spPr>
          <a:xfrm>
            <a:off x="116381" y="199510"/>
            <a:ext cx="6068291" cy="677108"/>
          </a:xfrm>
          <a:prstGeom prst="rect">
            <a:avLst/>
          </a:prstGeom>
          <a:noFill/>
        </p:spPr>
        <p:txBody>
          <a:bodyPr wrap="square" rtlCol="0">
            <a:spAutoFit/>
          </a:bodyPr>
          <a:lstStyle/>
          <a:p>
            <a:r>
              <a:rPr lang="en-US" altLang="en-US" sz="2400" b="1" dirty="0">
                <a:solidFill>
                  <a:srgbClr val="FFFF00"/>
                </a:solidFill>
                <a:latin typeface="Times New Roman" panose="02020603050405020304" pitchFamily="18" charset="0"/>
              </a:rPr>
              <a:t>NỘI DUNG PHIẾU ĐÁNH GIÁ TIÊU CHÍ</a:t>
            </a:r>
            <a:endParaRPr lang="en-US" sz="2400" dirty="0">
              <a:solidFill>
                <a:srgbClr val="FFFF00"/>
              </a:solidFill>
            </a:endParaRPr>
          </a:p>
          <a:p>
            <a:endParaRPr lang="en-US" dirty="0"/>
          </a:p>
        </p:txBody>
      </p:sp>
      <p:sp>
        <p:nvSpPr>
          <p:cNvPr id="4" name="TextBox 3">
            <a:extLst>
              <a:ext uri="{FF2B5EF4-FFF2-40B4-BE49-F238E27FC236}">
                <a16:creationId xmlns:a16="http://schemas.microsoft.com/office/drawing/2014/main" xmlns="" id="{CC4703DA-73FA-4E76-B249-EA673D92F58B}"/>
              </a:ext>
            </a:extLst>
          </p:cNvPr>
          <p:cNvSpPr txBox="1"/>
          <p:nvPr/>
        </p:nvSpPr>
        <p:spPr>
          <a:xfrm>
            <a:off x="673331" y="745224"/>
            <a:ext cx="7797338" cy="3653051"/>
          </a:xfrm>
          <a:prstGeom prst="rect">
            <a:avLst/>
          </a:prstGeom>
          <a:noFill/>
        </p:spPr>
        <p:txBody>
          <a:bodyPr wrap="square" rtlCol="0">
            <a:spAutoFit/>
          </a:bodyPr>
          <a:lstStyle/>
          <a:p>
            <a:pPr marL="0" indent="0" algn="just" eaLnBrk="1" hangingPunct="1">
              <a:spcBef>
                <a:spcPts val="600"/>
              </a:spcBef>
              <a:buFont typeface="Arial" charset="0"/>
              <a:buNone/>
              <a:defRPr/>
            </a:pPr>
            <a:r>
              <a:rPr lang="en-US" sz="2800" b="1" dirty="0" err="1">
                <a:solidFill>
                  <a:srgbClr val="FF0000"/>
                </a:solidFill>
                <a:latin typeface="Times New Roman" pitchFamily="18" charset="0"/>
                <a:cs typeface="Times New Roman" pitchFamily="18" charset="0"/>
              </a:rPr>
              <a:t>Ví</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dụ</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Tiêu</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chí</a:t>
            </a:r>
            <a:r>
              <a:rPr lang="en-US" sz="2800" b="1" dirty="0">
                <a:solidFill>
                  <a:srgbClr val="FF0000"/>
                </a:solidFill>
                <a:latin typeface="Times New Roman" pitchFamily="18" charset="0"/>
                <a:cs typeface="Times New Roman" pitchFamily="18" charset="0"/>
              </a:rPr>
              <a:t> 2.2: </a:t>
            </a:r>
            <a:r>
              <a:rPr lang="en-US" sz="2800" b="1" dirty="0" err="1">
                <a:solidFill>
                  <a:srgbClr val="FF0000"/>
                </a:solidFill>
                <a:latin typeface="Times New Roman" pitchFamily="18" charset="0"/>
                <a:cs typeface="Times New Roman" pitchFamily="18" charset="0"/>
              </a:rPr>
              <a:t>Đối</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với</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giáo</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viên</a:t>
            </a:r>
            <a:endParaRPr lang="en-US" sz="2800" b="1" dirty="0">
              <a:solidFill>
                <a:srgbClr val="FF0000"/>
              </a:solidFill>
              <a:latin typeface="Times New Roman" pitchFamily="18" charset="0"/>
              <a:cs typeface="Times New Roman" pitchFamily="18" charset="0"/>
            </a:endParaRPr>
          </a:p>
          <a:p>
            <a:pPr marL="457200" indent="-457200" algn="just" eaLnBrk="1" hangingPunct="1">
              <a:lnSpc>
                <a:spcPts val="3360"/>
              </a:lnSpc>
              <a:spcBef>
                <a:spcPts val="600"/>
              </a:spcBef>
              <a:spcAft>
                <a:spcPts val="600"/>
              </a:spcAft>
              <a:buClr>
                <a:srgbClr val="0000FF"/>
              </a:buClr>
              <a:buFont typeface="Wingdings" panose="05000000000000000000" pitchFamily="2" charset="2"/>
              <a:buChar char="v"/>
              <a:defRPr/>
            </a:pPr>
            <a:r>
              <a:rPr lang="en-US" sz="2800" dirty="0" err="1">
                <a:latin typeface="Times New Roman" pitchFamily="18" charset="0"/>
                <a:cs typeface="Times New Roman" pitchFamily="18" charset="0"/>
              </a:rPr>
              <a:t>Tỉ</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lệ</a:t>
            </a:r>
            <a:r>
              <a:rPr lang="en-US" sz="2800" dirty="0">
                <a:latin typeface="Times New Roman" pitchFamily="18" charset="0"/>
                <a:cs typeface="Times New Roman" pitchFamily="18" charset="0"/>
              </a:rPr>
              <a:t> (%) </a:t>
            </a:r>
            <a:r>
              <a:rPr lang="en-US" sz="2800" dirty="0" err="1">
                <a:latin typeface="Times New Roman" pitchFamily="18" charset="0"/>
                <a:cs typeface="Times New Roman" pitchFamily="18" charset="0"/>
              </a:rPr>
              <a:t>của</a:t>
            </a:r>
            <a:r>
              <a:rPr lang="en-US" sz="2800" dirty="0">
                <a:latin typeface="Times New Roman" pitchFamily="18" charset="0"/>
                <a:cs typeface="Times New Roman" pitchFamily="18" charset="0"/>
              </a:rPr>
              <a:t> GV </a:t>
            </a:r>
            <a:r>
              <a:rPr lang="en-US" sz="2800" dirty="0" err="1">
                <a:latin typeface="Times New Roman" pitchFamily="18" charset="0"/>
                <a:cs typeface="Times New Roman" pitchFamily="18" charset="0"/>
              </a:rPr>
              <a:t>đạt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chuẩn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nghề</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nghiệp</a:t>
            </a:r>
            <a:endParaRPr lang="en-US" sz="2800" dirty="0">
              <a:latin typeface="Times New Roman" pitchFamily="18" charset="0"/>
              <a:cs typeface="Times New Roman" pitchFamily="18" charset="0"/>
            </a:endParaRPr>
          </a:p>
          <a:p>
            <a:pPr marL="0" indent="0" algn="just" eaLnBrk="1" hangingPunct="1">
              <a:lnSpc>
                <a:spcPts val="3360"/>
              </a:lnSpc>
              <a:spcBef>
                <a:spcPts val="600"/>
              </a:spcBef>
              <a:spcAft>
                <a:spcPts val="600"/>
              </a:spcAft>
              <a:buFont typeface="Arial" charset="0"/>
              <a:buNone/>
              <a:defRPr/>
            </a:pPr>
            <a:r>
              <a:rPr lang="en-US" sz="2800" dirty="0">
                <a:solidFill>
                  <a:srgbClr val="004ADE"/>
                </a:solidFill>
                <a:latin typeface="Times New Roman" pitchFamily="18" charset="0"/>
                <a:cs typeface="Times New Roman" pitchFamily="18" charset="0"/>
              </a:rPr>
              <a:t>-</a:t>
            </a:r>
            <a:r>
              <a:rPr lang="en-US" sz="2800" dirty="0">
                <a:latin typeface="Times New Roman" pitchFamily="18" charset="0"/>
                <a:cs typeface="Times New Roman" pitchFamily="18" charset="0"/>
              </a:rPr>
              <a:t> </a:t>
            </a:r>
            <a:r>
              <a:rPr lang="en-US" sz="2800" dirty="0" err="1">
                <a:solidFill>
                  <a:srgbClr val="004ADE"/>
                </a:solidFill>
                <a:latin typeface="Times New Roman" pitchFamily="18" charset="0"/>
                <a:cs typeface="Times New Roman" pitchFamily="18" charset="0"/>
              </a:rPr>
              <a:t>Mức</a:t>
            </a:r>
            <a:r>
              <a:rPr lang="en-US" sz="2800" dirty="0">
                <a:solidFill>
                  <a:srgbClr val="004ADE"/>
                </a:solidFill>
                <a:latin typeface="Times New Roman" pitchFamily="18" charset="0"/>
                <a:cs typeface="Times New Roman" pitchFamily="18" charset="0"/>
              </a:rPr>
              <a:t> 1:</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Có</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ít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nhất</a:t>
            </a:r>
            <a:r>
              <a:rPr lang="en-US" sz="2800" dirty="0">
                <a:latin typeface="Times New Roman" pitchFamily="18" charset="0"/>
                <a:cs typeface="Times New Roman" pitchFamily="18" charset="0"/>
              </a:rPr>
              <a:t> 95%.</a:t>
            </a:r>
            <a:endParaRPr lang="vi-VN" sz="2800" dirty="0">
              <a:latin typeface="Times New Roman" pitchFamily="18" charset="0"/>
              <a:cs typeface="Times New Roman" pitchFamily="18" charset="0"/>
            </a:endParaRPr>
          </a:p>
          <a:p>
            <a:pPr marL="0" indent="0" algn="just" eaLnBrk="1" hangingPunct="1">
              <a:lnSpc>
                <a:spcPts val="3360"/>
              </a:lnSpc>
              <a:spcBef>
                <a:spcPts val="600"/>
              </a:spcBef>
              <a:spcAft>
                <a:spcPts val="600"/>
              </a:spcAft>
              <a:buFont typeface="Arial" charset="0"/>
              <a:buNone/>
              <a:defRPr/>
            </a:pPr>
            <a:r>
              <a:rPr lang="en-US" sz="2800" dirty="0">
                <a:solidFill>
                  <a:srgbClr val="004ADE"/>
                </a:solidFill>
                <a:latin typeface="Times New Roman" pitchFamily="18" charset="0"/>
                <a:cs typeface="Times New Roman" pitchFamily="18" charset="0"/>
              </a:rPr>
              <a:t>- </a:t>
            </a:r>
            <a:r>
              <a:rPr lang="vi-VN" sz="2800" dirty="0">
                <a:solidFill>
                  <a:srgbClr val="004ADE"/>
                </a:solidFill>
                <a:latin typeface="Times New Roman" pitchFamily="18" charset="0"/>
                <a:cs typeface="Times New Roman" pitchFamily="18" charset="0"/>
              </a:rPr>
              <a:t>Mức 2</a:t>
            </a:r>
            <a:r>
              <a:rPr lang="vi-VN" sz="2800" dirty="0">
                <a:latin typeface="Times New Roman" pitchFamily="18" charset="0"/>
                <a:cs typeface="Times New Roman" pitchFamily="18" charset="0"/>
              </a:rPr>
              <a:t>: 100%</a:t>
            </a:r>
            <a:r>
              <a:rPr lang="en-US" sz="2800" dirty="0">
                <a:latin typeface="Times New Roman" pitchFamily="18" charset="0"/>
                <a:cs typeface="Times New Roman" pitchFamily="18" charset="0"/>
              </a:rPr>
              <a:t>,</a:t>
            </a:r>
            <a:r>
              <a:rPr lang="vi-VN" sz="2800" dirty="0">
                <a:latin typeface="Times New Roman" pitchFamily="18" charset="0"/>
                <a:cs typeface="Times New Roman" pitchFamily="18" charset="0"/>
              </a:rPr>
              <a:t> (60% đạt mức khá trở lên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và</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có</a:t>
            </a:r>
            <a:r>
              <a:rPr lang="en-US" sz="2800" dirty="0">
                <a:latin typeface="Times New Roman" pitchFamily="18" charset="0"/>
                <a:cs typeface="Times New Roman" pitchFamily="18" charset="0"/>
              </a:rPr>
              <a:t> </a:t>
            </a:r>
            <a:r>
              <a:rPr lang="vi-VN" sz="2800" dirty="0">
                <a:latin typeface="Times New Roman" pitchFamily="18" charset="0"/>
                <a:cs typeface="Times New Roman" pitchFamily="18" charset="0"/>
              </a:rPr>
              <a:t>ít nhất 50%</a:t>
            </a:r>
            <a:r>
              <a:rPr lang="en-US" sz="2800" dirty="0">
                <a:latin typeface="Times New Roman" pitchFamily="18" charset="0"/>
                <a:cs typeface="Times New Roman" pitchFamily="18" charset="0"/>
              </a:rPr>
              <a:t> ở </a:t>
            </a:r>
            <a:r>
              <a:rPr lang="vi-VN" sz="2800" dirty="0">
                <a:latin typeface="Times New Roman" pitchFamily="18" charset="0"/>
                <a:cs typeface="Times New Roman" pitchFamily="18" charset="0"/>
              </a:rPr>
              <a:t>mức khá trở lên đối với trường thuộc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vùng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khó</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khăn</a:t>
            </a:r>
            <a:r>
              <a:rPr lang="en-US" sz="2800" dirty="0">
                <a:latin typeface="Times New Roman" pitchFamily="18" charset="0"/>
                <a:cs typeface="Times New Roman" pitchFamily="18" charset="0"/>
              </a:rPr>
              <a:t>).</a:t>
            </a:r>
          </a:p>
          <a:p>
            <a:pPr marL="0" indent="0" eaLnBrk="1" hangingPunct="1">
              <a:lnSpc>
                <a:spcPts val="3360"/>
              </a:lnSpc>
              <a:spcBef>
                <a:spcPts val="600"/>
              </a:spcBef>
              <a:spcAft>
                <a:spcPts val="600"/>
              </a:spcAft>
              <a:buFont typeface="Arial" charset="0"/>
              <a:buNone/>
              <a:defRPr/>
            </a:pPr>
            <a:r>
              <a:rPr lang="en-US" sz="2800" dirty="0">
                <a:solidFill>
                  <a:srgbClr val="004ADE"/>
                </a:solidFill>
                <a:latin typeface="Times New Roman" pitchFamily="18" charset="0"/>
                <a:cs typeface="Times New Roman" pitchFamily="18" charset="0"/>
              </a:rPr>
              <a:t>- </a:t>
            </a:r>
            <a:r>
              <a:rPr lang="vi-VN" sz="2800" dirty="0">
                <a:solidFill>
                  <a:srgbClr val="004ADE"/>
                </a:solidFill>
                <a:latin typeface="Times New Roman" pitchFamily="18" charset="0"/>
                <a:cs typeface="Times New Roman" pitchFamily="18" charset="0"/>
              </a:rPr>
              <a:t>Mức 3: </a:t>
            </a:r>
            <a:r>
              <a:rPr lang="vi-VN" sz="2800" dirty="0">
                <a:latin typeface="Times New Roman" pitchFamily="18" charset="0"/>
                <a:cs typeface="Times New Roman" pitchFamily="18" charset="0"/>
              </a:rPr>
              <a:t>80% đạt mức khá, 30% mức tốt</a:t>
            </a:r>
            <a:r>
              <a:rPr lang="en-US" sz="2800" dirty="0">
                <a:latin typeface="Times New Roman" pitchFamily="18" charset="0"/>
                <a:cs typeface="Times New Roman" pitchFamily="18" charset="0"/>
              </a:rPr>
              <a:t>,…</a:t>
            </a:r>
          </a:p>
        </p:txBody>
      </p:sp>
    </p:spTree>
    <p:extLst>
      <p:ext uri="{BB962C8B-B14F-4D97-AF65-F5344CB8AC3E}">
        <p14:creationId xmlns:p14="http://schemas.microsoft.com/office/powerpoint/2010/main" val="232652187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22B7DB3B-4AFD-4CF0-83B1-FEEC905D07FD}"/>
              </a:ext>
            </a:extLst>
          </p:cNvPr>
          <p:cNvSpPr txBox="1"/>
          <p:nvPr/>
        </p:nvSpPr>
        <p:spPr>
          <a:xfrm>
            <a:off x="182880" y="149635"/>
            <a:ext cx="5286895" cy="738664"/>
          </a:xfrm>
          <a:prstGeom prst="rect">
            <a:avLst/>
          </a:prstGeom>
          <a:noFill/>
        </p:spPr>
        <p:txBody>
          <a:bodyPr wrap="square" rtlCol="0">
            <a:spAutoFit/>
          </a:bodyPr>
          <a:lstStyle/>
          <a:p>
            <a:r>
              <a:rPr lang="en-US" altLang="en-US" sz="2800" b="1" dirty="0" err="1">
                <a:solidFill>
                  <a:srgbClr val="FFFF00"/>
                </a:solidFill>
                <a:latin typeface="Times New Roman" panose="02020603050405020304" pitchFamily="18" charset="0"/>
                <a:cs typeface="Times New Roman" panose="02020603050405020304" pitchFamily="18" charset="0"/>
              </a:rPr>
              <a:t>Ví</a:t>
            </a:r>
            <a:r>
              <a:rPr lang="en-US" altLang="en-US" sz="2800" b="1" dirty="0">
                <a:solidFill>
                  <a:srgbClr val="FFFF00"/>
                </a:solidFill>
                <a:latin typeface="Times New Roman" panose="02020603050405020304" pitchFamily="18" charset="0"/>
                <a:cs typeface="Times New Roman" panose="02020603050405020304" pitchFamily="18" charset="0"/>
              </a:rPr>
              <a:t> </a:t>
            </a:r>
            <a:r>
              <a:rPr lang="en-US" altLang="en-US" sz="2800" b="1" dirty="0" err="1">
                <a:solidFill>
                  <a:srgbClr val="FFFF00"/>
                </a:solidFill>
                <a:latin typeface="Times New Roman" panose="02020603050405020304" pitchFamily="18" charset="0"/>
                <a:cs typeface="Times New Roman" panose="02020603050405020304" pitchFamily="18" charset="0"/>
              </a:rPr>
              <a:t>dụ</a:t>
            </a:r>
            <a:r>
              <a:rPr lang="en-US" altLang="en-US" sz="2800" b="1" dirty="0">
                <a:solidFill>
                  <a:srgbClr val="FFFF00"/>
                </a:solidFill>
                <a:latin typeface="Times New Roman" panose="02020603050405020304" pitchFamily="18" charset="0"/>
                <a:cs typeface="Times New Roman" panose="02020603050405020304" pitchFamily="18" charset="0"/>
              </a:rPr>
              <a:t> </a:t>
            </a:r>
            <a:r>
              <a:rPr lang="en-US" altLang="en-US" sz="2800" b="1" dirty="0" err="1">
                <a:solidFill>
                  <a:srgbClr val="FFFF00"/>
                </a:solidFill>
                <a:latin typeface="Times New Roman" panose="02020603050405020304" pitchFamily="18" charset="0"/>
                <a:cs typeface="Times New Roman" panose="02020603050405020304" pitchFamily="18" charset="0"/>
              </a:rPr>
              <a:t>Tiêu</a:t>
            </a:r>
            <a:r>
              <a:rPr lang="en-US" altLang="en-US" sz="2800" b="1" dirty="0">
                <a:solidFill>
                  <a:srgbClr val="FFFF00"/>
                </a:solidFill>
                <a:latin typeface="Times New Roman" panose="02020603050405020304" pitchFamily="18" charset="0"/>
                <a:cs typeface="Times New Roman" panose="02020603050405020304" pitchFamily="18" charset="0"/>
              </a:rPr>
              <a:t> </a:t>
            </a:r>
            <a:r>
              <a:rPr lang="en-US" altLang="en-US" sz="2800" b="1" dirty="0" err="1">
                <a:solidFill>
                  <a:srgbClr val="FFFF00"/>
                </a:solidFill>
                <a:latin typeface="Times New Roman" panose="02020603050405020304" pitchFamily="18" charset="0"/>
                <a:cs typeface="Times New Roman" panose="02020603050405020304" pitchFamily="18" charset="0"/>
              </a:rPr>
              <a:t>chí</a:t>
            </a:r>
            <a:r>
              <a:rPr lang="en-US" altLang="en-US" sz="2800" b="1" dirty="0">
                <a:solidFill>
                  <a:srgbClr val="FFFF00"/>
                </a:solidFill>
                <a:latin typeface="Times New Roman" panose="02020603050405020304" pitchFamily="18" charset="0"/>
                <a:cs typeface="Times New Roman" panose="02020603050405020304" pitchFamily="18" charset="0"/>
              </a:rPr>
              <a:t> 2.2:  </a:t>
            </a:r>
          </a:p>
          <a:p>
            <a:endParaRPr lang="en-US" dirty="0"/>
          </a:p>
        </p:txBody>
      </p:sp>
      <p:sp>
        <p:nvSpPr>
          <p:cNvPr id="3" name="TextBox 2">
            <a:extLst>
              <a:ext uri="{FF2B5EF4-FFF2-40B4-BE49-F238E27FC236}">
                <a16:creationId xmlns:a16="http://schemas.microsoft.com/office/drawing/2014/main" xmlns="" id="{37A0C804-9996-4A12-82E9-FFD0C4FED128}"/>
              </a:ext>
            </a:extLst>
          </p:cNvPr>
          <p:cNvSpPr txBox="1"/>
          <p:nvPr/>
        </p:nvSpPr>
        <p:spPr>
          <a:xfrm>
            <a:off x="733053" y="1030778"/>
            <a:ext cx="7677894" cy="3231654"/>
          </a:xfrm>
          <a:prstGeom prst="rect">
            <a:avLst/>
          </a:prstGeom>
          <a:noFill/>
        </p:spPr>
        <p:txBody>
          <a:bodyPr wrap="square" rtlCol="0">
            <a:spAutoFit/>
          </a:bodyPr>
          <a:lstStyle/>
          <a:p>
            <a:pPr algn="just">
              <a:lnSpc>
                <a:spcPts val="3500"/>
              </a:lnSpc>
              <a:spcBef>
                <a:spcPts val="1800"/>
              </a:spcBef>
              <a:spcAft>
                <a:spcPts val="1800"/>
              </a:spcAft>
            </a:pPr>
            <a:r>
              <a:rPr lang="en-US" altLang="en-US" sz="2800" dirty="0" err="1">
                <a:latin typeface="Times New Roman" panose="02020603050405020304" pitchFamily="18" charset="0"/>
                <a:cs typeface="Times New Roman" panose="02020603050405020304" pitchFamily="18" charset="0"/>
              </a:rPr>
              <a:t>Tỉ</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lệ</a:t>
            </a:r>
            <a:r>
              <a:rPr lang="en-US" altLang="en-US" sz="2800" dirty="0">
                <a:latin typeface="Times New Roman" panose="02020603050405020304" pitchFamily="18" charset="0"/>
                <a:cs typeface="Times New Roman" panose="02020603050405020304" pitchFamily="18" charset="0"/>
              </a:rPr>
              <a:t> (%) </a:t>
            </a:r>
            <a:r>
              <a:rPr lang="en-US" altLang="en-US" sz="2800" dirty="0" err="1">
                <a:latin typeface="Times New Roman" panose="02020603050405020304" pitchFamily="18" charset="0"/>
                <a:cs typeface="Times New Roman" panose="02020603050405020304" pitchFamily="18" charset="0"/>
              </a:rPr>
              <a:t>của</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giáo</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viên</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đạt</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chuẩn</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nghề</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nghiệp</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giáo</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viên</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được</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quy</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định</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từ</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thấp</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đến</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cao</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Mức</a:t>
            </a:r>
            <a:r>
              <a:rPr lang="en-US" altLang="en-US" sz="2800" dirty="0">
                <a:latin typeface="Times New Roman" panose="02020603050405020304" pitchFamily="18" charset="0"/>
                <a:cs typeface="Times New Roman" panose="02020603050405020304" pitchFamily="18" charset="0"/>
              </a:rPr>
              <a:t> 1, </a:t>
            </a:r>
            <a:r>
              <a:rPr lang="en-US" altLang="en-US" sz="2800" dirty="0" err="1">
                <a:latin typeface="Times New Roman" panose="02020603050405020304" pitchFamily="18" charset="0"/>
                <a:cs typeface="Times New Roman" panose="02020603050405020304" pitchFamily="18" charset="0"/>
              </a:rPr>
              <a:t>Mức</a:t>
            </a:r>
            <a:r>
              <a:rPr lang="en-US" altLang="en-US" sz="2800" dirty="0">
                <a:latin typeface="Times New Roman" panose="02020603050405020304" pitchFamily="18" charset="0"/>
                <a:cs typeface="Times New Roman" panose="02020603050405020304" pitchFamily="18" charset="0"/>
              </a:rPr>
              <a:t> 2 </a:t>
            </a:r>
            <a:r>
              <a:rPr lang="en-US" altLang="en-US" sz="2800" dirty="0" err="1">
                <a:latin typeface="Times New Roman" panose="02020603050405020304" pitchFamily="18" charset="0"/>
                <a:cs typeface="Times New Roman" panose="02020603050405020304" pitchFamily="18" charset="0"/>
              </a:rPr>
              <a:t>và</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Mức</a:t>
            </a:r>
            <a:r>
              <a:rPr lang="en-US" altLang="en-US" sz="2800" dirty="0">
                <a:latin typeface="Times New Roman" panose="02020603050405020304" pitchFamily="18" charset="0"/>
                <a:cs typeface="Times New Roman" panose="02020603050405020304" pitchFamily="18" charset="0"/>
              </a:rPr>
              <a:t> 3) </a:t>
            </a:r>
            <a:r>
              <a:rPr lang="en-US" altLang="en-US" sz="2800" dirty="0" err="1">
                <a:latin typeface="Times New Roman" panose="02020603050405020304" pitchFamily="18" charset="0"/>
                <a:cs typeface="Times New Roman" panose="02020603050405020304" pitchFamily="18" charset="0"/>
              </a:rPr>
              <a:t>của</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Tiêu</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chí</a:t>
            </a:r>
            <a:r>
              <a:rPr lang="en-US" altLang="en-US" sz="2800" dirty="0">
                <a:latin typeface="Times New Roman" panose="02020603050405020304" pitchFamily="18" charset="0"/>
                <a:cs typeface="Times New Roman" panose="02020603050405020304" pitchFamily="18" charset="0"/>
              </a:rPr>
              <a:t> 2.2, </a:t>
            </a:r>
            <a:r>
              <a:rPr lang="en-US" altLang="en-US" sz="2800" dirty="0" err="1">
                <a:latin typeface="Times New Roman" panose="02020603050405020304" pitchFamily="18" charset="0"/>
                <a:cs typeface="Times New Roman" panose="02020603050405020304" pitchFamily="18" charset="0"/>
              </a:rPr>
              <a:t>nếu</a:t>
            </a:r>
            <a:r>
              <a:rPr lang="en-US" altLang="en-US" sz="2800" dirty="0">
                <a:latin typeface="Times New Roman" panose="02020603050405020304" pitchFamily="18" charset="0"/>
                <a:cs typeface="Times New Roman" panose="02020603050405020304" pitchFamily="18" charset="0"/>
              </a:rPr>
              <a:t> </a:t>
            </a:r>
            <a:r>
              <a:rPr lang="en-US" altLang="en-US" sz="2800" dirty="0" err="1">
                <a:solidFill>
                  <a:srgbClr val="FF0000"/>
                </a:solidFill>
                <a:latin typeface="Times New Roman" panose="02020603050405020304" pitchFamily="18" charset="0"/>
                <a:cs typeface="Times New Roman" panose="02020603050405020304" pitchFamily="18" charset="0"/>
              </a:rPr>
              <a:t>mô</a:t>
            </a:r>
            <a:r>
              <a:rPr lang="en-US" altLang="en-US" sz="2800" dirty="0">
                <a:solidFill>
                  <a:srgbClr val="FF0000"/>
                </a:solidFill>
                <a:latin typeface="Times New Roman" panose="02020603050405020304" pitchFamily="18" charset="0"/>
                <a:cs typeface="Times New Roman" panose="02020603050405020304" pitchFamily="18" charset="0"/>
              </a:rPr>
              <a:t> </a:t>
            </a:r>
            <a:r>
              <a:rPr lang="en-US" altLang="en-US" sz="2800" dirty="0" err="1">
                <a:solidFill>
                  <a:srgbClr val="FF0000"/>
                </a:solidFill>
                <a:latin typeface="Times New Roman" panose="02020603050405020304" pitchFamily="18" charset="0"/>
                <a:cs typeface="Times New Roman" panose="02020603050405020304" pitchFamily="18" charset="0"/>
              </a:rPr>
              <a:t>tả</a:t>
            </a:r>
            <a:r>
              <a:rPr lang="en-US" altLang="en-US" sz="2800" dirty="0">
                <a:solidFill>
                  <a:srgbClr val="FF0000"/>
                </a:solidFill>
                <a:latin typeface="Times New Roman" panose="02020603050405020304" pitchFamily="18" charset="0"/>
                <a:cs typeface="Times New Roman" panose="02020603050405020304" pitchFamily="18" charset="0"/>
              </a:rPr>
              <a:t> </a:t>
            </a:r>
            <a:r>
              <a:rPr lang="en-US" altLang="en-US" sz="2800" dirty="0" err="1">
                <a:solidFill>
                  <a:srgbClr val="FF0000"/>
                </a:solidFill>
                <a:latin typeface="Times New Roman" panose="02020603050405020304" pitchFamily="18" charset="0"/>
                <a:cs typeface="Times New Roman" panose="02020603050405020304" pitchFamily="18" charset="0"/>
              </a:rPr>
              <a:t>từng</a:t>
            </a:r>
            <a:r>
              <a:rPr lang="en-US" altLang="en-US" sz="2800" dirty="0">
                <a:solidFill>
                  <a:srgbClr val="FF0000"/>
                </a:solidFill>
                <a:latin typeface="Times New Roman" panose="02020603050405020304" pitchFamily="18" charset="0"/>
                <a:cs typeface="Times New Roman" panose="02020603050405020304" pitchFamily="18" charset="0"/>
              </a:rPr>
              <a:t> </a:t>
            </a:r>
            <a:r>
              <a:rPr lang="en-US" altLang="en-US" sz="2800" dirty="0" err="1">
                <a:solidFill>
                  <a:srgbClr val="FF0000"/>
                </a:solidFill>
                <a:latin typeface="Times New Roman" panose="02020603050405020304" pitchFamily="18" charset="0"/>
                <a:cs typeface="Times New Roman" panose="02020603050405020304" pitchFamily="18" charset="0"/>
              </a:rPr>
              <a:t>mức</a:t>
            </a:r>
            <a:r>
              <a:rPr lang="en-US" altLang="en-US" sz="2800" dirty="0">
                <a:solidFill>
                  <a:srgbClr val="FF0000"/>
                </a:solidFill>
                <a:latin typeface="Times New Roman" panose="02020603050405020304" pitchFamily="18" charset="0"/>
                <a:cs typeface="Times New Roman" panose="02020603050405020304" pitchFamily="18" charset="0"/>
              </a:rPr>
              <a:t> </a:t>
            </a:r>
            <a:r>
              <a:rPr lang="en-US" altLang="en-US" sz="2800" dirty="0" err="1">
                <a:solidFill>
                  <a:srgbClr val="FF0000"/>
                </a:solidFill>
                <a:latin typeface="Times New Roman" panose="02020603050405020304" pitchFamily="18" charset="0"/>
                <a:cs typeface="Times New Roman" panose="02020603050405020304" pitchFamily="18" charset="0"/>
              </a:rPr>
              <a:t>thì</a:t>
            </a:r>
            <a:r>
              <a:rPr lang="en-US" altLang="en-US" sz="2800" dirty="0">
                <a:solidFill>
                  <a:srgbClr val="FF0000"/>
                </a:solidFill>
                <a:latin typeface="Times New Roman" panose="02020603050405020304" pitchFamily="18" charset="0"/>
                <a:cs typeface="Times New Roman" panose="02020603050405020304" pitchFamily="18" charset="0"/>
              </a:rPr>
              <a:t> </a:t>
            </a:r>
            <a:r>
              <a:rPr lang="en-US" altLang="en-US" sz="2800" dirty="0" err="1">
                <a:solidFill>
                  <a:srgbClr val="FF0000"/>
                </a:solidFill>
                <a:latin typeface="Times New Roman" panose="02020603050405020304" pitchFamily="18" charset="0"/>
                <a:cs typeface="Times New Roman" panose="02020603050405020304" pitchFamily="18" charset="0"/>
              </a:rPr>
              <a:t>sẽ</a:t>
            </a:r>
            <a:r>
              <a:rPr lang="en-US" altLang="en-US" sz="2800" dirty="0">
                <a:solidFill>
                  <a:srgbClr val="FF0000"/>
                </a:solidFill>
                <a:latin typeface="Times New Roman" panose="02020603050405020304" pitchFamily="18" charset="0"/>
                <a:cs typeface="Times New Roman" panose="02020603050405020304" pitchFamily="18" charset="0"/>
              </a:rPr>
              <a:t> </a:t>
            </a:r>
            <a:r>
              <a:rPr lang="en-US" altLang="en-US" sz="2800" dirty="0" err="1">
                <a:solidFill>
                  <a:srgbClr val="FF0000"/>
                </a:solidFill>
                <a:latin typeface="Times New Roman" panose="02020603050405020304" pitchFamily="18" charset="0"/>
                <a:cs typeface="Times New Roman" panose="02020603050405020304" pitchFamily="18" charset="0"/>
              </a:rPr>
              <a:t>bị</a:t>
            </a:r>
            <a:r>
              <a:rPr lang="en-US" altLang="en-US" sz="2800" dirty="0">
                <a:solidFill>
                  <a:srgbClr val="FF0000"/>
                </a:solidFill>
                <a:latin typeface="Times New Roman" panose="02020603050405020304" pitchFamily="18" charset="0"/>
                <a:cs typeface="Times New Roman" panose="02020603050405020304" pitchFamily="18" charset="0"/>
              </a:rPr>
              <a:t> </a:t>
            </a:r>
            <a:r>
              <a:rPr lang="en-US" altLang="en-US" sz="2800" dirty="0" err="1">
                <a:solidFill>
                  <a:srgbClr val="FF0000"/>
                </a:solidFill>
                <a:latin typeface="Times New Roman" panose="02020603050405020304" pitchFamily="18" charset="0"/>
                <a:cs typeface="Times New Roman" panose="02020603050405020304" pitchFamily="18" charset="0"/>
              </a:rPr>
              <a:t>trùng</a:t>
            </a:r>
            <a:r>
              <a:rPr lang="en-US" altLang="en-US" sz="2800" dirty="0">
                <a:solidFill>
                  <a:srgbClr val="FF0000"/>
                </a:solidFill>
                <a:latin typeface="Times New Roman" panose="02020603050405020304" pitchFamily="18" charset="0"/>
                <a:cs typeface="Times New Roman" panose="02020603050405020304" pitchFamily="18" charset="0"/>
              </a:rPr>
              <a:t> </a:t>
            </a:r>
            <a:r>
              <a:rPr lang="en-US" altLang="en-US" sz="2800" dirty="0" err="1">
                <a:solidFill>
                  <a:srgbClr val="FF0000"/>
                </a:solidFill>
                <a:latin typeface="Times New Roman" panose="02020603050405020304" pitchFamily="18" charset="0"/>
                <a:cs typeface="Times New Roman" panose="02020603050405020304" pitchFamily="18" charset="0"/>
              </a:rPr>
              <a:t>lặp</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Vì</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vậy</a:t>
            </a:r>
            <a:r>
              <a:rPr lang="en-US" altLang="en-US" sz="2800" dirty="0">
                <a:latin typeface="Times New Roman" panose="02020603050405020304" pitchFamily="18" charset="0"/>
                <a:cs typeface="Times New Roman" panose="02020603050405020304" pitchFamily="18" charset="0"/>
              </a:rPr>
              <a:t> </a:t>
            </a:r>
            <a:r>
              <a:rPr lang="en-US" altLang="en-US" sz="2800" dirty="0" err="1">
                <a:solidFill>
                  <a:srgbClr val="004ADE"/>
                </a:solidFill>
                <a:latin typeface="Times New Roman" panose="02020603050405020304" pitchFamily="18" charset="0"/>
                <a:cs typeface="Times New Roman" panose="02020603050405020304" pitchFamily="18" charset="0"/>
              </a:rPr>
              <a:t>căn</a:t>
            </a:r>
            <a:r>
              <a:rPr lang="en-US" altLang="en-US" sz="2800" dirty="0">
                <a:solidFill>
                  <a:srgbClr val="004ADE"/>
                </a:solidFill>
                <a:latin typeface="Times New Roman" panose="02020603050405020304" pitchFamily="18" charset="0"/>
                <a:cs typeface="Times New Roman" panose="02020603050405020304" pitchFamily="18" charset="0"/>
              </a:rPr>
              <a:t> </a:t>
            </a:r>
            <a:r>
              <a:rPr lang="en-US" altLang="en-US" sz="2800" dirty="0" err="1">
                <a:solidFill>
                  <a:srgbClr val="004ADE"/>
                </a:solidFill>
                <a:latin typeface="Times New Roman" panose="02020603050405020304" pitchFamily="18" charset="0"/>
                <a:cs typeface="Times New Roman" panose="02020603050405020304" pitchFamily="18" charset="0"/>
              </a:rPr>
              <a:t>cứ</a:t>
            </a:r>
            <a:r>
              <a:rPr lang="en-US" altLang="en-US" sz="2800" dirty="0">
                <a:solidFill>
                  <a:srgbClr val="004ADE"/>
                </a:solidFill>
                <a:latin typeface="Times New Roman" panose="02020603050405020304" pitchFamily="18" charset="0"/>
                <a:cs typeface="Times New Roman" panose="02020603050405020304" pitchFamily="18" charset="0"/>
              </a:rPr>
              <a:t> </a:t>
            </a:r>
            <a:r>
              <a:rPr lang="en-US" altLang="en-US" sz="2800" dirty="0" err="1">
                <a:solidFill>
                  <a:srgbClr val="004ADE"/>
                </a:solidFill>
                <a:latin typeface="Times New Roman" panose="02020603050405020304" pitchFamily="18" charset="0"/>
                <a:cs typeface="Times New Roman" panose="02020603050405020304" pitchFamily="18" charset="0"/>
              </a:rPr>
              <a:t>vào</a:t>
            </a:r>
            <a:r>
              <a:rPr lang="en-US" altLang="en-US" sz="2800" dirty="0">
                <a:solidFill>
                  <a:srgbClr val="004ADE"/>
                </a:solidFill>
                <a:latin typeface="Times New Roman" panose="02020603050405020304" pitchFamily="18" charset="0"/>
                <a:cs typeface="Times New Roman" panose="02020603050405020304" pitchFamily="18" charset="0"/>
              </a:rPr>
              <a:t> </a:t>
            </a:r>
            <a:r>
              <a:rPr lang="en-US" altLang="en-US" sz="2800" dirty="0" err="1">
                <a:solidFill>
                  <a:srgbClr val="004ADE"/>
                </a:solidFill>
                <a:latin typeface="Times New Roman" panose="02020603050405020304" pitchFamily="18" charset="0"/>
                <a:cs typeface="Times New Roman" panose="02020603050405020304" pitchFamily="18" charset="0"/>
              </a:rPr>
              <a:t>thực</a:t>
            </a:r>
            <a:r>
              <a:rPr lang="en-US" altLang="en-US" sz="2800" dirty="0">
                <a:solidFill>
                  <a:srgbClr val="004ADE"/>
                </a:solidFill>
                <a:latin typeface="Times New Roman" panose="02020603050405020304" pitchFamily="18" charset="0"/>
                <a:cs typeface="Times New Roman" panose="02020603050405020304" pitchFamily="18" charset="0"/>
              </a:rPr>
              <a:t> </a:t>
            </a:r>
            <a:r>
              <a:rPr lang="en-US" altLang="en-US" sz="2800" dirty="0" err="1">
                <a:solidFill>
                  <a:srgbClr val="004ADE"/>
                </a:solidFill>
                <a:latin typeface="Times New Roman" panose="02020603050405020304" pitchFamily="18" charset="0"/>
                <a:cs typeface="Times New Roman" panose="02020603050405020304" pitchFamily="18" charset="0"/>
              </a:rPr>
              <a:t>trạng</a:t>
            </a:r>
            <a:r>
              <a:rPr lang="en-US" altLang="en-US" sz="2800" dirty="0">
                <a:solidFill>
                  <a:srgbClr val="004ADE"/>
                </a:solidFill>
                <a:latin typeface="Times New Roman" panose="02020603050405020304" pitchFamily="18" charset="0"/>
                <a:cs typeface="Times New Roman" panose="02020603050405020304" pitchFamily="18" charset="0"/>
              </a:rPr>
              <a:t> </a:t>
            </a:r>
            <a:r>
              <a:rPr lang="en-US" altLang="en-US" sz="2800" dirty="0" err="1">
                <a:solidFill>
                  <a:srgbClr val="004ADE"/>
                </a:solidFill>
                <a:latin typeface="Times New Roman" panose="02020603050405020304" pitchFamily="18" charset="0"/>
                <a:cs typeface="Times New Roman" panose="02020603050405020304" pitchFamily="18" charset="0"/>
              </a:rPr>
              <a:t>của</a:t>
            </a:r>
            <a:r>
              <a:rPr lang="en-US" altLang="en-US" sz="2800" dirty="0">
                <a:solidFill>
                  <a:srgbClr val="004ADE"/>
                </a:solidFill>
                <a:latin typeface="Times New Roman" panose="02020603050405020304" pitchFamily="18" charset="0"/>
                <a:cs typeface="Times New Roman" panose="02020603050405020304" pitchFamily="18" charset="0"/>
              </a:rPr>
              <a:t> </a:t>
            </a:r>
            <a:r>
              <a:rPr lang="en-US" altLang="en-US" sz="2800" dirty="0" err="1">
                <a:solidFill>
                  <a:srgbClr val="004ADE"/>
                </a:solidFill>
                <a:latin typeface="Times New Roman" panose="02020603050405020304" pitchFamily="18" charset="0"/>
                <a:cs typeface="Times New Roman" panose="02020603050405020304" pitchFamily="18" charset="0"/>
              </a:rPr>
              <a:t>nhà</a:t>
            </a:r>
            <a:r>
              <a:rPr lang="en-US" altLang="en-US" sz="2800" dirty="0">
                <a:solidFill>
                  <a:srgbClr val="004ADE"/>
                </a:solidFill>
                <a:latin typeface="Times New Roman" panose="02020603050405020304" pitchFamily="18" charset="0"/>
                <a:cs typeface="Times New Roman" panose="02020603050405020304" pitchFamily="18" charset="0"/>
              </a:rPr>
              <a:t> </a:t>
            </a:r>
            <a:r>
              <a:rPr lang="en-US" altLang="en-US" sz="2800" dirty="0" err="1">
                <a:solidFill>
                  <a:srgbClr val="004ADE"/>
                </a:solidFill>
                <a:latin typeface="Times New Roman" panose="02020603050405020304" pitchFamily="18" charset="0"/>
                <a:cs typeface="Times New Roman" panose="02020603050405020304" pitchFamily="18" charset="0"/>
              </a:rPr>
              <a:t>trường</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để</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mô</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tả</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nên</a:t>
            </a:r>
            <a:r>
              <a:rPr lang="en-US" altLang="en-US" sz="2800" dirty="0">
                <a:latin typeface="Times New Roman" panose="02020603050405020304" pitchFamily="18" charset="0"/>
                <a:cs typeface="Times New Roman" panose="02020603050405020304" pitchFamily="18" charset="0"/>
              </a:rPr>
              <a:t> </a:t>
            </a:r>
            <a:r>
              <a:rPr lang="en-US" altLang="en-US" sz="2800" dirty="0" err="1">
                <a:solidFill>
                  <a:srgbClr val="004ADE"/>
                </a:solidFill>
                <a:latin typeface="Times New Roman" panose="02020603050405020304" pitchFamily="18" charset="0"/>
                <a:cs typeface="Times New Roman" panose="02020603050405020304" pitchFamily="18" charset="0"/>
              </a:rPr>
              <a:t>gộp</a:t>
            </a:r>
            <a:r>
              <a:rPr lang="en-US" altLang="en-US" sz="2800" dirty="0">
                <a:solidFill>
                  <a:srgbClr val="004ADE"/>
                </a:solidFill>
                <a:latin typeface="Times New Roman" panose="02020603050405020304" pitchFamily="18" charset="0"/>
                <a:cs typeface="Times New Roman" panose="02020603050405020304" pitchFamily="18" charset="0"/>
              </a:rPr>
              <a:t> </a:t>
            </a:r>
            <a:r>
              <a:rPr lang="en-US" altLang="en-US" sz="2800" dirty="0" err="1">
                <a:solidFill>
                  <a:srgbClr val="004ADE"/>
                </a:solidFill>
                <a:latin typeface="Times New Roman" panose="02020603050405020304" pitchFamily="18" charset="0"/>
                <a:cs typeface="Times New Roman" panose="02020603050405020304" pitchFamily="18" charset="0"/>
              </a:rPr>
              <a:t>lại</a:t>
            </a:r>
            <a:r>
              <a:rPr lang="en-US" altLang="en-US" sz="2800" dirty="0">
                <a:solidFill>
                  <a:srgbClr val="004ADE"/>
                </a:solidFill>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và</a:t>
            </a:r>
            <a:r>
              <a:rPr lang="en-US" altLang="en-US" sz="2800" dirty="0">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mô</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tả</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b="1" dirty="0">
                <a:solidFill>
                  <a:srgbClr val="FF0000"/>
                </a:solidFill>
                <a:latin typeface="Times New Roman" panose="02020603050405020304" pitchFamily="18" charset="0"/>
                <a:cs typeface="Times New Roman" panose="02020603050405020304" pitchFamily="18" charset="0"/>
              </a:rPr>
              <a:t>1</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lần</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nh</a:t>
            </a:r>
            <a:r>
              <a:rPr lang="vi-VN" altLang="en-US" sz="2800" dirty="0">
                <a:solidFill>
                  <a:srgbClr val="000000"/>
                </a:solidFill>
                <a:latin typeface="Times New Roman" panose="02020603050405020304" pitchFamily="18" charset="0"/>
                <a:cs typeface="Times New Roman" panose="02020603050405020304" pitchFamily="18" charset="0"/>
              </a:rPr>
              <a:t>ư</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mẫu</a:t>
            </a:r>
            <a:r>
              <a:rPr lang="en-US" altLang="en-US" sz="2800" dirty="0">
                <a:solidFill>
                  <a:srgbClr val="000000"/>
                </a:solidFill>
                <a:latin typeface="Times New Roman" panose="02020603050405020304" pitchFamily="18" charset="0"/>
                <a:cs typeface="Times New Roman" panose="02020603050405020304" pitchFamily="18" charset="0"/>
              </a:rPr>
              <a:t> 5b)</a:t>
            </a:r>
            <a:r>
              <a:rPr lang="en-US" altLang="en-US" sz="2800" dirty="0">
                <a:latin typeface="Times New Roman" panose="02020603050405020304" pitchFamily="18" charset="0"/>
                <a:cs typeface="Times New Roman" panose="02020603050405020304" pitchFamily="18" charset="0"/>
              </a:rPr>
              <a:t>.</a:t>
            </a:r>
          </a:p>
          <a:p>
            <a:endParaRPr lang="en-US" dirty="0"/>
          </a:p>
        </p:txBody>
      </p:sp>
    </p:spTree>
    <p:extLst>
      <p:ext uri="{BB962C8B-B14F-4D97-AF65-F5344CB8AC3E}">
        <p14:creationId xmlns:p14="http://schemas.microsoft.com/office/powerpoint/2010/main" val="3296655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xmlns="" id="{BE4E1F37-69F2-454C-BAD7-C7F0CED998E5}"/>
              </a:ext>
            </a:extLst>
          </p:cNvPr>
          <p:cNvSpPr>
            <a:spLocks noGrp="1"/>
          </p:cNvSpPr>
          <p:nvPr>
            <p:ph type="ctrTitle"/>
          </p:nvPr>
        </p:nvSpPr>
        <p:spPr>
          <a:xfrm>
            <a:off x="398033" y="1296119"/>
            <a:ext cx="6485845" cy="2705705"/>
          </a:xfrm>
        </p:spPr>
        <p:txBody>
          <a:bodyPr/>
          <a:lstStyle/>
          <a:p>
            <a:pPr marL="0" indent="0"/>
            <a:r>
              <a:rPr lang="en-US" altLang="en-US" sz="2500" b="1" dirty="0">
                <a:solidFill>
                  <a:srgbClr val="FFFF00"/>
                </a:solidFill>
                <a:latin typeface="Times New Roman" panose="02020603050405020304" pitchFamily="18" charset="0"/>
                <a:cs typeface="Times New Roman" panose="02020603050405020304" pitchFamily="18" charset="0"/>
              </a:rPr>
              <a:t>1. KĐCLGD </a:t>
            </a:r>
            <a:r>
              <a:rPr lang="en-US" altLang="en-US" sz="2500" b="1" dirty="0" err="1">
                <a:solidFill>
                  <a:srgbClr val="FFFF00"/>
                </a:solidFill>
                <a:latin typeface="Times New Roman" panose="02020603050405020304" pitchFamily="18" charset="0"/>
                <a:cs typeface="Times New Roman" panose="02020603050405020304" pitchFamily="18" charset="0"/>
              </a:rPr>
              <a:t>trường</a:t>
            </a:r>
            <a:r>
              <a:rPr lang="en-US" altLang="en-US" sz="2500" b="1" dirty="0">
                <a:solidFill>
                  <a:srgbClr val="FFFF00"/>
                </a:solidFill>
                <a:latin typeface="Times New Roman" panose="02020603050405020304" pitchFamily="18" charset="0"/>
                <a:cs typeface="Times New Roman" panose="02020603050405020304" pitchFamily="18" charset="0"/>
              </a:rPr>
              <a:t> MN: </a:t>
            </a:r>
            <a:r>
              <a:rPr lang="en-US" altLang="en-US" sz="2500" b="1" dirty="0">
                <a:solidFill>
                  <a:srgbClr val="FF0000"/>
                </a:solidFill>
                <a:latin typeface="Times New Roman" panose="02020603050405020304" pitchFamily="18" charset="0"/>
                <a:cs typeface="Times New Roman" panose="02020603050405020304" pitchFamily="18" charset="0"/>
              </a:rPr>
              <a:t/>
            </a:r>
            <a:br>
              <a:rPr lang="en-US" altLang="en-US" sz="2500" b="1" dirty="0">
                <a:solidFill>
                  <a:srgbClr val="FF0000"/>
                </a:solidFill>
                <a:latin typeface="Times New Roman" panose="02020603050405020304" pitchFamily="18" charset="0"/>
                <a:cs typeface="Times New Roman" panose="02020603050405020304" pitchFamily="18" charset="0"/>
              </a:rPr>
            </a:br>
            <a:r>
              <a:rPr lang="en-US" altLang="en-US" sz="2500" i="1" dirty="0">
                <a:latin typeface="Times New Roman" panose="02020603050405020304" pitchFamily="18" charset="0"/>
                <a:ea typeface="Calibri" panose="020F0502020204030204" pitchFamily="34" charset="0"/>
                <a:cs typeface="Times New Roman" panose="02020603050405020304" pitchFamily="18" charset="0"/>
              </a:rPr>
              <a:t>L</a:t>
            </a:r>
            <a:r>
              <a:rPr lang="vi-VN" altLang="en-US" sz="2500" i="1" dirty="0">
                <a:latin typeface="Times New Roman" panose="02020603050405020304" pitchFamily="18" charset="0"/>
                <a:ea typeface="Calibri" panose="020F0502020204030204" pitchFamily="34" charset="0"/>
                <a:cs typeface="Times New Roman" panose="02020603050405020304" pitchFamily="18" charset="0"/>
              </a:rPr>
              <a:t>à hoạt động đánh giá (bao gồm </a:t>
            </a:r>
            <a:r>
              <a:rPr lang="en-US" altLang="en-US" sz="2500" b="1" i="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TĐG</a:t>
            </a:r>
            <a:r>
              <a:rPr lang="en-US" altLang="en-US" sz="2500" i="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vi-VN" altLang="en-US" sz="2500" i="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và </a:t>
            </a:r>
            <a:r>
              <a:rPr lang="en-US" altLang="en-US" sz="2500" b="1" i="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ĐGN</a:t>
            </a:r>
            <a:r>
              <a:rPr lang="vi-VN" altLang="en-US" sz="2500" i="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vi-VN" altLang="en-US" sz="2500" i="1" dirty="0">
                <a:latin typeface="Times New Roman" panose="02020603050405020304" pitchFamily="18" charset="0"/>
                <a:ea typeface="Calibri" panose="020F0502020204030204" pitchFamily="34" charset="0"/>
                <a:cs typeface="Times New Roman" panose="02020603050405020304" pitchFamily="18" charset="0"/>
              </a:rPr>
              <a:t>để xác định mức độ trường mầm non đáp ứng các tiêu chuẩn đánh giá chất lượng giáo dục và việc công nhận trường mầm non đạt tiêu chuẩn chất lượng giáo dục của cơ quan quản lý nhà nước.</a:t>
            </a:r>
            <a:r>
              <a:rPr lang="en-US" altLang="en-US" sz="2500" i="1" dirty="0">
                <a:latin typeface="Times New Roman" panose="02020603050405020304" pitchFamily="18" charset="0"/>
                <a:ea typeface="Calibri" panose="020F0502020204030204" pitchFamily="34" charset="0"/>
                <a:cs typeface="Times New Roman" panose="02020603050405020304" pitchFamily="18" charset="0"/>
              </a:rPr>
              <a:t/>
            </a:r>
            <a:br>
              <a:rPr lang="en-US" altLang="en-US" sz="2500" i="1" dirty="0">
                <a:latin typeface="Times New Roman" panose="02020603050405020304" pitchFamily="18" charset="0"/>
                <a:ea typeface="Calibri" panose="020F0502020204030204" pitchFamily="34" charset="0"/>
                <a:cs typeface="Times New Roman" panose="02020603050405020304" pitchFamily="18" charset="0"/>
              </a:rPr>
            </a:br>
            <a:endParaRPr lang="en-US" sz="2500" dirty="0">
              <a:latin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xmlns="" id="{8F754822-52E8-42FA-B3A1-02B0841E771B}"/>
              </a:ext>
            </a:extLst>
          </p:cNvPr>
          <p:cNvSpPr txBox="1"/>
          <p:nvPr/>
        </p:nvSpPr>
        <p:spPr>
          <a:xfrm>
            <a:off x="276045" y="0"/>
            <a:ext cx="8126083" cy="892552"/>
          </a:xfrm>
          <a:prstGeom prst="rect">
            <a:avLst/>
          </a:prstGeom>
          <a:noFill/>
        </p:spPr>
        <p:txBody>
          <a:bodyPr wrap="square" rtlCol="0">
            <a:spAutoFit/>
          </a:bodyPr>
          <a:lstStyle/>
          <a:p>
            <a:r>
              <a:rPr lang="en-US" altLang="en-US" sz="26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I. </a:t>
            </a:r>
            <a:r>
              <a:rPr lang="en-US" altLang="en-US" sz="26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Thực</a:t>
            </a:r>
            <a:r>
              <a:rPr lang="en-US" altLang="en-US" sz="26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26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trạng</a:t>
            </a:r>
            <a:r>
              <a:rPr lang="en-US" altLang="en-US" sz="26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26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công</a:t>
            </a:r>
            <a:r>
              <a:rPr lang="en-US" altLang="en-US" sz="26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26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tác</a:t>
            </a:r>
            <a:r>
              <a:rPr lang="en-US" altLang="en-US" sz="26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KĐCLGD </a:t>
            </a:r>
            <a:r>
              <a:rPr lang="en-US" altLang="en-US" sz="26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và</a:t>
            </a:r>
            <a:r>
              <a:rPr lang="en-US" altLang="en-US" sz="26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26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công</a:t>
            </a:r>
            <a:r>
              <a:rPr lang="en-US" altLang="en-US" sz="26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26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nhận</a:t>
            </a:r>
            <a:r>
              <a:rPr lang="en-US" altLang="en-US" sz="26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26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đạt</a:t>
            </a:r>
            <a:r>
              <a:rPr lang="en-US" altLang="en-US" sz="26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26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chuẩn</a:t>
            </a:r>
            <a:r>
              <a:rPr lang="en-US" altLang="en-US" sz="26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26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quốc</a:t>
            </a:r>
            <a:r>
              <a:rPr lang="en-US" altLang="en-US" sz="26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26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gia</a:t>
            </a:r>
            <a:endParaRPr lang="en-US" sz="2600" dirty="0">
              <a:solidFill>
                <a:srgbClr val="FF0000"/>
              </a:solidFill>
            </a:endParaRPr>
          </a:p>
        </p:txBody>
      </p:sp>
      <p:sp>
        <p:nvSpPr>
          <p:cNvPr id="3" name="TextBox 2">
            <a:extLst>
              <a:ext uri="{FF2B5EF4-FFF2-40B4-BE49-F238E27FC236}">
                <a16:creationId xmlns:a16="http://schemas.microsoft.com/office/drawing/2014/main" xmlns="" id="{5DF1C2D2-FF13-4546-89DD-6BEF3396C6B7}"/>
              </a:ext>
            </a:extLst>
          </p:cNvPr>
          <p:cNvSpPr txBox="1"/>
          <p:nvPr/>
        </p:nvSpPr>
        <p:spPr>
          <a:xfrm>
            <a:off x="3467819" y="4204305"/>
            <a:ext cx="5676181" cy="646331"/>
          </a:xfrm>
          <a:prstGeom prst="rect">
            <a:avLst/>
          </a:prstGeom>
          <a:noFill/>
        </p:spPr>
        <p:txBody>
          <a:bodyPr wrap="square" rtlCol="0">
            <a:spAutoFit/>
          </a:bodyPr>
          <a:lstStyle/>
          <a:p>
            <a:r>
              <a:rPr lang="en-US" altLang="en-US" sz="2200" b="1" dirty="0">
                <a:solidFill>
                  <a:srgbClr val="0000FF"/>
                </a:solidFill>
                <a:latin typeface="Times New Roman" panose="02020603050405020304" pitchFamily="18" charset="0"/>
                <a:ea typeface="Calibri" panose="020F0502020204030204" pitchFamily="34" charset="0"/>
                <a:cs typeface="Calibri" panose="020F0502020204030204" pitchFamily="34" charset="0"/>
              </a:rPr>
              <a:t>2. </a:t>
            </a:r>
            <a:r>
              <a:rPr lang="en-US" altLang="en-US" sz="2200" b="1" dirty="0" err="1">
                <a:solidFill>
                  <a:srgbClr val="0000FF"/>
                </a:solidFill>
                <a:latin typeface="Times New Roman" panose="02020603050405020304" pitchFamily="18" charset="0"/>
                <a:ea typeface="Calibri" panose="020F0502020204030204" pitchFamily="34" charset="0"/>
                <a:cs typeface="Calibri" panose="020F0502020204030204" pitchFamily="34" charset="0"/>
              </a:rPr>
              <a:t>Mục</a:t>
            </a:r>
            <a:r>
              <a:rPr lang="en-US" altLang="en-US" sz="2200" b="1" dirty="0">
                <a:solidFill>
                  <a:srgbClr val="0000FF"/>
                </a:solidFill>
                <a:latin typeface="Times New Roman" panose="02020603050405020304" pitchFamily="18" charset="0"/>
                <a:ea typeface="Calibri" panose="020F0502020204030204" pitchFamily="34" charset="0"/>
                <a:cs typeface="Calibri" panose="020F0502020204030204" pitchFamily="34" charset="0"/>
              </a:rPr>
              <a:t> </a:t>
            </a:r>
            <a:r>
              <a:rPr lang="en-US" altLang="en-US" sz="2200" b="1" dirty="0" err="1">
                <a:solidFill>
                  <a:srgbClr val="0000FF"/>
                </a:solidFill>
                <a:latin typeface="Times New Roman" panose="02020603050405020304" pitchFamily="18" charset="0"/>
                <a:ea typeface="Calibri" panose="020F0502020204030204" pitchFamily="34" charset="0"/>
                <a:cs typeface="Calibri" panose="020F0502020204030204" pitchFamily="34" charset="0"/>
              </a:rPr>
              <a:t>đích</a:t>
            </a:r>
            <a:r>
              <a:rPr lang="en-US" altLang="en-US" sz="2200" b="1" dirty="0">
                <a:solidFill>
                  <a:srgbClr val="0000FF"/>
                </a:solidFill>
                <a:latin typeface="Times New Roman" panose="02020603050405020304" pitchFamily="18" charset="0"/>
                <a:ea typeface="Calibri" panose="020F0502020204030204" pitchFamily="34" charset="0"/>
                <a:cs typeface="Calibri" panose="020F0502020204030204" pitchFamily="34" charset="0"/>
              </a:rPr>
              <a:t> KĐCLGD, </a:t>
            </a:r>
            <a:r>
              <a:rPr lang="en-US" altLang="en-US" sz="2200" b="1" dirty="0" err="1">
                <a:solidFill>
                  <a:srgbClr val="0000FF"/>
                </a:solidFill>
                <a:latin typeface="Times New Roman" panose="02020603050405020304" pitchFamily="18" charset="0"/>
                <a:ea typeface="Calibri" panose="020F0502020204030204" pitchFamily="34" charset="0"/>
                <a:cs typeface="Calibri" panose="020F0502020204030204" pitchFamily="34" charset="0"/>
              </a:rPr>
              <a:t>công</a:t>
            </a:r>
            <a:r>
              <a:rPr lang="en-US" altLang="en-US" sz="2200" b="1" dirty="0">
                <a:solidFill>
                  <a:srgbClr val="0000FF"/>
                </a:solidFill>
                <a:latin typeface="Times New Roman" panose="02020603050405020304" pitchFamily="18" charset="0"/>
                <a:ea typeface="Calibri" panose="020F0502020204030204" pitchFamily="34" charset="0"/>
                <a:cs typeface="Calibri" panose="020F0502020204030204" pitchFamily="34" charset="0"/>
              </a:rPr>
              <a:t> </a:t>
            </a:r>
            <a:r>
              <a:rPr lang="en-US" altLang="en-US" sz="2200" b="1" dirty="0" err="1">
                <a:solidFill>
                  <a:srgbClr val="0000FF"/>
                </a:solidFill>
                <a:latin typeface="Times New Roman" panose="02020603050405020304" pitchFamily="18" charset="0"/>
                <a:ea typeface="Calibri" panose="020F0502020204030204" pitchFamily="34" charset="0"/>
                <a:cs typeface="Calibri" panose="020F0502020204030204" pitchFamily="34" charset="0"/>
              </a:rPr>
              <a:t>nhận</a:t>
            </a:r>
            <a:r>
              <a:rPr lang="en-US" altLang="en-US" sz="2200" b="1" dirty="0">
                <a:solidFill>
                  <a:srgbClr val="0000FF"/>
                </a:solidFill>
                <a:latin typeface="Times New Roman" panose="02020603050405020304" pitchFamily="18" charset="0"/>
                <a:ea typeface="Calibri" panose="020F0502020204030204" pitchFamily="34" charset="0"/>
                <a:cs typeface="Calibri" panose="020F0502020204030204" pitchFamily="34" charset="0"/>
              </a:rPr>
              <a:t> </a:t>
            </a:r>
            <a:r>
              <a:rPr lang="en-US" altLang="en-US" sz="2200" b="1" dirty="0" err="1">
                <a:solidFill>
                  <a:srgbClr val="0000FF"/>
                </a:solidFill>
                <a:latin typeface="Times New Roman" panose="02020603050405020304" pitchFamily="18" charset="0"/>
                <a:ea typeface="Calibri" panose="020F0502020204030204" pitchFamily="34" charset="0"/>
                <a:cs typeface="Calibri" panose="020F0502020204030204" pitchFamily="34" charset="0"/>
              </a:rPr>
              <a:t>đạt</a:t>
            </a:r>
            <a:r>
              <a:rPr lang="en-US" altLang="en-US" sz="2200" b="1" dirty="0">
                <a:solidFill>
                  <a:srgbClr val="0000FF"/>
                </a:solidFill>
                <a:latin typeface="Times New Roman" panose="02020603050405020304" pitchFamily="18" charset="0"/>
                <a:ea typeface="Calibri" panose="020F0502020204030204" pitchFamily="34" charset="0"/>
                <a:cs typeface="Calibri" panose="020F0502020204030204" pitchFamily="34" charset="0"/>
              </a:rPr>
              <a:t> CQG </a:t>
            </a:r>
          </a:p>
          <a:p>
            <a:endParaRPr lang="en-US" dirty="0"/>
          </a:p>
        </p:txBody>
      </p:sp>
    </p:spTree>
    <p:extLst>
      <p:ext uri="{BB962C8B-B14F-4D97-AF65-F5344CB8AC3E}">
        <p14:creationId xmlns:p14="http://schemas.microsoft.com/office/powerpoint/2010/main" val="341573524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3BAA465F-EECC-4A35-870A-0305324309BA}"/>
              </a:ext>
            </a:extLst>
          </p:cNvPr>
          <p:cNvSpPr txBox="1"/>
          <p:nvPr/>
        </p:nvSpPr>
        <p:spPr>
          <a:xfrm>
            <a:off x="216131" y="133002"/>
            <a:ext cx="5303520" cy="523220"/>
          </a:xfrm>
          <a:prstGeom prst="rect">
            <a:avLst/>
          </a:prstGeom>
          <a:noFill/>
        </p:spPr>
        <p:txBody>
          <a:bodyPr wrap="square" rtlCol="0">
            <a:spAutoFit/>
          </a:bodyPr>
          <a:lstStyle/>
          <a:p>
            <a:pPr marL="457200" indent="-457200">
              <a:buFont typeface="Wingdings" panose="05000000000000000000" pitchFamily="2" charset="2"/>
              <a:buChar char="v"/>
            </a:pPr>
            <a:r>
              <a:rPr lang="en-US" altLang="en-US" sz="2800" b="1" dirty="0" err="1">
                <a:solidFill>
                  <a:srgbClr val="FFFF00"/>
                </a:solidFill>
                <a:latin typeface="Times New Roman" panose="02020603050405020304" pitchFamily="18" charset="0"/>
                <a:cs typeface="Times New Roman" panose="02020603050405020304" pitchFamily="18" charset="0"/>
              </a:rPr>
              <a:t>Hình</a:t>
            </a:r>
            <a:r>
              <a:rPr lang="en-US" altLang="en-US" sz="2800" b="1" dirty="0">
                <a:solidFill>
                  <a:srgbClr val="FFFF00"/>
                </a:solidFill>
                <a:latin typeface="Times New Roman" panose="02020603050405020304" pitchFamily="18" charset="0"/>
                <a:cs typeface="Times New Roman" panose="02020603050405020304" pitchFamily="18" charset="0"/>
              </a:rPr>
              <a:t> </a:t>
            </a:r>
            <a:r>
              <a:rPr lang="en-US" altLang="en-US" sz="2800" b="1" dirty="0" err="1">
                <a:solidFill>
                  <a:srgbClr val="FFFF00"/>
                </a:solidFill>
                <a:latin typeface="Times New Roman" panose="02020603050405020304" pitchFamily="18" charset="0"/>
                <a:cs typeface="Times New Roman" panose="02020603050405020304" pitchFamily="18" charset="0"/>
              </a:rPr>
              <a:t>thức</a:t>
            </a:r>
            <a:r>
              <a:rPr lang="en-US" altLang="en-US" sz="2800" b="1" dirty="0">
                <a:solidFill>
                  <a:srgbClr val="FFFF00"/>
                </a:solidFill>
                <a:latin typeface="Times New Roman" panose="02020603050405020304" pitchFamily="18" charset="0"/>
                <a:cs typeface="Times New Roman" panose="02020603050405020304" pitchFamily="18" charset="0"/>
              </a:rPr>
              <a:t> 2:</a:t>
            </a:r>
          </a:p>
        </p:txBody>
      </p:sp>
      <p:sp>
        <p:nvSpPr>
          <p:cNvPr id="3" name="TextBox 2">
            <a:extLst>
              <a:ext uri="{FF2B5EF4-FFF2-40B4-BE49-F238E27FC236}">
                <a16:creationId xmlns:a16="http://schemas.microsoft.com/office/drawing/2014/main" xmlns="" id="{1C2A2CEB-0AD0-4044-B74E-AAAF5961BB2B}"/>
              </a:ext>
            </a:extLst>
          </p:cNvPr>
          <p:cNvSpPr txBox="1"/>
          <p:nvPr/>
        </p:nvSpPr>
        <p:spPr>
          <a:xfrm>
            <a:off x="573578" y="737388"/>
            <a:ext cx="7996844" cy="4154984"/>
          </a:xfrm>
          <a:prstGeom prst="rect">
            <a:avLst/>
          </a:prstGeom>
          <a:noFill/>
        </p:spPr>
        <p:txBody>
          <a:bodyPr wrap="square" rtlCol="0">
            <a:spAutoFit/>
          </a:bodyPr>
          <a:lstStyle/>
          <a:p>
            <a:pPr algn="just">
              <a:lnSpc>
                <a:spcPts val="3000"/>
              </a:lnSpc>
            </a:pPr>
            <a:r>
              <a:rPr lang="nb-NO" altLang="en-US" sz="2500" dirty="0">
                <a:latin typeface="Times New Roman" panose="02020603050405020304" pitchFamily="18" charset="0"/>
                <a:cs typeface="Times New Roman" panose="02020603050405020304" pitchFamily="18" charset="0"/>
              </a:rPr>
              <a:t>Mô tả từng nội hàm theo chỉ báo của tiêu chí (</a:t>
            </a:r>
            <a:r>
              <a:rPr lang="nb-NO" altLang="en-US" sz="2500" dirty="0">
                <a:solidFill>
                  <a:srgbClr val="FF0000"/>
                </a:solidFill>
                <a:latin typeface="Times New Roman" panose="02020603050405020304" pitchFamily="18" charset="0"/>
                <a:cs typeface="Times New Roman" panose="02020603050405020304" pitchFamily="18" charset="0"/>
              </a:rPr>
              <a:t>Phụ lục 5b</a:t>
            </a:r>
            <a:r>
              <a:rPr lang="nb-NO" altLang="en-US" sz="2500" dirty="0">
                <a:latin typeface="Times New Roman" panose="02020603050405020304" pitchFamily="18" charset="0"/>
                <a:cs typeface="Times New Roman" panose="02020603050405020304" pitchFamily="18" charset="0"/>
              </a:rPr>
              <a:t>). Không viết tách theo từng mức.</a:t>
            </a:r>
          </a:p>
          <a:p>
            <a:pPr algn="just">
              <a:lnSpc>
                <a:spcPts val="3000"/>
              </a:lnSpc>
              <a:buFontTx/>
              <a:buChar char="-"/>
            </a:pPr>
            <a:r>
              <a:rPr lang="nb-NO" altLang="en-US" sz="2500" dirty="0">
                <a:solidFill>
                  <a:srgbClr val="FF0000"/>
                </a:solidFill>
                <a:latin typeface="Times New Roman" panose="02020603050405020304" pitchFamily="18" charset="0"/>
                <a:cs typeface="Times New Roman" panose="02020603050405020304" pitchFamily="18" charset="0"/>
              </a:rPr>
              <a:t>Ưu điểm</a:t>
            </a:r>
            <a:r>
              <a:rPr lang="nb-NO" altLang="en-US" sz="2500" dirty="0">
                <a:latin typeface="Times New Roman" panose="02020603050405020304" pitchFamily="18" charset="0"/>
                <a:cs typeface="Times New Roman" panose="02020603050405020304" pitchFamily="18" charset="0"/>
              </a:rPr>
              <a:t>: Ngắn gọn</a:t>
            </a:r>
          </a:p>
          <a:p>
            <a:pPr algn="just">
              <a:lnSpc>
                <a:spcPts val="3000"/>
              </a:lnSpc>
              <a:buFontTx/>
              <a:buChar char="-"/>
            </a:pPr>
            <a:r>
              <a:rPr lang="nb-NO" altLang="en-US" sz="2500" dirty="0">
                <a:solidFill>
                  <a:srgbClr val="FF0000"/>
                </a:solidFill>
                <a:latin typeface="Times New Roman" panose="02020603050405020304" pitchFamily="18" charset="0"/>
                <a:cs typeface="Times New Roman" panose="02020603050405020304" pitchFamily="18" charset="0"/>
              </a:rPr>
              <a:t>Nhược điểm</a:t>
            </a:r>
            <a:r>
              <a:rPr lang="nb-NO" altLang="en-US" sz="2500" dirty="0">
                <a:latin typeface="Times New Roman" panose="02020603050405020304" pitchFamily="18" charset="0"/>
                <a:cs typeface="Times New Roman" panose="02020603050405020304" pitchFamily="18" charset="0"/>
              </a:rPr>
              <a:t>: Có thể nhầm lẫn khi tổng hợp đánh giá đạt/không đạt tại mục TĐG.</a:t>
            </a:r>
          </a:p>
          <a:p>
            <a:pPr eaLnBrk="1" hangingPunct="1">
              <a:lnSpc>
                <a:spcPts val="3000"/>
              </a:lnSpc>
              <a:buFont typeface="Arial" panose="020B0604020202020204" pitchFamily="34" charset="0"/>
              <a:buNone/>
            </a:pPr>
            <a:r>
              <a:rPr lang="en-US" altLang="en-US" sz="2500" b="1" dirty="0">
                <a:solidFill>
                  <a:srgbClr val="FF0000"/>
                </a:solidFill>
                <a:latin typeface="Times New Roman" panose="02020603050405020304" pitchFamily="18" charset="0"/>
              </a:rPr>
              <a:t>*</a:t>
            </a:r>
            <a:r>
              <a:rPr lang="en-US" altLang="en-US" sz="2500" b="1" u="sng" dirty="0" err="1">
                <a:solidFill>
                  <a:srgbClr val="FF0000"/>
                </a:solidFill>
                <a:latin typeface="Times New Roman" panose="02020603050405020304" pitchFamily="18" charset="0"/>
              </a:rPr>
              <a:t>Lưu</a:t>
            </a:r>
            <a:r>
              <a:rPr lang="en-US" altLang="en-US" sz="2500" b="1" u="sng" dirty="0">
                <a:solidFill>
                  <a:srgbClr val="FF0000"/>
                </a:solidFill>
                <a:latin typeface="Times New Roman" panose="02020603050405020304" pitchFamily="18" charset="0"/>
              </a:rPr>
              <a:t> ý</a:t>
            </a:r>
            <a:r>
              <a:rPr lang="en-US" altLang="en-US" sz="2500" b="1" dirty="0">
                <a:solidFill>
                  <a:srgbClr val="FF0000"/>
                </a:solidFill>
                <a:latin typeface="Times New Roman" panose="02020603050405020304" pitchFamily="18" charset="0"/>
              </a:rPr>
              <a:t>:</a:t>
            </a:r>
          </a:p>
          <a:p>
            <a:pPr algn="just" eaLnBrk="1" hangingPunct="1">
              <a:lnSpc>
                <a:spcPts val="3000"/>
              </a:lnSpc>
              <a:buFont typeface="Arial" panose="020B0604020202020204" pitchFamily="34" charset="0"/>
              <a:buNone/>
            </a:pPr>
            <a:r>
              <a:rPr lang="en-US" altLang="en-US" sz="2500" dirty="0">
                <a:latin typeface="Times New Roman" panose="02020603050405020304" pitchFamily="18" charset="0"/>
              </a:rPr>
              <a:t>- </a:t>
            </a:r>
            <a:r>
              <a:rPr lang="en-US" altLang="en-US" sz="2500" dirty="0" err="1">
                <a:latin typeface="Times New Roman" panose="02020603050405020304" pitchFamily="18" charset="0"/>
              </a:rPr>
              <a:t>Có</a:t>
            </a:r>
            <a:r>
              <a:rPr lang="en-US" altLang="en-US" sz="2500" dirty="0">
                <a:latin typeface="Times New Roman" panose="02020603050405020304" pitchFamily="18" charset="0"/>
              </a:rPr>
              <a:t> </a:t>
            </a:r>
            <a:r>
              <a:rPr lang="en-US" altLang="en-US" sz="2500" dirty="0" err="1">
                <a:latin typeface="Times New Roman" panose="02020603050405020304" pitchFamily="18" charset="0"/>
              </a:rPr>
              <a:t>một</a:t>
            </a:r>
            <a:r>
              <a:rPr lang="en-US" altLang="en-US" sz="2500" dirty="0">
                <a:latin typeface="Times New Roman" panose="02020603050405020304" pitchFamily="18" charset="0"/>
              </a:rPr>
              <a:t> </a:t>
            </a:r>
            <a:r>
              <a:rPr lang="en-US" altLang="en-US" sz="2500" dirty="0" err="1">
                <a:latin typeface="Times New Roman" panose="02020603050405020304" pitchFamily="18" charset="0"/>
              </a:rPr>
              <a:t>số</a:t>
            </a:r>
            <a:r>
              <a:rPr lang="en-US" altLang="en-US" sz="2500" dirty="0">
                <a:latin typeface="Times New Roman" panose="02020603050405020304" pitchFamily="18" charset="0"/>
              </a:rPr>
              <a:t> </a:t>
            </a:r>
            <a:r>
              <a:rPr lang="en-US" altLang="en-US" sz="2500" dirty="0" err="1">
                <a:latin typeface="Times New Roman" panose="02020603050405020304" pitchFamily="18" charset="0"/>
              </a:rPr>
              <a:t>tiêu</a:t>
            </a:r>
            <a:r>
              <a:rPr lang="en-US" altLang="en-US" sz="2500" dirty="0">
                <a:latin typeface="Times New Roman" panose="02020603050405020304" pitchFamily="18" charset="0"/>
              </a:rPr>
              <a:t> </a:t>
            </a:r>
            <a:r>
              <a:rPr lang="en-US" altLang="en-US" sz="2500" dirty="0" err="1">
                <a:latin typeface="Times New Roman" panose="02020603050405020304" pitchFamily="18" charset="0"/>
              </a:rPr>
              <a:t>chí</a:t>
            </a:r>
            <a:r>
              <a:rPr lang="en-US" altLang="en-US" sz="2500" dirty="0">
                <a:latin typeface="Times New Roman" panose="02020603050405020304" pitchFamily="18" charset="0"/>
              </a:rPr>
              <a:t> </a:t>
            </a:r>
            <a:r>
              <a:rPr lang="en-US" altLang="en-US" sz="2500" dirty="0" err="1">
                <a:latin typeface="Times New Roman" panose="02020603050405020304" pitchFamily="18" charset="0"/>
              </a:rPr>
              <a:t>khi</a:t>
            </a:r>
            <a:r>
              <a:rPr lang="en-US" altLang="en-US" sz="2500" dirty="0">
                <a:latin typeface="Times New Roman" panose="02020603050405020304" pitchFamily="18" charset="0"/>
              </a:rPr>
              <a:t> </a:t>
            </a:r>
            <a:r>
              <a:rPr lang="en-US" altLang="en-US" sz="2500" dirty="0" err="1">
                <a:latin typeface="Times New Roman" panose="02020603050405020304" pitchFamily="18" charset="0"/>
              </a:rPr>
              <a:t>mô</a:t>
            </a:r>
            <a:r>
              <a:rPr lang="en-US" altLang="en-US" sz="2500" dirty="0">
                <a:latin typeface="Times New Roman" panose="02020603050405020304" pitchFamily="18" charset="0"/>
              </a:rPr>
              <a:t> </a:t>
            </a:r>
            <a:r>
              <a:rPr lang="en-US" altLang="en-US" sz="2500" dirty="0" err="1">
                <a:latin typeface="Times New Roman" panose="02020603050405020304" pitchFamily="18" charset="0"/>
              </a:rPr>
              <a:t>tả</a:t>
            </a:r>
            <a:r>
              <a:rPr lang="en-US" altLang="en-US" sz="2500" dirty="0">
                <a:latin typeface="Times New Roman" panose="02020603050405020304" pitchFamily="18" charset="0"/>
              </a:rPr>
              <a:t> ta </a:t>
            </a:r>
            <a:r>
              <a:rPr lang="en-US" altLang="en-US" sz="2500" dirty="0" err="1">
                <a:latin typeface="Times New Roman" panose="02020603050405020304" pitchFamily="18" charset="0"/>
              </a:rPr>
              <a:t>có</a:t>
            </a:r>
            <a:r>
              <a:rPr lang="en-US" altLang="en-US" sz="2500" dirty="0">
                <a:latin typeface="Times New Roman" panose="02020603050405020304" pitchFamily="18" charset="0"/>
              </a:rPr>
              <a:t> </a:t>
            </a:r>
            <a:r>
              <a:rPr lang="en-US" altLang="en-US" sz="2500" dirty="0" err="1">
                <a:latin typeface="Times New Roman" panose="02020603050405020304" pitchFamily="18" charset="0"/>
              </a:rPr>
              <a:t>thể</a:t>
            </a:r>
            <a:r>
              <a:rPr lang="en-US" altLang="en-US" sz="2500" dirty="0">
                <a:latin typeface="Times New Roman" panose="02020603050405020304" pitchFamily="18" charset="0"/>
              </a:rPr>
              <a:t> </a:t>
            </a:r>
            <a:r>
              <a:rPr lang="en-US" altLang="en-US" sz="2500" dirty="0" err="1">
                <a:latin typeface="Times New Roman" panose="02020603050405020304" pitchFamily="18" charset="0"/>
              </a:rPr>
              <a:t>áp</a:t>
            </a:r>
            <a:r>
              <a:rPr lang="en-US" altLang="en-US" sz="2500" dirty="0">
                <a:latin typeface="Times New Roman" panose="02020603050405020304" pitchFamily="18" charset="0"/>
              </a:rPr>
              <a:t> </a:t>
            </a:r>
            <a:r>
              <a:rPr lang="en-US" altLang="en-US" sz="2500" dirty="0" err="1">
                <a:latin typeface="Times New Roman" panose="02020603050405020304" pitchFamily="18" charset="0"/>
              </a:rPr>
              <a:t>dụng</a:t>
            </a:r>
            <a:r>
              <a:rPr lang="en-US" altLang="en-US" sz="2500" dirty="0">
                <a:latin typeface="Times New Roman" panose="02020603050405020304" pitchFamily="18" charset="0"/>
              </a:rPr>
              <a:t> </a:t>
            </a:r>
            <a:r>
              <a:rPr lang="en-US" altLang="en-US" sz="2500" dirty="0" err="1">
                <a:latin typeface="Times New Roman" panose="02020603050405020304" pitchFamily="18" charset="0"/>
              </a:rPr>
              <a:t>cả</a:t>
            </a:r>
            <a:r>
              <a:rPr lang="en-US" altLang="en-US" sz="2500" dirty="0">
                <a:latin typeface="Times New Roman" panose="02020603050405020304" pitchFamily="18" charset="0"/>
              </a:rPr>
              <a:t> </a:t>
            </a:r>
            <a:r>
              <a:rPr lang="en-US" altLang="en-US" sz="2500" dirty="0" err="1">
                <a:latin typeface="Times New Roman" panose="02020603050405020304" pitchFamily="18" charset="0"/>
              </a:rPr>
              <a:t>mẫu</a:t>
            </a:r>
            <a:r>
              <a:rPr lang="en-US" altLang="en-US" sz="2500" dirty="0">
                <a:latin typeface="Times New Roman" panose="02020603050405020304" pitchFamily="18" charset="0"/>
              </a:rPr>
              <a:t> 5a </a:t>
            </a:r>
            <a:r>
              <a:rPr lang="en-US" altLang="en-US" sz="2500" dirty="0" err="1">
                <a:latin typeface="Times New Roman" panose="02020603050405020304" pitchFamily="18" charset="0"/>
              </a:rPr>
              <a:t>và</a:t>
            </a:r>
            <a:r>
              <a:rPr lang="en-US" altLang="en-US" sz="2500" dirty="0">
                <a:latin typeface="Times New Roman" panose="02020603050405020304" pitchFamily="18" charset="0"/>
              </a:rPr>
              <a:t> </a:t>
            </a:r>
            <a:r>
              <a:rPr lang="en-US" altLang="en-US" sz="2500" dirty="0" err="1">
                <a:latin typeface="Times New Roman" panose="02020603050405020304" pitchFamily="18" charset="0"/>
              </a:rPr>
              <a:t>mẫu</a:t>
            </a:r>
            <a:r>
              <a:rPr lang="en-US" altLang="en-US" sz="2500" dirty="0">
                <a:latin typeface="Times New Roman" panose="02020603050405020304" pitchFamily="18" charset="0"/>
              </a:rPr>
              <a:t> 5b (</a:t>
            </a:r>
            <a:r>
              <a:rPr lang="en-US" altLang="en-US" sz="2500" dirty="0">
                <a:solidFill>
                  <a:srgbClr val="FF0000"/>
                </a:solidFill>
                <a:latin typeface="Times New Roman" panose="02020603050405020304" pitchFamily="18" charset="0"/>
              </a:rPr>
              <a:t>VD </a:t>
            </a:r>
            <a:r>
              <a:rPr lang="en-US" altLang="en-US" sz="2500" dirty="0" err="1">
                <a:solidFill>
                  <a:srgbClr val="FF0000"/>
                </a:solidFill>
                <a:latin typeface="Times New Roman" panose="02020603050405020304" pitchFamily="18" charset="0"/>
              </a:rPr>
              <a:t>Tiêu</a:t>
            </a:r>
            <a:r>
              <a:rPr lang="en-US" altLang="en-US" sz="2500" dirty="0">
                <a:solidFill>
                  <a:srgbClr val="FF0000"/>
                </a:solidFill>
                <a:latin typeface="Times New Roman" panose="02020603050405020304" pitchFamily="18" charset="0"/>
              </a:rPr>
              <a:t> </a:t>
            </a:r>
            <a:r>
              <a:rPr lang="en-US" altLang="en-US" sz="2500" dirty="0" err="1">
                <a:solidFill>
                  <a:srgbClr val="FF0000"/>
                </a:solidFill>
                <a:latin typeface="Times New Roman" panose="02020603050405020304" pitchFamily="18" charset="0"/>
              </a:rPr>
              <a:t>chí</a:t>
            </a:r>
            <a:r>
              <a:rPr lang="en-US" altLang="en-US" sz="2500" dirty="0">
                <a:solidFill>
                  <a:srgbClr val="FF0000"/>
                </a:solidFill>
                <a:latin typeface="Times New Roman" panose="02020603050405020304" pitchFamily="18" charset="0"/>
              </a:rPr>
              <a:t> 2.2</a:t>
            </a:r>
            <a:r>
              <a:rPr lang="en-US" altLang="en-US" sz="2500" dirty="0">
                <a:latin typeface="Times New Roman" panose="02020603050405020304" pitchFamily="18" charset="0"/>
              </a:rPr>
              <a:t>).</a:t>
            </a:r>
          </a:p>
          <a:p>
            <a:pPr algn="just" eaLnBrk="1" hangingPunct="1">
              <a:lnSpc>
                <a:spcPts val="3000"/>
              </a:lnSpc>
              <a:buFont typeface="Arial" panose="020B0604020202020204" pitchFamily="34" charset="0"/>
              <a:buNone/>
            </a:pPr>
            <a:r>
              <a:rPr lang="en-US" altLang="en-US" sz="2500" dirty="0">
                <a:latin typeface="Times New Roman" panose="02020603050405020304" pitchFamily="18" charset="0"/>
              </a:rPr>
              <a:t>- </a:t>
            </a:r>
            <a:r>
              <a:rPr lang="en-US" altLang="en-US" sz="2500" dirty="0" err="1">
                <a:latin typeface="Times New Roman" panose="02020603050405020304" pitchFamily="18" charset="0"/>
              </a:rPr>
              <a:t>Tùy</a:t>
            </a:r>
            <a:r>
              <a:rPr lang="en-US" altLang="en-US" sz="2500" dirty="0">
                <a:latin typeface="Times New Roman" panose="02020603050405020304" pitchFamily="18" charset="0"/>
              </a:rPr>
              <a:t> </a:t>
            </a:r>
            <a:r>
              <a:rPr lang="en-US" altLang="en-US" sz="2500" dirty="0" err="1">
                <a:latin typeface="Times New Roman" panose="02020603050405020304" pitchFamily="18" charset="0"/>
              </a:rPr>
              <a:t>theo</a:t>
            </a:r>
            <a:r>
              <a:rPr lang="en-US" altLang="en-US" sz="2500" dirty="0">
                <a:latin typeface="Times New Roman" panose="02020603050405020304" pitchFamily="18" charset="0"/>
              </a:rPr>
              <a:t> </a:t>
            </a:r>
            <a:r>
              <a:rPr lang="en-US" altLang="en-US" sz="2500" dirty="0" err="1">
                <a:latin typeface="Times New Roman" panose="02020603050405020304" pitchFamily="18" charset="0"/>
              </a:rPr>
              <a:t>nội</a:t>
            </a:r>
            <a:r>
              <a:rPr lang="en-US" altLang="en-US" sz="2500" dirty="0">
                <a:latin typeface="Times New Roman" panose="02020603050405020304" pitchFamily="18" charset="0"/>
              </a:rPr>
              <a:t> </a:t>
            </a:r>
            <a:r>
              <a:rPr lang="en-US" altLang="en-US" sz="2500" dirty="0" err="1">
                <a:latin typeface="Times New Roman" panose="02020603050405020304" pitchFamily="18" charset="0"/>
              </a:rPr>
              <a:t>hàm</a:t>
            </a:r>
            <a:r>
              <a:rPr lang="en-US" altLang="en-US" sz="2500" dirty="0">
                <a:latin typeface="Times New Roman" panose="02020603050405020304" pitchFamily="18" charset="0"/>
              </a:rPr>
              <a:t> </a:t>
            </a:r>
            <a:r>
              <a:rPr lang="en-US" altLang="en-US" sz="2500" dirty="0" err="1">
                <a:latin typeface="Times New Roman" panose="02020603050405020304" pitchFamily="18" charset="0"/>
              </a:rPr>
              <a:t>của</a:t>
            </a:r>
            <a:r>
              <a:rPr lang="en-US" altLang="en-US" sz="2500" dirty="0">
                <a:latin typeface="Times New Roman" panose="02020603050405020304" pitchFamily="18" charset="0"/>
              </a:rPr>
              <a:t> </a:t>
            </a:r>
            <a:r>
              <a:rPr lang="en-US" altLang="en-US" sz="2500" dirty="0" err="1">
                <a:latin typeface="Times New Roman" panose="02020603050405020304" pitchFamily="18" charset="0"/>
              </a:rPr>
              <a:t>từng</a:t>
            </a:r>
            <a:r>
              <a:rPr lang="en-US" altLang="en-US" sz="2500" dirty="0">
                <a:latin typeface="Times New Roman" panose="02020603050405020304" pitchFamily="18" charset="0"/>
              </a:rPr>
              <a:t> </a:t>
            </a:r>
            <a:r>
              <a:rPr lang="en-US" altLang="en-US" sz="2500" dirty="0" err="1">
                <a:latin typeface="Times New Roman" panose="02020603050405020304" pitchFamily="18" charset="0"/>
              </a:rPr>
              <a:t>chỉ</a:t>
            </a:r>
            <a:r>
              <a:rPr lang="en-US" altLang="en-US" sz="2500" dirty="0">
                <a:latin typeface="Times New Roman" panose="02020603050405020304" pitchFamily="18" charset="0"/>
              </a:rPr>
              <a:t> </a:t>
            </a:r>
            <a:r>
              <a:rPr lang="en-US" altLang="en-US" sz="2500" dirty="0" err="1">
                <a:latin typeface="Times New Roman" panose="02020603050405020304" pitchFamily="18" charset="0"/>
              </a:rPr>
              <a:t>báo</a:t>
            </a:r>
            <a:r>
              <a:rPr lang="en-US" altLang="en-US" sz="2500" dirty="0">
                <a:latin typeface="Times New Roman" panose="02020603050405020304" pitchFamily="18" charset="0"/>
              </a:rPr>
              <a:t>, </a:t>
            </a:r>
            <a:r>
              <a:rPr lang="en-US" altLang="en-US" sz="2500" dirty="0" err="1">
                <a:latin typeface="Times New Roman" panose="02020603050405020304" pitchFamily="18" charset="0"/>
              </a:rPr>
              <a:t>tiêu</a:t>
            </a:r>
            <a:r>
              <a:rPr lang="en-US" altLang="en-US" sz="2500" dirty="0">
                <a:latin typeface="Times New Roman" panose="02020603050405020304" pitchFamily="18" charset="0"/>
              </a:rPr>
              <a:t> </a:t>
            </a:r>
            <a:r>
              <a:rPr lang="en-US" altLang="en-US" sz="2500" dirty="0" err="1">
                <a:latin typeface="Times New Roman" panose="02020603050405020304" pitchFamily="18" charset="0"/>
              </a:rPr>
              <a:t>chí</a:t>
            </a:r>
            <a:r>
              <a:rPr lang="en-US" altLang="en-US" sz="2500" dirty="0">
                <a:latin typeface="Times New Roman" panose="02020603050405020304" pitchFamily="18" charset="0"/>
              </a:rPr>
              <a:t> </a:t>
            </a:r>
            <a:r>
              <a:rPr lang="en-US" altLang="en-US" sz="2500" dirty="0" err="1">
                <a:latin typeface="Times New Roman" panose="02020603050405020304" pitchFamily="18" charset="0"/>
              </a:rPr>
              <a:t>để</a:t>
            </a:r>
            <a:r>
              <a:rPr lang="en-US" altLang="en-US" sz="2500" dirty="0">
                <a:latin typeface="Times New Roman" panose="02020603050405020304" pitchFamily="18" charset="0"/>
              </a:rPr>
              <a:t> </a:t>
            </a:r>
            <a:r>
              <a:rPr lang="en-US" altLang="en-US" sz="2500" dirty="0" err="1">
                <a:latin typeface="Times New Roman" panose="02020603050405020304" pitchFamily="18" charset="0"/>
              </a:rPr>
              <a:t>chọn</a:t>
            </a:r>
            <a:r>
              <a:rPr lang="en-US" altLang="en-US" sz="2500" dirty="0">
                <a:latin typeface="Times New Roman" panose="02020603050405020304" pitchFamily="18" charset="0"/>
              </a:rPr>
              <a:t> </a:t>
            </a:r>
            <a:r>
              <a:rPr lang="en-US" altLang="en-US" sz="2500" dirty="0" err="1">
                <a:latin typeface="Times New Roman" panose="02020603050405020304" pitchFamily="18" charset="0"/>
              </a:rPr>
              <a:t>cách</a:t>
            </a:r>
            <a:r>
              <a:rPr lang="en-US" altLang="en-US" sz="2500" dirty="0">
                <a:latin typeface="Times New Roman" panose="02020603050405020304" pitchFamily="18" charset="0"/>
              </a:rPr>
              <a:t> </a:t>
            </a:r>
            <a:r>
              <a:rPr lang="en-US" altLang="en-US" sz="2500" dirty="0" err="1">
                <a:latin typeface="Times New Roman" panose="02020603050405020304" pitchFamily="18" charset="0"/>
              </a:rPr>
              <a:t>mô</a:t>
            </a:r>
            <a:r>
              <a:rPr lang="en-US" altLang="en-US" sz="2500" dirty="0">
                <a:latin typeface="Times New Roman" panose="02020603050405020304" pitchFamily="18" charset="0"/>
              </a:rPr>
              <a:t> </a:t>
            </a:r>
            <a:r>
              <a:rPr lang="en-US" altLang="en-US" sz="2500" dirty="0" err="1">
                <a:latin typeface="Times New Roman" panose="02020603050405020304" pitchFamily="18" charset="0"/>
              </a:rPr>
              <a:t>tả</a:t>
            </a:r>
            <a:r>
              <a:rPr lang="en-US" altLang="en-US" sz="2500" dirty="0">
                <a:latin typeface="Times New Roman" panose="02020603050405020304" pitchFamily="18" charset="0"/>
              </a:rPr>
              <a:t> </a:t>
            </a:r>
            <a:r>
              <a:rPr lang="en-US" altLang="en-US" sz="2500" dirty="0" err="1">
                <a:latin typeface="Times New Roman" panose="02020603050405020304" pitchFamily="18" charset="0"/>
              </a:rPr>
              <a:t>cho</a:t>
            </a:r>
            <a:r>
              <a:rPr lang="en-US" altLang="en-US" sz="2500" dirty="0">
                <a:latin typeface="Times New Roman" panose="02020603050405020304" pitchFamily="18" charset="0"/>
              </a:rPr>
              <a:t> </a:t>
            </a:r>
            <a:r>
              <a:rPr lang="en-US" altLang="en-US" sz="2500" dirty="0" err="1">
                <a:latin typeface="Times New Roman" panose="02020603050405020304" pitchFamily="18" charset="0"/>
              </a:rPr>
              <a:t>phù</a:t>
            </a:r>
            <a:r>
              <a:rPr lang="en-US" altLang="en-US" sz="2500" dirty="0">
                <a:latin typeface="Times New Roman" panose="02020603050405020304" pitchFamily="18" charset="0"/>
              </a:rPr>
              <a:t> </a:t>
            </a:r>
            <a:r>
              <a:rPr lang="en-US" altLang="en-US" sz="2500" dirty="0" err="1">
                <a:latin typeface="Times New Roman" panose="02020603050405020304" pitchFamily="18" charset="0"/>
              </a:rPr>
              <a:t>hợp</a:t>
            </a:r>
            <a:r>
              <a:rPr lang="en-US" altLang="en-US" sz="2500" dirty="0">
                <a:latin typeface="Times New Roman" panose="02020603050405020304" pitchFamily="18" charset="0"/>
              </a:rPr>
              <a:t> (</a:t>
            </a:r>
            <a:r>
              <a:rPr lang="en-US" altLang="en-US" sz="2500" dirty="0" err="1">
                <a:solidFill>
                  <a:srgbClr val="FF0000"/>
                </a:solidFill>
                <a:latin typeface="Times New Roman" panose="02020603050405020304" pitchFamily="18" charset="0"/>
              </a:rPr>
              <a:t>đảm</a:t>
            </a:r>
            <a:r>
              <a:rPr lang="en-US" altLang="en-US" sz="2500" dirty="0">
                <a:solidFill>
                  <a:srgbClr val="FF0000"/>
                </a:solidFill>
                <a:latin typeface="Times New Roman" panose="02020603050405020304" pitchFamily="18" charset="0"/>
              </a:rPr>
              <a:t> </a:t>
            </a:r>
            <a:r>
              <a:rPr lang="en-US" altLang="en-US" sz="2500" dirty="0" err="1">
                <a:solidFill>
                  <a:srgbClr val="FF0000"/>
                </a:solidFill>
                <a:latin typeface="Times New Roman" panose="02020603050405020304" pitchFamily="18" charset="0"/>
              </a:rPr>
              <a:t>bảo</a:t>
            </a:r>
            <a:r>
              <a:rPr lang="en-US" altLang="en-US" sz="2500" dirty="0">
                <a:solidFill>
                  <a:srgbClr val="FF0000"/>
                </a:solidFill>
                <a:latin typeface="Times New Roman" panose="02020603050405020304" pitchFamily="18" charset="0"/>
              </a:rPr>
              <a:t> </a:t>
            </a:r>
            <a:r>
              <a:rPr lang="en-US" altLang="en-US" sz="2500" dirty="0" err="1">
                <a:solidFill>
                  <a:srgbClr val="FF0000"/>
                </a:solidFill>
                <a:latin typeface="Times New Roman" panose="02020603050405020304" pitchFamily="18" charset="0"/>
              </a:rPr>
              <a:t>đúng</a:t>
            </a:r>
            <a:r>
              <a:rPr lang="en-US" altLang="en-US" sz="2500" dirty="0">
                <a:solidFill>
                  <a:srgbClr val="FF0000"/>
                </a:solidFill>
                <a:latin typeface="Times New Roman" panose="02020603050405020304" pitchFamily="18" charset="0"/>
              </a:rPr>
              <a:t>, </a:t>
            </a:r>
            <a:r>
              <a:rPr lang="en-US" altLang="en-US" sz="2500" dirty="0" err="1">
                <a:solidFill>
                  <a:srgbClr val="FF0000"/>
                </a:solidFill>
                <a:latin typeface="Times New Roman" panose="02020603050405020304" pitchFamily="18" charset="0"/>
              </a:rPr>
              <a:t>đủ</a:t>
            </a:r>
            <a:r>
              <a:rPr lang="en-US" altLang="en-US" sz="2500" dirty="0">
                <a:solidFill>
                  <a:srgbClr val="FF0000"/>
                </a:solidFill>
                <a:latin typeface="Times New Roman" panose="02020603050405020304" pitchFamily="18" charset="0"/>
              </a:rPr>
              <a:t> </a:t>
            </a:r>
            <a:r>
              <a:rPr lang="en-US" altLang="en-US" sz="2500" dirty="0" err="1">
                <a:solidFill>
                  <a:srgbClr val="FF0000"/>
                </a:solidFill>
                <a:latin typeface="Times New Roman" panose="02020603050405020304" pitchFamily="18" charset="0"/>
              </a:rPr>
              <a:t>nội</a:t>
            </a:r>
            <a:r>
              <a:rPr lang="en-US" altLang="en-US" sz="2500" dirty="0">
                <a:solidFill>
                  <a:srgbClr val="FF0000"/>
                </a:solidFill>
                <a:latin typeface="Times New Roman" panose="02020603050405020304" pitchFamily="18" charset="0"/>
              </a:rPr>
              <a:t> </a:t>
            </a:r>
            <a:r>
              <a:rPr lang="en-US" altLang="en-US" sz="2500" dirty="0" err="1">
                <a:solidFill>
                  <a:srgbClr val="FF0000"/>
                </a:solidFill>
                <a:latin typeface="Times New Roman" panose="02020603050405020304" pitchFamily="18" charset="0"/>
              </a:rPr>
              <a:t>hàm</a:t>
            </a:r>
            <a:r>
              <a:rPr lang="en-US" altLang="en-US" sz="2500" dirty="0">
                <a:latin typeface="Times New Roman" panose="02020603050405020304" pitchFamily="18" charset="0"/>
              </a:rPr>
              <a:t>).</a:t>
            </a:r>
          </a:p>
          <a:p>
            <a:endParaRPr lang="en-US" dirty="0"/>
          </a:p>
        </p:txBody>
      </p:sp>
    </p:spTree>
    <p:extLst>
      <p:ext uri="{BB962C8B-B14F-4D97-AF65-F5344CB8AC3E}">
        <p14:creationId xmlns:p14="http://schemas.microsoft.com/office/powerpoint/2010/main" val="197326491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AutoShape 4" descr="AlphaG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 name="AutoShape 6" descr="AlphaGO"/>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 name="TextBox 1">
            <a:extLst>
              <a:ext uri="{FF2B5EF4-FFF2-40B4-BE49-F238E27FC236}">
                <a16:creationId xmlns:a16="http://schemas.microsoft.com/office/drawing/2014/main" xmlns="" id="{390CE6D1-6F77-458F-84B1-5275E765FDCD}"/>
              </a:ext>
            </a:extLst>
          </p:cNvPr>
          <p:cNvSpPr txBox="1"/>
          <p:nvPr/>
        </p:nvSpPr>
        <p:spPr>
          <a:xfrm>
            <a:off x="-1" y="207069"/>
            <a:ext cx="7581207" cy="646331"/>
          </a:xfrm>
          <a:prstGeom prst="rect">
            <a:avLst/>
          </a:prstGeom>
          <a:noFill/>
        </p:spPr>
        <p:txBody>
          <a:bodyPr wrap="square" rtlCol="0">
            <a:spAutoFit/>
          </a:bodyPr>
          <a:lstStyle/>
          <a:p>
            <a:r>
              <a:rPr lang="en-US" sz="2200" b="1" dirty="0">
                <a:solidFill>
                  <a:srgbClr val="FFFF00"/>
                </a:solidFill>
                <a:latin typeface="Times New Roman" pitchFamily="18" charset="0"/>
                <a:cs typeface="Times New Roman" pitchFamily="18" charset="0"/>
              </a:rPr>
              <a:t>VD: </a:t>
            </a:r>
            <a:r>
              <a:rPr lang="en-US" sz="2200" b="1" dirty="0" err="1">
                <a:solidFill>
                  <a:srgbClr val="FFFF00"/>
                </a:solidFill>
                <a:latin typeface="Times New Roman" pitchFamily="18" charset="0"/>
                <a:cs typeface="Times New Roman" pitchFamily="18" charset="0"/>
              </a:rPr>
              <a:t>Tiêu</a:t>
            </a:r>
            <a:r>
              <a:rPr lang="en-US" sz="2200" b="1" dirty="0">
                <a:solidFill>
                  <a:srgbClr val="FFFF00"/>
                </a:solidFill>
                <a:latin typeface="Times New Roman" pitchFamily="18" charset="0"/>
                <a:cs typeface="Times New Roman" pitchFamily="18" charset="0"/>
              </a:rPr>
              <a:t> </a:t>
            </a:r>
            <a:r>
              <a:rPr lang="en-US" sz="2200" b="1" dirty="0" err="1">
                <a:solidFill>
                  <a:srgbClr val="FFFF00"/>
                </a:solidFill>
                <a:latin typeface="Times New Roman" pitchFamily="18" charset="0"/>
                <a:cs typeface="Times New Roman" pitchFamily="18" charset="0"/>
              </a:rPr>
              <a:t>chí</a:t>
            </a:r>
            <a:r>
              <a:rPr lang="en-US" sz="2200" b="1" dirty="0">
                <a:solidFill>
                  <a:srgbClr val="FFFF00"/>
                </a:solidFill>
                <a:latin typeface="Times New Roman" pitchFamily="18" charset="0"/>
                <a:cs typeface="Times New Roman" pitchFamily="18" charset="0"/>
              </a:rPr>
              <a:t> 2.1: </a:t>
            </a:r>
            <a:r>
              <a:rPr lang="en-US" sz="2200" b="1" dirty="0" err="1">
                <a:solidFill>
                  <a:srgbClr val="FFFF00"/>
                </a:solidFill>
                <a:latin typeface="Times New Roman" pitchFamily="18" charset="0"/>
                <a:cs typeface="Times New Roman" pitchFamily="18" charset="0"/>
              </a:rPr>
              <a:t>Đối</a:t>
            </a:r>
            <a:r>
              <a:rPr lang="en-US" sz="2200" b="1" dirty="0">
                <a:solidFill>
                  <a:srgbClr val="FFFF00"/>
                </a:solidFill>
                <a:latin typeface="Times New Roman" pitchFamily="18" charset="0"/>
                <a:cs typeface="Times New Roman" pitchFamily="18" charset="0"/>
              </a:rPr>
              <a:t> </a:t>
            </a:r>
            <a:r>
              <a:rPr lang="en-US" sz="2200" b="1" dirty="0" err="1">
                <a:solidFill>
                  <a:srgbClr val="FFFF00"/>
                </a:solidFill>
                <a:latin typeface="Times New Roman" pitchFamily="18" charset="0"/>
                <a:cs typeface="Times New Roman" pitchFamily="18" charset="0"/>
              </a:rPr>
              <a:t>với</a:t>
            </a:r>
            <a:r>
              <a:rPr lang="en-US" sz="2200" b="1" dirty="0">
                <a:solidFill>
                  <a:srgbClr val="FFFF00"/>
                </a:solidFill>
                <a:latin typeface="Times New Roman" pitchFamily="18" charset="0"/>
                <a:cs typeface="Times New Roman" pitchFamily="18" charset="0"/>
              </a:rPr>
              <a:t> </a:t>
            </a:r>
            <a:r>
              <a:rPr lang="en-US" sz="2200" b="1" dirty="0" err="1">
                <a:solidFill>
                  <a:srgbClr val="FFFF00"/>
                </a:solidFill>
                <a:latin typeface="Times New Roman" pitchFamily="18" charset="0"/>
                <a:cs typeface="Times New Roman" pitchFamily="18" charset="0"/>
              </a:rPr>
              <a:t>hiệu</a:t>
            </a:r>
            <a:r>
              <a:rPr lang="en-US" sz="2200" b="1" dirty="0">
                <a:solidFill>
                  <a:srgbClr val="FFFF00"/>
                </a:solidFill>
                <a:latin typeface="Times New Roman" pitchFamily="18" charset="0"/>
                <a:cs typeface="Times New Roman" pitchFamily="18" charset="0"/>
              </a:rPr>
              <a:t> </a:t>
            </a:r>
            <a:r>
              <a:rPr lang="en-US" sz="2200" b="1" dirty="0" err="1">
                <a:solidFill>
                  <a:srgbClr val="FFFF00"/>
                </a:solidFill>
                <a:latin typeface="Times New Roman" pitchFamily="18" charset="0"/>
                <a:cs typeface="Times New Roman" pitchFamily="18" charset="0"/>
              </a:rPr>
              <a:t>trưởng</a:t>
            </a:r>
            <a:r>
              <a:rPr lang="en-US" sz="2200" b="1" dirty="0">
                <a:solidFill>
                  <a:srgbClr val="FFFF00"/>
                </a:solidFill>
                <a:latin typeface="Times New Roman" pitchFamily="18" charset="0"/>
                <a:cs typeface="Times New Roman" pitchFamily="18" charset="0"/>
              </a:rPr>
              <a:t>, </a:t>
            </a:r>
            <a:r>
              <a:rPr lang="en-US" sz="2200" b="1" dirty="0" err="1">
                <a:solidFill>
                  <a:srgbClr val="FFFF00"/>
                </a:solidFill>
                <a:latin typeface="Times New Roman" pitchFamily="18" charset="0"/>
                <a:cs typeface="Times New Roman" pitchFamily="18" charset="0"/>
              </a:rPr>
              <a:t>phó</a:t>
            </a:r>
            <a:r>
              <a:rPr lang="en-US" sz="2200" b="1" dirty="0">
                <a:solidFill>
                  <a:srgbClr val="FFFF00"/>
                </a:solidFill>
                <a:latin typeface="Times New Roman" pitchFamily="18" charset="0"/>
                <a:cs typeface="Times New Roman" pitchFamily="18" charset="0"/>
              </a:rPr>
              <a:t> </a:t>
            </a:r>
            <a:r>
              <a:rPr lang="en-US" sz="2200" b="1" dirty="0" err="1">
                <a:solidFill>
                  <a:srgbClr val="FFFF00"/>
                </a:solidFill>
                <a:latin typeface="Times New Roman" pitchFamily="18" charset="0"/>
                <a:cs typeface="Times New Roman" pitchFamily="18" charset="0"/>
              </a:rPr>
              <a:t>hiệu</a:t>
            </a:r>
            <a:r>
              <a:rPr lang="en-US" sz="2200" b="1" dirty="0">
                <a:solidFill>
                  <a:srgbClr val="FFFF00"/>
                </a:solidFill>
                <a:latin typeface="Times New Roman" pitchFamily="18" charset="0"/>
                <a:cs typeface="Times New Roman" pitchFamily="18" charset="0"/>
              </a:rPr>
              <a:t> </a:t>
            </a:r>
            <a:r>
              <a:rPr lang="en-US" sz="2200" b="1" dirty="0" err="1">
                <a:solidFill>
                  <a:srgbClr val="FFFF00"/>
                </a:solidFill>
                <a:latin typeface="Times New Roman" pitchFamily="18" charset="0"/>
                <a:cs typeface="Times New Roman" pitchFamily="18" charset="0"/>
              </a:rPr>
              <a:t>trưởng</a:t>
            </a:r>
            <a:endParaRPr lang="en-US" sz="2200" b="1" dirty="0">
              <a:solidFill>
                <a:srgbClr val="FFFF00"/>
              </a:solidFill>
              <a:latin typeface="Times New Roman" pitchFamily="18" charset="0"/>
              <a:cs typeface="Times New Roman" pitchFamily="18" charset="0"/>
            </a:endParaRPr>
          </a:p>
          <a:p>
            <a:endParaRPr lang="en-US" dirty="0"/>
          </a:p>
        </p:txBody>
      </p:sp>
      <p:sp>
        <p:nvSpPr>
          <p:cNvPr id="3" name="TextBox 2">
            <a:extLst>
              <a:ext uri="{FF2B5EF4-FFF2-40B4-BE49-F238E27FC236}">
                <a16:creationId xmlns:a16="http://schemas.microsoft.com/office/drawing/2014/main" xmlns="" id="{8F1C203B-6B66-4EB3-95CA-2354C18187D4}"/>
              </a:ext>
            </a:extLst>
          </p:cNvPr>
          <p:cNvSpPr txBox="1"/>
          <p:nvPr/>
        </p:nvSpPr>
        <p:spPr>
          <a:xfrm>
            <a:off x="307975" y="697366"/>
            <a:ext cx="8102972" cy="4462760"/>
          </a:xfrm>
          <a:prstGeom prst="rect">
            <a:avLst/>
          </a:prstGeom>
          <a:noFill/>
        </p:spPr>
        <p:txBody>
          <a:bodyPr wrap="square" rtlCol="0">
            <a:spAutoFit/>
          </a:bodyPr>
          <a:lstStyle/>
          <a:p>
            <a:pPr algn="just" eaLnBrk="1" hangingPunct="1">
              <a:lnSpc>
                <a:spcPts val="2100"/>
              </a:lnSpc>
              <a:spcBef>
                <a:spcPts val="200"/>
              </a:spcBef>
              <a:spcAft>
                <a:spcPts val="200"/>
              </a:spcAft>
              <a:buFont typeface="Arial" charset="0"/>
              <a:buNone/>
              <a:defRPr/>
            </a:pPr>
            <a:r>
              <a:rPr lang="en-US" sz="2000" b="1" dirty="0" err="1">
                <a:solidFill>
                  <a:srgbClr val="004ADE"/>
                </a:solidFill>
                <a:latin typeface="Times New Roman" pitchFamily="18" charset="0"/>
                <a:cs typeface="Times New Roman" pitchFamily="18" charset="0"/>
              </a:rPr>
              <a:t>Mức</a:t>
            </a:r>
            <a:r>
              <a:rPr lang="en-US" sz="2000" b="1" dirty="0">
                <a:solidFill>
                  <a:srgbClr val="004ADE"/>
                </a:solidFill>
                <a:latin typeface="Times New Roman" pitchFamily="18" charset="0"/>
                <a:cs typeface="Times New Roman" pitchFamily="18" charset="0"/>
              </a:rPr>
              <a:t> 1:</a:t>
            </a:r>
          </a:p>
          <a:p>
            <a:pPr marL="514350" indent="-514350">
              <a:lnSpc>
                <a:spcPts val="2100"/>
              </a:lnSpc>
              <a:spcBef>
                <a:spcPts val="300"/>
              </a:spcBef>
              <a:spcAft>
                <a:spcPts val="300"/>
              </a:spcAft>
              <a:buFont typeface="Arial" charset="0"/>
              <a:buNone/>
              <a:defRPr/>
            </a:pPr>
            <a:r>
              <a:rPr lang="en-US" sz="2000" dirty="0">
                <a:latin typeface="Times New Roman" pitchFamily="18" charset="0"/>
                <a:cs typeface="Times New Roman" pitchFamily="18" charset="0"/>
              </a:rPr>
              <a:t>a) </a:t>
            </a:r>
            <a:r>
              <a:rPr lang="en-US" sz="2000" dirty="0" err="1">
                <a:latin typeface="Times New Roman" pitchFamily="18" charset="0"/>
                <a:cs typeface="Times New Roman" pitchFamily="18" charset="0"/>
              </a:rPr>
              <a:t>Đạt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tiêu</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chuẩn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theo</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quy</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định</a:t>
            </a:r>
            <a:r>
              <a:rPr lang="en-US" sz="2000" dirty="0">
                <a:latin typeface="Times New Roman" pitchFamily="18" charset="0"/>
                <a:cs typeface="Times New Roman" pitchFamily="18" charset="0"/>
              </a:rPr>
              <a:t>;</a:t>
            </a:r>
          </a:p>
          <a:p>
            <a:pPr marL="514350" indent="-514350">
              <a:lnSpc>
                <a:spcPts val="2100"/>
              </a:lnSpc>
              <a:spcBef>
                <a:spcPts val="300"/>
              </a:spcBef>
              <a:spcAft>
                <a:spcPts val="300"/>
              </a:spcAft>
              <a:buFont typeface="Arial" charset="0"/>
              <a:buNone/>
              <a:defRPr/>
            </a:pPr>
            <a:r>
              <a:rPr lang="en-US" sz="2000" dirty="0">
                <a:latin typeface="Times New Roman" pitchFamily="18" charset="0"/>
                <a:cs typeface="Times New Roman" pitchFamily="18" charset="0"/>
              </a:rPr>
              <a:t>b) </a:t>
            </a:r>
            <a:r>
              <a:rPr lang="en-US" sz="2000" dirty="0" err="1">
                <a:latin typeface="Times New Roman" pitchFamily="18" charset="0"/>
                <a:cs typeface="Times New Roman" pitchFamily="18" charset="0"/>
              </a:rPr>
              <a:t>Được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đánh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giá</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đạt</a:t>
            </a:r>
            <a:r>
              <a:rPr lang="en-US" sz="2000" dirty="0">
                <a:latin typeface="Times New Roman" pitchFamily="18" charset="0"/>
                <a:cs typeface="Times New Roman" pitchFamily="18" charset="0"/>
              </a:rPr>
              <a:t> c</a:t>
            </a:r>
            <a:r>
              <a:rPr lang="vi-VN" sz="2000" dirty="0">
                <a:latin typeface="Times New Roman" pitchFamily="18" charset="0"/>
                <a:cs typeface="Times New Roman" pitchFamily="18" charset="0"/>
              </a:rPr>
              <a:t>huẩn hiệu trưởng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trở</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lên</a:t>
            </a:r>
            <a:r>
              <a:rPr lang="en-US" sz="2000" dirty="0">
                <a:latin typeface="Times New Roman" pitchFamily="18" charset="0"/>
                <a:cs typeface="Times New Roman" pitchFamily="18" charset="0"/>
              </a:rPr>
              <a:t>;</a:t>
            </a:r>
          </a:p>
          <a:p>
            <a:pPr marL="514350" indent="-514350">
              <a:lnSpc>
                <a:spcPts val="2100"/>
              </a:lnSpc>
              <a:spcBef>
                <a:spcPts val="300"/>
              </a:spcBef>
              <a:spcAft>
                <a:spcPts val="300"/>
              </a:spcAft>
              <a:buFont typeface="Arial" charset="0"/>
              <a:buNone/>
              <a:defRPr/>
            </a:pPr>
            <a:r>
              <a:rPr lang="en-US" sz="2000" dirty="0">
                <a:solidFill>
                  <a:srgbClr val="FF0000"/>
                </a:solidFill>
                <a:latin typeface="Times New Roman" pitchFamily="18" charset="0"/>
                <a:cs typeface="Times New Roman" pitchFamily="18" charset="0"/>
              </a:rPr>
              <a:t>c) </a:t>
            </a:r>
            <a:r>
              <a:rPr lang="en-US" sz="2000" dirty="0" err="1">
                <a:solidFill>
                  <a:srgbClr val="FF0000"/>
                </a:solidFill>
                <a:latin typeface="Times New Roman" pitchFamily="18" charset="0"/>
                <a:cs typeface="Times New Roman" pitchFamily="18" charset="0"/>
              </a:rPr>
              <a:t>Được</a:t>
            </a:r>
            <a:r>
              <a:rPr lang="en-US" sz="2000" dirty="0">
                <a:solidFill>
                  <a:srgbClr val="FF0000"/>
                </a:solidFill>
                <a:latin typeface="Times New Roman" pitchFamily="18" charset="0"/>
                <a:cs typeface="Times New Roman" pitchFamily="18" charset="0"/>
              </a:rPr>
              <a:t> </a:t>
            </a:r>
            <a:r>
              <a:rPr lang="en-US" sz="2000" dirty="0" err="1">
                <a:solidFill>
                  <a:srgbClr val="FF0000"/>
                </a:solidFill>
                <a:latin typeface="Times New Roman" pitchFamily="18" charset="0"/>
                <a:cs typeface="Times New Roman" pitchFamily="18" charset="0"/>
              </a:rPr>
              <a:t>bồi</a:t>
            </a:r>
            <a:r>
              <a:rPr lang="en-US" sz="2000" dirty="0">
                <a:solidFill>
                  <a:srgbClr val="FF0000"/>
                </a:solidFill>
                <a:latin typeface="Times New Roman" pitchFamily="18" charset="0"/>
                <a:cs typeface="Times New Roman" pitchFamily="18" charset="0"/>
              </a:rPr>
              <a:t> </a:t>
            </a:r>
            <a:r>
              <a:rPr lang="en-US" sz="2000" dirty="0" err="1">
                <a:solidFill>
                  <a:srgbClr val="FF0000"/>
                </a:solidFill>
                <a:latin typeface="Times New Roman" pitchFamily="18" charset="0"/>
                <a:cs typeface="Times New Roman" pitchFamily="18" charset="0"/>
              </a:rPr>
              <a:t>dưỡng</a:t>
            </a:r>
            <a:r>
              <a:rPr lang="en-US" sz="2000" dirty="0">
                <a:solidFill>
                  <a:srgbClr val="FF0000"/>
                </a:solidFill>
                <a:latin typeface="Times New Roman" pitchFamily="18" charset="0"/>
                <a:cs typeface="Times New Roman" pitchFamily="18" charset="0"/>
              </a:rPr>
              <a:t>, TH </a:t>
            </a:r>
            <a:r>
              <a:rPr lang="en-US" sz="2000" dirty="0" err="1">
                <a:solidFill>
                  <a:srgbClr val="FF0000"/>
                </a:solidFill>
                <a:latin typeface="Times New Roman" pitchFamily="18" charset="0"/>
                <a:cs typeface="Times New Roman" pitchFamily="18" charset="0"/>
              </a:rPr>
              <a:t>về</a:t>
            </a:r>
            <a:r>
              <a:rPr lang="en-US" sz="2000" dirty="0">
                <a:solidFill>
                  <a:srgbClr val="FF0000"/>
                </a:solidFill>
                <a:latin typeface="Times New Roman" pitchFamily="18" charset="0"/>
                <a:cs typeface="Times New Roman" pitchFamily="18" charset="0"/>
              </a:rPr>
              <a:t> CM, NV QLGD </a:t>
            </a:r>
            <a:r>
              <a:rPr lang="en-US" sz="2000" dirty="0" err="1">
                <a:solidFill>
                  <a:srgbClr val="FF0000"/>
                </a:solidFill>
                <a:latin typeface="Times New Roman" pitchFamily="18" charset="0"/>
                <a:cs typeface="Times New Roman" pitchFamily="18" charset="0"/>
              </a:rPr>
              <a:t>theo</a:t>
            </a:r>
            <a:r>
              <a:rPr lang="en-US" sz="2000" dirty="0">
                <a:solidFill>
                  <a:srgbClr val="FF0000"/>
                </a:solidFill>
                <a:latin typeface="Times New Roman" pitchFamily="18" charset="0"/>
                <a:cs typeface="Times New Roman" pitchFamily="18" charset="0"/>
              </a:rPr>
              <a:t> </a:t>
            </a:r>
            <a:r>
              <a:rPr lang="en-US" sz="2000" dirty="0" err="1">
                <a:solidFill>
                  <a:srgbClr val="FF0000"/>
                </a:solidFill>
                <a:latin typeface="Times New Roman" pitchFamily="18" charset="0"/>
                <a:cs typeface="Times New Roman" pitchFamily="18" charset="0"/>
              </a:rPr>
              <a:t>quy</a:t>
            </a:r>
            <a:r>
              <a:rPr lang="en-US" sz="2000" dirty="0">
                <a:solidFill>
                  <a:srgbClr val="FF0000"/>
                </a:solidFill>
                <a:latin typeface="Times New Roman" pitchFamily="18" charset="0"/>
                <a:cs typeface="Times New Roman" pitchFamily="18" charset="0"/>
              </a:rPr>
              <a:t> </a:t>
            </a:r>
            <a:r>
              <a:rPr lang="en-US" sz="2000" dirty="0" err="1">
                <a:solidFill>
                  <a:srgbClr val="FF0000"/>
                </a:solidFill>
                <a:latin typeface="Times New Roman" pitchFamily="18" charset="0"/>
                <a:cs typeface="Times New Roman" pitchFamily="18" charset="0"/>
              </a:rPr>
              <a:t>định</a:t>
            </a:r>
            <a:r>
              <a:rPr lang="en-US" sz="2000" dirty="0">
                <a:solidFill>
                  <a:srgbClr val="FF0000"/>
                </a:solidFill>
                <a:latin typeface="Times New Roman" pitchFamily="18" charset="0"/>
                <a:cs typeface="Times New Roman" pitchFamily="18" charset="0"/>
              </a:rPr>
              <a:t>.</a:t>
            </a:r>
          </a:p>
          <a:p>
            <a:pPr marL="514350" indent="-514350">
              <a:lnSpc>
                <a:spcPts val="2100"/>
              </a:lnSpc>
              <a:spcBef>
                <a:spcPts val="300"/>
              </a:spcBef>
              <a:spcAft>
                <a:spcPts val="300"/>
              </a:spcAft>
              <a:buFont typeface="Arial" charset="0"/>
              <a:buNone/>
              <a:defRPr/>
            </a:pPr>
            <a:r>
              <a:rPr lang="en-US" sz="2000" b="1" dirty="0" err="1">
                <a:solidFill>
                  <a:srgbClr val="004ADE"/>
                </a:solidFill>
                <a:latin typeface="Times New Roman" pitchFamily="18" charset="0"/>
                <a:cs typeface="Times New Roman" pitchFamily="18" charset="0"/>
              </a:rPr>
              <a:t>Mức</a:t>
            </a:r>
            <a:r>
              <a:rPr lang="en-US" sz="2000" b="1" dirty="0">
                <a:solidFill>
                  <a:srgbClr val="004ADE"/>
                </a:solidFill>
                <a:latin typeface="Times New Roman" pitchFamily="18" charset="0"/>
                <a:cs typeface="Times New Roman" pitchFamily="18" charset="0"/>
              </a:rPr>
              <a:t> 2:</a:t>
            </a:r>
          </a:p>
          <a:p>
            <a:pPr marL="514350" indent="-514350" algn="just">
              <a:lnSpc>
                <a:spcPts val="2500"/>
              </a:lnSpc>
              <a:spcBef>
                <a:spcPts val="300"/>
              </a:spcBef>
              <a:spcAft>
                <a:spcPts val="300"/>
              </a:spcAft>
              <a:buFont typeface="Arial" charset="0"/>
              <a:buNone/>
              <a:defRPr/>
            </a:pPr>
            <a:r>
              <a:rPr lang="en-US" sz="2000" dirty="0">
                <a:latin typeface="Times New Roman" pitchFamily="18" charset="0"/>
                <a:cs typeface="Times New Roman" pitchFamily="18" charset="0"/>
              </a:rPr>
              <a:t>a</a:t>
            </a:r>
            <a:r>
              <a:rPr lang="en-US" sz="2000" dirty="0">
                <a:solidFill>
                  <a:srgbClr val="000000"/>
                </a:solidFill>
                <a:highlight>
                  <a:srgbClr val="FFFF00"/>
                </a:highlight>
                <a:latin typeface="Times New Roman" pitchFamily="18" charset="0"/>
                <a:cs typeface="Times New Roman" pitchFamily="18" charset="0"/>
              </a:rPr>
              <a:t>) </a:t>
            </a:r>
            <a:r>
              <a:rPr lang="en-US" sz="2000" dirty="0" err="1">
                <a:solidFill>
                  <a:srgbClr val="000000"/>
                </a:solidFill>
                <a:highlight>
                  <a:srgbClr val="FFFF00"/>
                </a:highlight>
                <a:latin typeface="Times New Roman" pitchFamily="18" charset="0"/>
                <a:cs typeface="Times New Roman" pitchFamily="18" charset="0"/>
              </a:rPr>
              <a:t>Trong</a:t>
            </a:r>
            <a:r>
              <a:rPr lang="en-US" sz="2000" dirty="0">
                <a:solidFill>
                  <a:srgbClr val="000000"/>
                </a:solidFill>
                <a:highlight>
                  <a:srgbClr val="FFFF00"/>
                </a:highlight>
                <a:latin typeface="Times New Roman" pitchFamily="18" charset="0"/>
                <a:cs typeface="Times New Roman" pitchFamily="18" charset="0"/>
              </a:rPr>
              <a:t> 05 </a:t>
            </a:r>
            <a:r>
              <a:rPr lang="en-US" sz="2000" dirty="0" err="1">
                <a:solidFill>
                  <a:srgbClr val="000000"/>
                </a:solidFill>
                <a:highlight>
                  <a:srgbClr val="FFFF00"/>
                </a:highlight>
                <a:latin typeface="Times New Roman" pitchFamily="18" charset="0"/>
                <a:cs typeface="Times New Roman" pitchFamily="18" charset="0"/>
              </a:rPr>
              <a:t>năm</a:t>
            </a:r>
            <a:r>
              <a:rPr lang="en-US" sz="2000" dirty="0">
                <a:solidFill>
                  <a:srgbClr val="000000"/>
                </a:solidFill>
                <a:highlight>
                  <a:srgbClr val="FFFF00"/>
                </a:highlight>
                <a:latin typeface="Times New Roman" pitchFamily="18" charset="0"/>
                <a:cs typeface="Times New Roman" pitchFamily="18" charset="0"/>
              </a:rPr>
              <a:t> </a:t>
            </a:r>
            <a:r>
              <a:rPr lang="en-US" sz="2000" dirty="0" err="1">
                <a:solidFill>
                  <a:srgbClr val="000000"/>
                </a:solidFill>
                <a:highlight>
                  <a:srgbClr val="FFFF00"/>
                </a:highlight>
                <a:latin typeface="Times New Roman" pitchFamily="18" charset="0"/>
                <a:cs typeface="Times New Roman" pitchFamily="18" charset="0"/>
              </a:rPr>
              <a:t>liên</a:t>
            </a:r>
            <a:r>
              <a:rPr lang="en-US" sz="2000" dirty="0">
                <a:solidFill>
                  <a:srgbClr val="000000"/>
                </a:solidFill>
                <a:highlight>
                  <a:srgbClr val="FFFF00"/>
                </a:highlight>
                <a:latin typeface="Times New Roman" pitchFamily="18" charset="0"/>
                <a:cs typeface="Times New Roman" pitchFamily="18" charset="0"/>
              </a:rPr>
              <a:t> </a:t>
            </a:r>
            <a:r>
              <a:rPr lang="en-US" sz="2000" dirty="0" err="1">
                <a:solidFill>
                  <a:srgbClr val="000000"/>
                </a:solidFill>
                <a:highlight>
                  <a:srgbClr val="FFFF00"/>
                </a:highlight>
                <a:latin typeface="Times New Roman" pitchFamily="18" charset="0"/>
                <a:cs typeface="Times New Roman" pitchFamily="18" charset="0"/>
              </a:rPr>
              <a:t>tiếp</a:t>
            </a:r>
            <a:r>
              <a:rPr lang="en-US" sz="2000" dirty="0">
                <a:solidFill>
                  <a:srgbClr val="000000"/>
                </a:solidFill>
                <a:highlight>
                  <a:srgbClr val="FFFF00"/>
                </a:highlight>
                <a:latin typeface="Times New Roman" pitchFamily="18" charset="0"/>
                <a:cs typeface="Times New Roman" pitchFamily="18" charset="0"/>
              </a:rPr>
              <a:t> </a:t>
            </a:r>
            <a:r>
              <a:rPr lang="en-US" sz="2000" dirty="0" err="1">
                <a:solidFill>
                  <a:srgbClr val="000000"/>
                </a:solidFill>
                <a:highlight>
                  <a:srgbClr val="FFFF00"/>
                </a:highlight>
                <a:latin typeface="Times New Roman" pitchFamily="18" charset="0"/>
                <a:cs typeface="Times New Roman" pitchFamily="18" charset="0"/>
              </a:rPr>
              <a:t>tính</a:t>
            </a:r>
            <a:r>
              <a:rPr lang="en-US" sz="2000" dirty="0">
                <a:solidFill>
                  <a:srgbClr val="000000"/>
                </a:solidFill>
                <a:highlight>
                  <a:srgbClr val="FFFF00"/>
                </a:highlight>
                <a:latin typeface="Times New Roman" pitchFamily="18" charset="0"/>
                <a:cs typeface="Times New Roman" pitchFamily="18" charset="0"/>
              </a:rPr>
              <a:t> </a:t>
            </a:r>
            <a:r>
              <a:rPr lang="en-US" sz="2000" dirty="0" err="1">
                <a:solidFill>
                  <a:srgbClr val="000000"/>
                </a:solidFill>
                <a:highlight>
                  <a:srgbClr val="FFFF00"/>
                </a:highlight>
                <a:latin typeface="Times New Roman" pitchFamily="18" charset="0"/>
                <a:cs typeface="Times New Roman" pitchFamily="18" charset="0"/>
              </a:rPr>
              <a:t>đến</a:t>
            </a:r>
            <a:r>
              <a:rPr lang="en-US" sz="2000" dirty="0">
                <a:solidFill>
                  <a:srgbClr val="000000"/>
                </a:solidFill>
                <a:highlight>
                  <a:srgbClr val="FFFF00"/>
                </a:highlight>
                <a:latin typeface="Times New Roman" pitchFamily="18" charset="0"/>
                <a:cs typeface="Times New Roman" pitchFamily="18" charset="0"/>
              </a:rPr>
              <a:t> </a:t>
            </a:r>
            <a:r>
              <a:rPr lang="en-US" sz="2000" dirty="0" err="1">
                <a:solidFill>
                  <a:srgbClr val="000000"/>
                </a:solidFill>
                <a:highlight>
                  <a:srgbClr val="FFFF00"/>
                </a:highlight>
                <a:latin typeface="Times New Roman" pitchFamily="18" charset="0"/>
                <a:cs typeface="Times New Roman" pitchFamily="18" charset="0"/>
              </a:rPr>
              <a:t>thời</a:t>
            </a:r>
            <a:r>
              <a:rPr lang="en-US" sz="2000" dirty="0">
                <a:solidFill>
                  <a:srgbClr val="000000"/>
                </a:solidFill>
                <a:highlight>
                  <a:srgbClr val="FFFF00"/>
                </a:highlight>
                <a:latin typeface="Times New Roman" pitchFamily="18" charset="0"/>
                <a:cs typeface="Times New Roman" pitchFamily="18" charset="0"/>
              </a:rPr>
              <a:t> </a:t>
            </a:r>
            <a:r>
              <a:rPr lang="en-US" sz="2000" dirty="0" err="1">
                <a:solidFill>
                  <a:srgbClr val="000000"/>
                </a:solidFill>
                <a:highlight>
                  <a:srgbClr val="FFFF00"/>
                </a:highlight>
                <a:latin typeface="Times New Roman" pitchFamily="18" charset="0"/>
                <a:cs typeface="Times New Roman" pitchFamily="18" charset="0"/>
              </a:rPr>
              <a:t>điểm</a:t>
            </a:r>
            <a:r>
              <a:rPr lang="en-US" sz="2000" dirty="0">
                <a:solidFill>
                  <a:srgbClr val="000000"/>
                </a:solidFill>
                <a:highlight>
                  <a:srgbClr val="FFFF00"/>
                </a:highlight>
                <a:latin typeface="Times New Roman" pitchFamily="18" charset="0"/>
                <a:cs typeface="Times New Roman" pitchFamily="18" charset="0"/>
              </a:rPr>
              <a:t> ĐG </a:t>
            </a:r>
            <a:r>
              <a:rPr lang="en-US" sz="2000" dirty="0" err="1">
                <a:solidFill>
                  <a:srgbClr val="000000"/>
                </a:solidFill>
                <a:highlight>
                  <a:srgbClr val="FFFF00"/>
                </a:highlight>
                <a:latin typeface="Times New Roman" pitchFamily="18" charset="0"/>
                <a:cs typeface="Times New Roman" pitchFamily="18" charset="0"/>
              </a:rPr>
              <a:t>có</a:t>
            </a:r>
            <a:r>
              <a:rPr lang="en-US" sz="2000" dirty="0">
                <a:solidFill>
                  <a:srgbClr val="000000"/>
                </a:solidFill>
                <a:highlight>
                  <a:srgbClr val="FFFF00"/>
                </a:highlight>
                <a:latin typeface="Times New Roman" pitchFamily="18" charset="0"/>
                <a:cs typeface="Times New Roman" pitchFamily="18" charset="0"/>
              </a:rPr>
              <a:t> </a:t>
            </a:r>
            <a:r>
              <a:rPr lang="en-US" sz="2000" dirty="0" err="1">
                <a:solidFill>
                  <a:srgbClr val="000000"/>
                </a:solidFill>
                <a:highlight>
                  <a:srgbClr val="FFFF00"/>
                </a:highlight>
                <a:latin typeface="Times New Roman" pitchFamily="18" charset="0"/>
                <a:cs typeface="Times New Roman" pitchFamily="18" charset="0"/>
              </a:rPr>
              <a:t>ít</a:t>
            </a:r>
            <a:r>
              <a:rPr lang="en-US" sz="2000" dirty="0">
                <a:solidFill>
                  <a:srgbClr val="000000"/>
                </a:solidFill>
                <a:highlight>
                  <a:srgbClr val="FFFF00"/>
                </a:highlight>
                <a:latin typeface="Times New Roman" pitchFamily="18" charset="0"/>
                <a:cs typeface="Times New Roman" pitchFamily="18" charset="0"/>
              </a:rPr>
              <a:t> </a:t>
            </a:r>
            <a:r>
              <a:rPr lang="en-US" sz="2000" dirty="0" err="1">
                <a:solidFill>
                  <a:srgbClr val="000000"/>
                </a:solidFill>
                <a:highlight>
                  <a:srgbClr val="FFFF00"/>
                </a:highlight>
                <a:latin typeface="Times New Roman" pitchFamily="18" charset="0"/>
                <a:cs typeface="Times New Roman" pitchFamily="18" charset="0"/>
              </a:rPr>
              <a:t>nhất</a:t>
            </a:r>
            <a:r>
              <a:rPr lang="en-US" sz="2000" dirty="0">
                <a:solidFill>
                  <a:srgbClr val="000000"/>
                </a:solidFill>
                <a:highlight>
                  <a:srgbClr val="FFFF00"/>
                </a:highlight>
                <a:latin typeface="Times New Roman" pitchFamily="18" charset="0"/>
                <a:cs typeface="Times New Roman" pitchFamily="18" charset="0"/>
              </a:rPr>
              <a:t> 02 </a:t>
            </a:r>
            <a:r>
              <a:rPr lang="en-US" sz="2000" dirty="0" err="1">
                <a:solidFill>
                  <a:srgbClr val="000000"/>
                </a:solidFill>
                <a:highlight>
                  <a:srgbClr val="FFFF00"/>
                </a:highlight>
                <a:latin typeface="Times New Roman" pitchFamily="18" charset="0"/>
                <a:cs typeface="Times New Roman" pitchFamily="18" charset="0"/>
              </a:rPr>
              <a:t>năm</a:t>
            </a:r>
            <a:r>
              <a:rPr lang="en-US" sz="2000" dirty="0">
                <a:solidFill>
                  <a:srgbClr val="000000"/>
                </a:solidFill>
                <a:highlight>
                  <a:srgbClr val="FFFF00"/>
                </a:highlight>
                <a:latin typeface="Times New Roman" pitchFamily="18" charset="0"/>
                <a:cs typeface="Times New Roman" pitchFamily="18" charset="0"/>
              </a:rPr>
              <a:t> </a:t>
            </a:r>
            <a:r>
              <a:rPr lang="en-US" sz="2000" dirty="0" err="1">
                <a:solidFill>
                  <a:srgbClr val="000000"/>
                </a:solidFill>
                <a:highlight>
                  <a:srgbClr val="FFFF00"/>
                </a:highlight>
                <a:latin typeface="Times New Roman" pitchFamily="18" charset="0"/>
                <a:cs typeface="Times New Roman" pitchFamily="18" charset="0"/>
              </a:rPr>
              <a:t>được</a:t>
            </a:r>
            <a:r>
              <a:rPr lang="en-US" sz="2000" dirty="0">
                <a:solidFill>
                  <a:srgbClr val="000000"/>
                </a:solidFill>
                <a:highlight>
                  <a:srgbClr val="FFFF00"/>
                </a:highlight>
                <a:latin typeface="Times New Roman" pitchFamily="18" charset="0"/>
                <a:cs typeface="Times New Roman" pitchFamily="18" charset="0"/>
              </a:rPr>
              <a:t> </a:t>
            </a:r>
            <a:r>
              <a:rPr lang="en-US" sz="2000" dirty="0" err="1">
                <a:solidFill>
                  <a:srgbClr val="000000"/>
                </a:solidFill>
                <a:highlight>
                  <a:srgbClr val="FFFF00"/>
                </a:highlight>
                <a:latin typeface="Times New Roman" pitchFamily="18" charset="0"/>
                <a:cs typeface="Times New Roman" pitchFamily="18" charset="0"/>
              </a:rPr>
              <a:t>đánh</a:t>
            </a:r>
            <a:r>
              <a:rPr lang="en-US" sz="2000" dirty="0">
                <a:solidFill>
                  <a:srgbClr val="000000"/>
                </a:solidFill>
                <a:highlight>
                  <a:srgbClr val="FFFF00"/>
                </a:highlight>
                <a:latin typeface="Times New Roman" pitchFamily="18" charset="0"/>
                <a:cs typeface="Times New Roman" pitchFamily="18" charset="0"/>
              </a:rPr>
              <a:t> </a:t>
            </a:r>
            <a:r>
              <a:rPr lang="en-US" sz="2000" dirty="0" err="1">
                <a:solidFill>
                  <a:srgbClr val="000000"/>
                </a:solidFill>
                <a:highlight>
                  <a:srgbClr val="FFFF00"/>
                </a:highlight>
                <a:latin typeface="Times New Roman" pitchFamily="18" charset="0"/>
                <a:cs typeface="Times New Roman" pitchFamily="18" charset="0"/>
              </a:rPr>
              <a:t>giá</a:t>
            </a:r>
            <a:r>
              <a:rPr lang="en-US" sz="2000" dirty="0">
                <a:solidFill>
                  <a:srgbClr val="000000"/>
                </a:solidFill>
                <a:highlight>
                  <a:srgbClr val="FFFF00"/>
                </a:highlight>
                <a:latin typeface="Times New Roman" pitchFamily="18" charset="0"/>
                <a:cs typeface="Times New Roman" pitchFamily="18" charset="0"/>
              </a:rPr>
              <a:t> </a:t>
            </a:r>
            <a:r>
              <a:rPr lang="en-US" sz="2000" dirty="0" err="1">
                <a:solidFill>
                  <a:srgbClr val="000000"/>
                </a:solidFill>
                <a:highlight>
                  <a:srgbClr val="FFFF00"/>
                </a:highlight>
                <a:latin typeface="Times New Roman" pitchFamily="18" charset="0"/>
                <a:cs typeface="Times New Roman" pitchFamily="18" charset="0"/>
              </a:rPr>
              <a:t>đạt</a:t>
            </a:r>
            <a:r>
              <a:rPr lang="en-US" sz="2000" dirty="0">
                <a:solidFill>
                  <a:srgbClr val="000000"/>
                </a:solidFill>
                <a:highlight>
                  <a:srgbClr val="FFFF00"/>
                </a:highlight>
                <a:latin typeface="Times New Roman" pitchFamily="18" charset="0"/>
                <a:cs typeface="Times New Roman" pitchFamily="18" charset="0"/>
              </a:rPr>
              <a:t> </a:t>
            </a:r>
            <a:r>
              <a:rPr lang="en-US" sz="2000" dirty="0" err="1">
                <a:solidFill>
                  <a:srgbClr val="000000"/>
                </a:solidFill>
                <a:highlight>
                  <a:srgbClr val="FFFF00"/>
                </a:highlight>
                <a:latin typeface="Times New Roman" pitchFamily="18" charset="0"/>
                <a:cs typeface="Times New Roman" pitchFamily="18" charset="0"/>
              </a:rPr>
              <a:t>chuẩn</a:t>
            </a:r>
            <a:r>
              <a:rPr lang="en-US" sz="2000" dirty="0">
                <a:solidFill>
                  <a:srgbClr val="000000"/>
                </a:solidFill>
                <a:highlight>
                  <a:srgbClr val="FFFF00"/>
                </a:highlight>
                <a:latin typeface="Times New Roman" pitchFamily="18" charset="0"/>
                <a:cs typeface="Times New Roman" pitchFamily="18" charset="0"/>
              </a:rPr>
              <a:t> </a:t>
            </a:r>
            <a:r>
              <a:rPr lang="en-US" sz="2000" dirty="0" err="1">
                <a:solidFill>
                  <a:srgbClr val="000000"/>
                </a:solidFill>
                <a:highlight>
                  <a:srgbClr val="FFFF00"/>
                </a:highlight>
                <a:latin typeface="Times New Roman" pitchFamily="18" charset="0"/>
                <a:cs typeface="Times New Roman" pitchFamily="18" charset="0"/>
              </a:rPr>
              <a:t>HTở</a:t>
            </a:r>
            <a:r>
              <a:rPr lang="en-US" sz="2000" dirty="0">
                <a:solidFill>
                  <a:srgbClr val="000000"/>
                </a:solidFill>
                <a:highlight>
                  <a:srgbClr val="FFFF00"/>
                </a:highlight>
                <a:latin typeface="Times New Roman" pitchFamily="18" charset="0"/>
                <a:cs typeface="Times New Roman" pitchFamily="18" charset="0"/>
              </a:rPr>
              <a:t> </a:t>
            </a:r>
            <a:r>
              <a:rPr lang="en-US" sz="2000" dirty="0" err="1">
                <a:solidFill>
                  <a:srgbClr val="000000"/>
                </a:solidFill>
                <a:highlight>
                  <a:srgbClr val="FFFF00"/>
                </a:highlight>
                <a:latin typeface="Times New Roman" pitchFamily="18" charset="0"/>
                <a:cs typeface="Times New Roman" pitchFamily="18" charset="0"/>
              </a:rPr>
              <a:t>mức</a:t>
            </a:r>
            <a:r>
              <a:rPr lang="en-US" sz="2000" dirty="0">
                <a:solidFill>
                  <a:srgbClr val="000000"/>
                </a:solidFill>
                <a:highlight>
                  <a:srgbClr val="FFFF00"/>
                </a:highlight>
                <a:latin typeface="Times New Roman" pitchFamily="18" charset="0"/>
                <a:cs typeface="Times New Roman" pitchFamily="18" charset="0"/>
              </a:rPr>
              <a:t> </a:t>
            </a:r>
            <a:r>
              <a:rPr lang="en-US" sz="2000" dirty="0" err="1">
                <a:solidFill>
                  <a:srgbClr val="000000"/>
                </a:solidFill>
                <a:highlight>
                  <a:srgbClr val="FFFF00"/>
                </a:highlight>
                <a:latin typeface="Times New Roman" pitchFamily="18" charset="0"/>
                <a:cs typeface="Times New Roman" pitchFamily="18" charset="0"/>
              </a:rPr>
              <a:t>khá</a:t>
            </a:r>
            <a:r>
              <a:rPr lang="en-US" sz="2000" dirty="0">
                <a:solidFill>
                  <a:srgbClr val="000000"/>
                </a:solidFill>
                <a:highlight>
                  <a:srgbClr val="FFFF00"/>
                </a:highlight>
                <a:latin typeface="Times New Roman" pitchFamily="18" charset="0"/>
                <a:cs typeface="Times New Roman" pitchFamily="18" charset="0"/>
              </a:rPr>
              <a:t> </a:t>
            </a:r>
            <a:r>
              <a:rPr lang="en-US" sz="2000" dirty="0" err="1">
                <a:solidFill>
                  <a:srgbClr val="000000"/>
                </a:solidFill>
                <a:highlight>
                  <a:srgbClr val="FFFF00"/>
                </a:highlight>
                <a:latin typeface="Times New Roman" pitchFamily="18" charset="0"/>
                <a:cs typeface="Times New Roman" pitchFamily="18" charset="0"/>
              </a:rPr>
              <a:t>trở</a:t>
            </a:r>
            <a:r>
              <a:rPr lang="en-US" sz="2000" dirty="0">
                <a:solidFill>
                  <a:srgbClr val="000000"/>
                </a:solidFill>
                <a:highlight>
                  <a:srgbClr val="FFFF00"/>
                </a:highlight>
                <a:latin typeface="Times New Roman" pitchFamily="18" charset="0"/>
                <a:cs typeface="Times New Roman" pitchFamily="18" charset="0"/>
              </a:rPr>
              <a:t> </a:t>
            </a:r>
            <a:r>
              <a:rPr lang="en-US" sz="2000" dirty="0" err="1">
                <a:solidFill>
                  <a:srgbClr val="000000"/>
                </a:solidFill>
                <a:highlight>
                  <a:srgbClr val="FFFF00"/>
                </a:highlight>
                <a:latin typeface="Times New Roman" pitchFamily="18" charset="0"/>
                <a:cs typeface="Times New Roman" pitchFamily="18" charset="0"/>
              </a:rPr>
              <a:t>lên</a:t>
            </a:r>
            <a:r>
              <a:rPr lang="en-US" sz="2000" dirty="0">
                <a:solidFill>
                  <a:srgbClr val="000000"/>
                </a:solidFill>
                <a:highlight>
                  <a:srgbClr val="FFFF00"/>
                </a:highlight>
                <a:latin typeface="Times New Roman" pitchFamily="18" charset="0"/>
                <a:cs typeface="Times New Roman" pitchFamily="18" charset="0"/>
              </a:rPr>
              <a:t>;</a:t>
            </a:r>
          </a:p>
          <a:p>
            <a:pPr marL="514350" indent="-514350" algn="just">
              <a:lnSpc>
                <a:spcPts val="2500"/>
              </a:lnSpc>
              <a:spcBef>
                <a:spcPts val="300"/>
              </a:spcBef>
              <a:spcAft>
                <a:spcPts val="300"/>
              </a:spcAft>
              <a:buFont typeface="Arial" charset="0"/>
              <a:buNone/>
              <a:defRPr/>
            </a:pPr>
            <a:r>
              <a:rPr lang="en-US" sz="2000" dirty="0">
                <a:solidFill>
                  <a:srgbClr val="FF0000"/>
                </a:solidFill>
                <a:latin typeface="Times New Roman" pitchFamily="18" charset="0"/>
                <a:cs typeface="Times New Roman" pitchFamily="18" charset="0"/>
              </a:rPr>
              <a:t>b) </a:t>
            </a:r>
            <a:r>
              <a:rPr lang="en-US" sz="2000" dirty="0" err="1">
                <a:solidFill>
                  <a:srgbClr val="FF0000"/>
                </a:solidFill>
                <a:latin typeface="Times New Roman" pitchFamily="18" charset="0"/>
                <a:cs typeface="Times New Roman" pitchFamily="18" charset="0"/>
              </a:rPr>
              <a:t>Được</a:t>
            </a:r>
            <a:r>
              <a:rPr lang="en-US" sz="2000" dirty="0">
                <a:solidFill>
                  <a:srgbClr val="FF0000"/>
                </a:solidFill>
                <a:latin typeface="Times New Roman" pitchFamily="18" charset="0"/>
                <a:cs typeface="Times New Roman" pitchFamily="18" charset="0"/>
              </a:rPr>
              <a:t> </a:t>
            </a:r>
            <a:r>
              <a:rPr lang="en-US" sz="2000" dirty="0" err="1">
                <a:solidFill>
                  <a:srgbClr val="FF0000"/>
                </a:solidFill>
                <a:latin typeface="Times New Roman" pitchFamily="18" charset="0"/>
                <a:cs typeface="Times New Roman" pitchFamily="18" charset="0"/>
              </a:rPr>
              <a:t>bồi</a:t>
            </a:r>
            <a:r>
              <a:rPr lang="en-US" sz="2000" dirty="0">
                <a:solidFill>
                  <a:srgbClr val="FF0000"/>
                </a:solidFill>
                <a:latin typeface="Times New Roman" pitchFamily="18" charset="0"/>
                <a:cs typeface="Times New Roman" pitchFamily="18" charset="0"/>
              </a:rPr>
              <a:t> </a:t>
            </a:r>
            <a:r>
              <a:rPr lang="en-US" sz="2000" dirty="0" err="1">
                <a:solidFill>
                  <a:srgbClr val="FF0000"/>
                </a:solidFill>
                <a:latin typeface="Times New Roman" pitchFamily="18" charset="0"/>
                <a:cs typeface="Times New Roman" pitchFamily="18" charset="0"/>
              </a:rPr>
              <a:t>dưỡng</a:t>
            </a:r>
            <a:r>
              <a:rPr lang="en-US" sz="2000" dirty="0">
                <a:solidFill>
                  <a:srgbClr val="FF0000"/>
                </a:solidFill>
                <a:latin typeface="Times New Roman" pitchFamily="18" charset="0"/>
                <a:cs typeface="Times New Roman" pitchFamily="18" charset="0"/>
              </a:rPr>
              <a:t>, TH </a:t>
            </a:r>
            <a:r>
              <a:rPr lang="en-US" sz="2000" dirty="0" err="1">
                <a:solidFill>
                  <a:srgbClr val="FF0000"/>
                </a:solidFill>
                <a:latin typeface="Times New Roman" pitchFamily="18" charset="0"/>
                <a:cs typeface="Times New Roman" pitchFamily="18" charset="0"/>
              </a:rPr>
              <a:t>về</a:t>
            </a:r>
            <a:r>
              <a:rPr lang="en-US" sz="2000" dirty="0">
                <a:solidFill>
                  <a:srgbClr val="FF0000"/>
                </a:solidFill>
                <a:latin typeface="Times New Roman" pitchFamily="18" charset="0"/>
                <a:cs typeface="Times New Roman" pitchFamily="18" charset="0"/>
              </a:rPr>
              <a:t> </a:t>
            </a:r>
            <a:r>
              <a:rPr lang="en-US" sz="2000" dirty="0" err="1">
                <a:solidFill>
                  <a:srgbClr val="FF0000"/>
                </a:solidFill>
                <a:latin typeface="Times New Roman" pitchFamily="18" charset="0"/>
                <a:cs typeface="Times New Roman" pitchFamily="18" charset="0"/>
              </a:rPr>
              <a:t>lý</a:t>
            </a:r>
            <a:r>
              <a:rPr lang="en-US" sz="2000" dirty="0">
                <a:solidFill>
                  <a:srgbClr val="FF0000"/>
                </a:solidFill>
                <a:latin typeface="Times New Roman" pitchFamily="18" charset="0"/>
                <a:cs typeface="Times New Roman" pitchFamily="18" charset="0"/>
              </a:rPr>
              <a:t> </a:t>
            </a:r>
            <a:r>
              <a:rPr lang="en-US" sz="2000" dirty="0" err="1">
                <a:solidFill>
                  <a:srgbClr val="FF0000"/>
                </a:solidFill>
                <a:latin typeface="Times New Roman" pitchFamily="18" charset="0"/>
                <a:cs typeface="Times New Roman" pitchFamily="18" charset="0"/>
              </a:rPr>
              <a:t>luận</a:t>
            </a:r>
            <a:r>
              <a:rPr lang="en-US" sz="2000" dirty="0">
                <a:solidFill>
                  <a:srgbClr val="FF0000"/>
                </a:solidFill>
                <a:latin typeface="Times New Roman" pitchFamily="18" charset="0"/>
                <a:cs typeface="Times New Roman" pitchFamily="18" charset="0"/>
              </a:rPr>
              <a:t> </a:t>
            </a:r>
            <a:r>
              <a:rPr lang="en-US" sz="2000" dirty="0" err="1">
                <a:solidFill>
                  <a:srgbClr val="FF0000"/>
                </a:solidFill>
                <a:latin typeface="Times New Roman" pitchFamily="18" charset="0"/>
                <a:cs typeface="Times New Roman" pitchFamily="18" charset="0"/>
              </a:rPr>
              <a:t>chính</a:t>
            </a:r>
            <a:r>
              <a:rPr lang="en-US" sz="2000" dirty="0">
                <a:solidFill>
                  <a:srgbClr val="FF0000"/>
                </a:solidFill>
                <a:latin typeface="Times New Roman" pitchFamily="18" charset="0"/>
                <a:cs typeface="Times New Roman" pitchFamily="18" charset="0"/>
              </a:rPr>
              <a:t> </a:t>
            </a:r>
            <a:r>
              <a:rPr lang="en-US" sz="2000" dirty="0" err="1">
                <a:solidFill>
                  <a:srgbClr val="FF0000"/>
                </a:solidFill>
                <a:latin typeface="Times New Roman" pitchFamily="18" charset="0"/>
                <a:cs typeface="Times New Roman" pitchFamily="18" charset="0"/>
              </a:rPr>
              <a:t>trị</a:t>
            </a:r>
            <a:r>
              <a:rPr lang="en-US" sz="2000" dirty="0">
                <a:solidFill>
                  <a:srgbClr val="FF0000"/>
                </a:solidFill>
                <a:latin typeface="Times New Roman" pitchFamily="18" charset="0"/>
                <a:cs typeface="Times New Roman" pitchFamily="18" charset="0"/>
              </a:rPr>
              <a:t> </a:t>
            </a:r>
            <a:r>
              <a:rPr lang="en-US" sz="2000" dirty="0" err="1">
                <a:solidFill>
                  <a:srgbClr val="FF0000"/>
                </a:solidFill>
                <a:latin typeface="Times New Roman" pitchFamily="18" charset="0"/>
                <a:cs typeface="Times New Roman" pitchFamily="18" charset="0"/>
              </a:rPr>
              <a:t>theo</a:t>
            </a:r>
            <a:r>
              <a:rPr lang="en-US" sz="2000" dirty="0">
                <a:solidFill>
                  <a:srgbClr val="FF0000"/>
                </a:solidFill>
                <a:latin typeface="Times New Roman" pitchFamily="18" charset="0"/>
                <a:cs typeface="Times New Roman" pitchFamily="18" charset="0"/>
              </a:rPr>
              <a:t> </a:t>
            </a:r>
            <a:r>
              <a:rPr lang="en-US" sz="2000" dirty="0" err="1">
                <a:solidFill>
                  <a:srgbClr val="FF0000"/>
                </a:solidFill>
                <a:latin typeface="Times New Roman" pitchFamily="18" charset="0"/>
                <a:cs typeface="Times New Roman" pitchFamily="18" charset="0"/>
              </a:rPr>
              <a:t>quy</a:t>
            </a:r>
            <a:r>
              <a:rPr lang="en-US" sz="2000" dirty="0">
                <a:solidFill>
                  <a:srgbClr val="FF0000"/>
                </a:solidFill>
                <a:latin typeface="Times New Roman" pitchFamily="18" charset="0"/>
                <a:cs typeface="Times New Roman" pitchFamily="18" charset="0"/>
              </a:rPr>
              <a:t> </a:t>
            </a:r>
            <a:r>
              <a:rPr lang="en-US" sz="2000" dirty="0" err="1">
                <a:solidFill>
                  <a:srgbClr val="FF0000"/>
                </a:solidFill>
                <a:latin typeface="Times New Roman" pitchFamily="18" charset="0"/>
                <a:cs typeface="Times New Roman" pitchFamily="18" charset="0"/>
              </a:rPr>
              <a:t>định</a:t>
            </a:r>
            <a:r>
              <a:rPr lang="en-US" sz="2000" dirty="0">
                <a:solidFill>
                  <a:srgbClr val="FF0000"/>
                </a:solidFill>
                <a:latin typeface="Times New Roman" pitchFamily="18" charset="0"/>
                <a:cs typeface="Times New Roman" pitchFamily="18" charset="0"/>
              </a:rPr>
              <a:t>; </a:t>
            </a:r>
            <a:r>
              <a:rPr lang="en-US" sz="2000" dirty="0" err="1">
                <a:solidFill>
                  <a:srgbClr val="FF0000"/>
                </a:solidFill>
                <a:latin typeface="Times New Roman" pitchFamily="18" charset="0"/>
                <a:cs typeface="Times New Roman" pitchFamily="18" charset="0"/>
              </a:rPr>
              <a:t>được</a:t>
            </a:r>
            <a:r>
              <a:rPr lang="en-US" sz="2000" dirty="0">
                <a:solidFill>
                  <a:srgbClr val="FF0000"/>
                </a:solidFill>
                <a:latin typeface="Times New Roman" pitchFamily="18" charset="0"/>
                <a:cs typeface="Times New Roman" pitchFamily="18" charset="0"/>
              </a:rPr>
              <a:t> GV, </a:t>
            </a:r>
            <a:r>
              <a:rPr lang="en-US" sz="2000" dirty="0" err="1">
                <a:solidFill>
                  <a:srgbClr val="FF0000"/>
                </a:solidFill>
                <a:latin typeface="Times New Roman" pitchFamily="18" charset="0"/>
                <a:cs typeface="Times New Roman" pitchFamily="18" charset="0"/>
              </a:rPr>
              <a:t>nhân</a:t>
            </a:r>
            <a:r>
              <a:rPr lang="en-US" sz="2000" dirty="0">
                <a:solidFill>
                  <a:srgbClr val="FF0000"/>
                </a:solidFill>
                <a:latin typeface="Times New Roman" pitchFamily="18" charset="0"/>
                <a:cs typeface="Times New Roman" pitchFamily="18" charset="0"/>
              </a:rPr>
              <a:t> </a:t>
            </a:r>
            <a:r>
              <a:rPr lang="en-US" sz="2000" dirty="0" err="1">
                <a:solidFill>
                  <a:srgbClr val="FF0000"/>
                </a:solidFill>
                <a:latin typeface="Times New Roman" pitchFamily="18" charset="0"/>
                <a:cs typeface="Times New Roman" pitchFamily="18" charset="0"/>
              </a:rPr>
              <a:t>viên</a:t>
            </a:r>
            <a:r>
              <a:rPr lang="en-US" sz="2000" dirty="0">
                <a:solidFill>
                  <a:srgbClr val="FF0000"/>
                </a:solidFill>
                <a:latin typeface="Times New Roman" pitchFamily="18" charset="0"/>
                <a:cs typeface="Times New Roman" pitchFamily="18" charset="0"/>
              </a:rPr>
              <a:t> </a:t>
            </a:r>
            <a:r>
              <a:rPr lang="en-US" sz="2000" dirty="0" err="1">
                <a:solidFill>
                  <a:srgbClr val="FF0000"/>
                </a:solidFill>
                <a:latin typeface="Times New Roman" pitchFamily="18" charset="0"/>
                <a:cs typeface="Times New Roman" pitchFamily="18" charset="0"/>
              </a:rPr>
              <a:t>trong</a:t>
            </a:r>
            <a:r>
              <a:rPr lang="en-US" sz="2000" dirty="0">
                <a:solidFill>
                  <a:srgbClr val="FF0000"/>
                </a:solidFill>
                <a:latin typeface="Times New Roman" pitchFamily="18" charset="0"/>
                <a:cs typeface="Times New Roman" pitchFamily="18" charset="0"/>
              </a:rPr>
              <a:t> </a:t>
            </a:r>
            <a:r>
              <a:rPr lang="en-US" sz="2000" dirty="0" err="1">
                <a:solidFill>
                  <a:srgbClr val="FF0000"/>
                </a:solidFill>
                <a:latin typeface="Times New Roman" pitchFamily="18" charset="0"/>
                <a:cs typeface="Times New Roman" pitchFamily="18" charset="0"/>
              </a:rPr>
              <a:t>trường</a:t>
            </a:r>
            <a:r>
              <a:rPr lang="en-US" sz="2000" dirty="0">
                <a:solidFill>
                  <a:srgbClr val="FF0000"/>
                </a:solidFill>
                <a:latin typeface="Times New Roman" pitchFamily="18" charset="0"/>
                <a:cs typeface="Times New Roman" pitchFamily="18" charset="0"/>
              </a:rPr>
              <a:t> </a:t>
            </a:r>
            <a:r>
              <a:rPr lang="en-US" sz="2000" dirty="0" err="1">
                <a:solidFill>
                  <a:srgbClr val="FF0000"/>
                </a:solidFill>
                <a:latin typeface="Times New Roman" pitchFamily="18" charset="0"/>
                <a:cs typeface="Times New Roman" pitchFamily="18" charset="0"/>
              </a:rPr>
              <a:t>tín</a:t>
            </a:r>
            <a:r>
              <a:rPr lang="en-US" sz="2000" dirty="0">
                <a:solidFill>
                  <a:srgbClr val="FF0000"/>
                </a:solidFill>
                <a:latin typeface="Times New Roman" pitchFamily="18" charset="0"/>
                <a:cs typeface="Times New Roman" pitchFamily="18" charset="0"/>
              </a:rPr>
              <a:t> </a:t>
            </a:r>
            <a:r>
              <a:rPr lang="en-US" sz="2000" dirty="0" err="1">
                <a:solidFill>
                  <a:srgbClr val="FF0000"/>
                </a:solidFill>
                <a:latin typeface="Times New Roman" pitchFamily="18" charset="0"/>
                <a:cs typeface="Times New Roman" pitchFamily="18" charset="0"/>
              </a:rPr>
              <a:t>nhiệm</a:t>
            </a:r>
            <a:r>
              <a:rPr lang="en-US" sz="2000" dirty="0">
                <a:solidFill>
                  <a:srgbClr val="FF0000"/>
                </a:solidFill>
                <a:latin typeface="Times New Roman" pitchFamily="18" charset="0"/>
                <a:cs typeface="Times New Roman" pitchFamily="18" charset="0"/>
              </a:rPr>
              <a:t>.</a:t>
            </a:r>
          </a:p>
          <a:p>
            <a:pPr marL="514350" indent="-514350" algn="just">
              <a:lnSpc>
                <a:spcPts val="2500"/>
              </a:lnSpc>
              <a:spcBef>
                <a:spcPts val="300"/>
              </a:spcBef>
              <a:spcAft>
                <a:spcPts val="300"/>
              </a:spcAft>
              <a:buFont typeface="Arial" charset="0"/>
              <a:buNone/>
              <a:defRPr/>
            </a:pPr>
            <a:r>
              <a:rPr lang="en-US" sz="2000" b="1" dirty="0" err="1">
                <a:solidFill>
                  <a:srgbClr val="004ADE"/>
                </a:solidFill>
                <a:latin typeface="Times New Roman" pitchFamily="18" charset="0"/>
                <a:cs typeface="Times New Roman" pitchFamily="18" charset="0"/>
              </a:rPr>
              <a:t>Mức</a:t>
            </a:r>
            <a:r>
              <a:rPr lang="en-US" sz="2000" b="1" dirty="0">
                <a:solidFill>
                  <a:srgbClr val="004ADE"/>
                </a:solidFill>
                <a:latin typeface="Times New Roman" pitchFamily="18" charset="0"/>
                <a:cs typeface="Times New Roman" pitchFamily="18" charset="0"/>
              </a:rPr>
              <a:t> 3:</a:t>
            </a:r>
            <a:r>
              <a:rPr lang="en-US" sz="2000" b="1" dirty="0">
                <a:solidFill>
                  <a:srgbClr val="00B050"/>
                </a:solidFill>
                <a:latin typeface="Times New Roman" pitchFamily="18" charset="0"/>
                <a:cs typeface="Times New Roman" pitchFamily="18" charset="0"/>
              </a:rPr>
              <a:t> </a:t>
            </a:r>
            <a:r>
              <a:rPr lang="vi-VN" sz="2000" dirty="0">
                <a:solidFill>
                  <a:srgbClr val="000000"/>
                </a:solidFill>
                <a:highlight>
                  <a:srgbClr val="FFFF00"/>
                </a:highlight>
                <a:latin typeface="Times New Roman" pitchFamily="18" charset="0"/>
                <a:cs typeface="Times New Roman" pitchFamily="18" charset="0"/>
              </a:rPr>
              <a:t>Trong 05 năm liên tiếp tính đến thời điểm đánh giá, đạt </a:t>
            </a:r>
            <a:r>
              <a:rPr lang="en-US" sz="2000" dirty="0">
                <a:solidFill>
                  <a:srgbClr val="000000"/>
                </a:solidFill>
                <a:highlight>
                  <a:srgbClr val="FFFF00"/>
                </a:highlight>
                <a:latin typeface="Times New Roman" pitchFamily="18" charset="0"/>
                <a:cs typeface="Times New Roman" pitchFamily="18" charset="0"/>
              </a:rPr>
              <a:t>c</a:t>
            </a:r>
            <a:r>
              <a:rPr lang="vi-VN" sz="2000" dirty="0">
                <a:solidFill>
                  <a:srgbClr val="000000"/>
                </a:solidFill>
                <a:highlight>
                  <a:srgbClr val="FFFF00"/>
                </a:highlight>
                <a:latin typeface="Times New Roman" pitchFamily="18" charset="0"/>
                <a:cs typeface="Times New Roman" pitchFamily="18" charset="0"/>
              </a:rPr>
              <a:t>huẩn hiệu trưởng </a:t>
            </a:r>
            <a:r>
              <a:rPr lang="en-US" sz="2000" dirty="0">
                <a:solidFill>
                  <a:srgbClr val="000000"/>
                </a:solidFill>
                <a:highlight>
                  <a:srgbClr val="FFFF00"/>
                </a:highlight>
                <a:latin typeface="Times New Roman" pitchFamily="18" charset="0"/>
                <a:cs typeface="Times New Roman" pitchFamily="18" charset="0"/>
              </a:rPr>
              <a:t>ở </a:t>
            </a:r>
            <a:r>
              <a:rPr lang="en-US" sz="2000" dirty="0" err="1">
                <a:solidFill>
                  <a:srgbClr val="000000"/>
                </a:solidFill>
                <a:highlight>
                  <a:srgbClr val="FFFF00"/>
                </a:highlight>
                <a:latin typeface="Times New Roman" pitchFamily="18" charset="0"/>
                <a:cs typeface="Times New Roman" pitchFamily="18" charset="0"/>
              </a:rPr>
              <a:t>mức</a:t>
            </a:r>
            <a:r>
              <a:rPr lang="en-US" sz="2000" dirty="0">
                <a:solidFill>
                  <a:srgbClr val="000000"/>
                </a:solidFill>
                <a:highlight>
                  <a:srgbClr val="FFFF00"/>
                </a:highlight>
                <a:latin typeface="Times New Roman" pitchFamily="18" charset="0"/>
                <a:cs typeface="Times New Roman" pitchFamily="18" charset="0"/>
              </a:rPr>
              <a:t> </a:t>
            </a:r>
            <a:r>
              <a:rPr lang="en-US" sz="2000" dirty="0" err="1">
                <a:solidFill>
                  <a:srgbClr val="000000"/>
                </a:solidFill>
                <a:highlight>
                  <a:srgbClr val="FFFF00"/>
                </a:highlight>
                <a:latin typeface="Times New Roman" pitchFamily="18" charset="0"/>
                <a:cs typeface="Times New Roman" pitchFamily="18" charset="0"/>
              </a:rPr>
              <a:t>khá</a:t>
            </a:r>
            <a:r>
              <a:rPr lang="en-US" sz="2000" dirty="0">
                <a:solidFill>
                  <a:srgbClr val="000000"/>
                </a:solidFill>
                <a:highlight>
                  <a:srgbClr val="FFFF00"/>
                </a:highlight>
                <a:latin typeface="Times New Roman" pitchFamily="18" charset="0"/>
                <a:cs typeface="Times New Roman" pitchFamily="18" charset="0"/>
              </a:rPr>
              <a:t> </a:t>
            </a:r>
            <a:r>
              <a:rPr lang="en-US" sz="2000" dirty="0" err="1">
                <a:solidFill>
                  <a:srgbClr val="000000"/>
                </a:solidFill>
                <a:highlight>
                  <a:srgbClr val="FFFF00"/>
                </a:highlight>
                <a:latin typeface="Times New Roman" pitchFamily="18" charset="0"/>
                <a:cs typeface="Times New Roman" pitchFamily="18" charset="0"/>
              </a:rPr>
              <a:t>trở</a:t>
            </a:r>
            <a:r>
              <a:rPr lang="en-US" sz="2000" dirty="0">
                <a:solidFill>
                  <a:srgbClr val="000000"/>
                </a:solidFill>
                <a:highlight>
                  <a:srgbClr val="FFFF00"/>
                </a:highlight>
                <a:latin typeface="Times New Roman" pitchFamily="18" charset="0"/>
                <a:cs typeface="Times New Roman" pitchFamily="18" charset="0"/>
              </a:rPr>
              <a:t> </a:t>
            </a:r>
            <a:r>
              <a:rPr lang="en-US" sz="2000" dirty="0" err="1">
                <a:solidFill>
                  <a:srgbClr val="000000"/>
                </a:solidFill>
                <a:highlight>
                  <a:srgbClr val="FFFF00"/>
                </a:highlight>
                <a:latin typeface="Times New Roman" pitchFamily="18" charset="0"/>
                <a:cs typeface="Times New Roman" pitchFamily="18" charset="0"/>
              </a:rPr>
              <a:t>lên</a:t>
            </a:r>
            <a:r>
              <a:rPr lang="en-US" sz="2000" dirty="0">
                <a:solidFill>
                  <a:srgbClr val="000000"/>
                </a:solidFill>
                <a:highlight>
                  <a:srgbClr val="FFFF00"/>
                </a:highlight>
                <a:latin typeface="Times New Roman" pitchFamily="18" charset="0"/>
                <a:cs typeface="Times New Roman" pitchFamily="18" charset="0"/>
              </a:rPr>
              <a:t>, </a:t>
            </a:r>
            <a:r>
              <a:rPr lang="en-US" sz="2000" dirty="0" err="1">
                <a:solidFill>
                  <a:srgbClr val="000000"/>
                </a:solidFill>
                <a:highlight>
                  <a:srgbClr val="FFFF00"/>
                </a:highlight>
                <a:latin typeface="Times New Roman" pitchFamily="18" charset="0"/>
                <a:cs typeface="Times New Roman" pitchFamily="18" charset="0"/>
              </a:rPr>
              <a:t>trong</a:t>
            </a:r>
            <a:r>
              <a:rPr lang="en-US" sz="2000" dirty="0">
                <a:solidFill>
                  <a:srgbClr val="000000"/>
                </a:solidFill>
                <a:highlight>
                  <a:srgbClr val="FFFF00"/>
                </a:highlight>
                <a:latin typeface="Times New Roman" pitchFamily="18" charset="0"/>
                <a:cs typeface="Times New Roman" pitchFamily="18" charset="0"/>
              </a:rPr>
              <a:t> </a:t>
            </a:r>
            <a:r>
              <a:rPr lang="en-US" sz="2000" dirty="0" err="1">
                <a:solidFill>
                  <a:srgbClr val="000000"/>
                </a:solidFill>
                <a:highlight>
                  <a:srgbClr val="FFFF00"/>
                </a:highlight>
                <a:latin typeface="Times New Roman" pitchFamily="18" charset="0"/>
                <a:cs typeface="Times New Roman" pitchFamily="18" charset="0"/>
              </a:rPr>
              <a:t>đó</a:t>
            </a:r>
            <a:r>
              <a:rPr lang="en-US" sz="2000" dirty="0">
                <a:solidFill>
                  <a:srgbClr val="000000"/>
                </a:solidFill>
                <a:highlight>
                  <a:srgbClr val="FFFF00"/>
                </a:highlight>
                <a:latin typeface="Times New Roman" pitchFamily="18" charset="0"/>
                <a:cs typeface="Times New Roman" pitchFamily="18" charset="0"/>
              </a:rPr>
              <a:t> </a:t>
            </a:r>
            <a:r>
              <a:rPr lang="en-US" sz="2000" dirty="0" err="1">
                <a:solidFill>
                  <a:srgbClr val="000000"/>
                </a:solidFill>
                <a:highlight>
                  <a:srgbClr val="FFFF00"/>
                </a:highlight>
                <a:latin typeface="Times New Roman" pitchFamily="18" charset="0"/>
                <a:cs typeface="Times New Roman" pitchFamily="18" charset="0"/>
              </a:rPr>
              <a:t>có</a:t>
            </a:r>
            <a:r>
              <a:rPr lang="en-US" sz="2000" dirty="0">
                <a:solidFill>
                  <a:srgbClr val="000000"/>
                </a:solidFill>
                <a:highlight>
                  <a:srgbClr val="FFFF00"/>
                </a:highlight>
                <a:latin typeface="Times New Roman" pitchFamily="18" charset="0"/>
                <a:cs typeface="Times New Roman" pitchFamily="18" charset="0"/>
              </a:rPr>
              <a:t> </a:t>
            </a:r>
            <a:r>
              <a:rPr lang="en-US" sz="2000" dirty="0" err="1">
                <a:solidFill>
                  <a:srgbClr val="000000"/>
                </a:solidFill>
                <a:highlight>
                  <a:srgbClr val="FFFF00"/>
                </a:highlight>
                <a:latin typeface="Times New Roman" pitchFamily="18" charset="0"/>
                <a:cs typeface="Times New Roman" pitchFamily="18" charset="0"/>
              </a:rPr>
              <a:t>ít</a:t>
            </a:r>
            <a:r>
              <a:rPr lang="en-US" sz="2000" dirty="0">
                <a:solidFill>
                  <a:srgbClr val="000000"/>
                </a:solidFill>
                <a:highlight>
                  <a:srgbClr val="FFFF00"/>
                </a:highlight>
                <a:latin typeface="Times New Roman" pitchFamily="18" charset="0"/>
                <a:cs typeface="Times New Roman" pitchFamily="18" charset="0"/>
              </a:rPr>
              <a:t> </a:t>
            </a:r>
            <a:r>
              <a:rPr lang="en-US" sz="2000" dirty="0" err="1">
                <a:solidFill>
                  <a:srgbClr val="000000"/>
                </a:solidFill>
                <a:highlight>
                  <a:srgbClr val="FFFF00"/>
                </a:highlight>
                <a:latin typeface="Times New Roman" pitchFamily="18" charset="0"/>
                <a:cs typeface="Times New Roman" pitchFamily="18" charset="0"/>
              </a:rPr>
              <a:t>nhất</a:t>
            </a:r>
            <a:r>
              <a:rPr lang="en-US" sz="2000" dirty="0">
                <a:solidFill>
                  <a:srgbClr val="000000"/>
                </a:solidFill>
                <a:highlight>
                  <a:srgbClr val="FFFF00"/>
                </a:highlight>
                <a:latin typeface="Times New Roman" pitchFamily="18" charset="0"/>
                <a:cs typeface="Times New Roman" pitchFamily="18" charset="0"/>
              </a:rPr>
              <a:t> 01 </a:t>
            </a:r>
            <a:r>
              <a:rPr lang="en-US" sz="2000" dirty="0" err="1">
                <a:solidFill>
                  <a:srgbClr val="000000"/>
                </a:solidFill>
                <a:highlight>
                  <a:srgbClr val="FFFF00"/>
                </a:highlight>
                <a:latin typeface="Times New Roman" pitchFamily="18" charset="0"/>
                <a:cs typeface="Times New Roman" pitchFamily="18" charset="0"/>
              </a:rPr>
              <a:t>năm</a:t>
            </a:r>
            <a:r>
              <a:rPr lang="en-US" sz="2000" dirty="0">
                <a:solidFill>
                  <a:srgbClr val="000000"/>
                </a:solidFill>
                <a:highlight>
                  <a:srgbClr val="FFFF00"/>
                </a:highlight>
                <a:latin typeface="Times New Roman" pitchFamily="18" charset="0"/>
                <a:cs typeface="Times New Roman" pitchFamily="18" charset="0"/>
              </a:rPr>
              <a:t> </a:t>
            </a:r>
            <a:r>
              <a:rPr lang="vi-VN" sz="2000" dirty="0">
                <a:solidFill>
                  <a:srgbClr val="000000"/>
                </a:solidFill>
                <a:highlight>
                  <a:srgbClr val="FFFF00"/>
                </a:highlight>
                <a:latin typeface="Times New Roman" pitchFamily="18" charset="0"/>
                <a:cs typeface="Times New Roman" pitchFamily="18" charset="0"/>
              </a:rPr>
              <a:t>đạt </a:t>
            </a:r>
            <a:r>
              <a:rPr lang="en-US" sz="2000" dirty="0">
                <a:solidFill>
                  <a:srgbClr val="000000"/>
                </a:solidFill>
                <a:highlight>
                  <a:srgbClr val="FFFF00"/>
                </a:highlight>
                <a:latin typeface="Times New Roman" pitchFamily="18" charset="0"/>
                <a:cs typeface="Times New Roman" pitchFamily="18" charset="0"/>
              </a:rPr>
              <a:t>c</a:t>
            </a:r>
            <a:r>
              <a:rPr lang="vi-VN" sz="2000" dirty="0">
                <a:solidFill>
                  <a:srgbClr val="000000"/>
                </a:solidFill>
                <a:highlight>
                  <a:srgbClr val="FFFF00"/>
                </a:highlight>
                <a:latin typeface="Times New Roman" pitchFamily="18" charset="0"/>
                <a:cs typeface="Times New Roman" pitchFamily="18" charset="0"/>
              </a:rPr>
              <a:t>huẩn hiệu trưởng </a:t>
            </a:r>
            <a:r>
              <a:rPr lang="en-US" sz="2000" dirty="0">
                <a:solidFill>
                  <a:srgbClr val="000000"/>
                </a:solidFill>
                <a:highlight>
                  <a:srgbClr val="FFFF00"/>
                </a:highlight>
                <a:latin typeface="Times New Roman" pitchFamily="18" charset="0"/>
                <a:cs typeface="Times New Roman" pitchFamily="18" charset="0"/>
              </a:rPr>
              <a:t>ở </a:t>
            </a:r>
            <a:r>
              <a:rPr lang="en-US" sz="2000" dirty="0" err="1">
                <a:solidFill>
                  <a:srgbClr val="000000"/>
                </a:solidFill>
                <a:highlight>
                  <a:srgbClr val="FFFF00"/>
                </a:highlight>
                <a:latin typeface="Times New Roman" pitchFamily="18" charset="0"/>
                <a:cs typeface="Times New Roman" pitchFamily="18" charset="0"/>
              </a:rPr>
              <a:t>mức</a:t>
            </a:r>
            <a:r>
              <a:rPr lang="en-US" sz="2000" dirty="0">
                <a:solidFill>
                  <a:srgbClr val="000000"/>
                </a:solidFill>
                <a:highlight>
                  <a:srgbClr val="FFFF00"/>
                </a:highlight>
                <a:latin typeface="Times New Roman" pitchFamily="18" charset="0"/>
                <a:cs typeface="Times New Roman" pitchFamily="18" charset="0"/>
              </a:rPr>
              <a:t> </a:t>
            </a:r>
            <a:r>
              <a:rPr lang="en-US" sz="2000" dirty="0" err="1">
                <a:solidFill>
                  <a:srgbClr val="000000"/>
                </a:solidFill>
                <a:highlight>
                  <a:srgbClr val="FFFF00"/>
                </a:highlight>
                <a:latin typeface="Times New Roman" pitchFamily="18" charset="0"/>
                <a:cs typeface="Times New Roman" pitchFamily="18" charset="0"/>
              </a:rPr>
              <a:t>tốt</a:t>
            </a:r>
            <a:r>
              <a:rPr lang="vi-VN" sz="2000" dirty="0">
                <a:solidFill>
                  <a:srgbClr val="000000"/>
                </a:solidFill>
                <a:highlight>
                  <a:srgbClr val="FFFF00"/>
                </a:highlight>
                <a:latin typeface="Times New Roman" pitchFamily="18" charset="0"/>
                <a:cs typeface="Times New Roman" pitchFamily="18" charset="0"/>
              </a:rPr>
              <a:t>.</a:t>
            </a:r>
            <a:endParaRPr lang="en-US" sz="2000" dirty="0">
              <a:solidFill>
                <a:srgbClr val="000000"/>
              </a:solidFill>
              <a:highlight>
                <a:srgbClr val="FFFF00"/>
              </a:highlight>
              <a:latin typeface="Times New Roman" pitchFamily="18" charset="0"/>
              <a:cs typeface="Times New Roman" pitchFamily="18" charset="0"/>
            </a:endParaRPr>
          </a:p>
          <a:p>
            <a:endParaRPr lang="en-US" dirty="0"/>
          </a:p>
        </p:txBody>
      </p:sp>
    </p:spTree>
    <p:extLst>
      <p:ext uri="{BB962C8B-B14F-4D97-AF65-F5344CB8AC3E}">
        <p14:creationId xmlns:p14="http://schemas.microsoft.com/office/powerpoint/2010/main" val="332817328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DD9A94C0-08C8-45DB-AA29-BC5BF570377E}"/>
              </a:ext>
            </a:extLst>
          </p:cNvPr>
          <p:cNvSpPr txBox="1"/>
          <p:nvPr/>
        </p:nvSpPr>
        <p:spPr>
          <a:xfrm>
            <a:off x="182880" y="149629"/>
            <a:ext cx="5403273" cy="738664"/>
          </a:xfrm>
          <a:prstGeom prst="rect">
            <a:avLst/>
          </a:prstGeom>
          <a:noFill/>
        </p:spPr>
        <p:txBody>
          <a:bodyPr wrap="square" rtlCol="0">
            <a:spAutoFit/>
          </a:bodyPr>
          <a:lstStyle/>
          <a:p>
            <a:r>
              <a:rPr lang="en-US" altLang="en-US" sz="2800" b="1" dirty="0">
                <a:solidFill>
                  <a:srgbClr val="FFFF00"/>
                </a:solidFill>
                <a:latin typeface="Times New Roman" panose="02020603050405020304" pitchFamily="18" charset="0"/>
                <a:cs typeface="Times New Roman" panose="02020603050405020304" pitchFamily="18" charset="0"/>
              </a:rPr>
              <a:t>VD: </a:t>
            </a:r>
            <a:r>
              <a:rPr lang="en-US" altLang="en-US" sz="2800" b="1" dirty="0" err="1">
                <a:solidFill>
                  <a:srgbClr val="FFFF00"/>
                </a:solidFill>
                <a:latin typeface="Times New Roman" panose="02020603050405020304" pitchFamily="18" charset="0"/>
                <a:cs typeface="Times New Roman" panose="02020603050405020304" pitchFamily="18" charset="0"/>
              </a:rPr>
              <a:t>Tiêu</a:t>
            </a:r>
            <a:r>
              <a:rPr lang="en-US" altLang="en-US" sz="2800" b="1" dirty="0">
                <a:solidFill>
                  <a:srgbClr val="FFFF00"/>
                </a:solidFill>
                <a:latin typeface="Times New Roman" panose="02020603050405020304" pitchFamily="18" charset="0"/>
                <a:cs typeface="Times New Roman" panose="02020603050405020304" pitchFamily="18" charset="0"/>
              </a:rPr>
              <a:t> </a:t>
            </a:r>
            <a:r>
              <a:rPr lang="en-US" altLang="en-US" sz="2800" b="1" dirty="0" err="1">
                <a:solidFill>
                  <a:srgbClr val="FFFF00"/>
                </a:solidFill>
                <a:latin typeface="Times New Roman" panose="02020603050405020304" pitchFamily="18" charset="0"/>
                <a:cs typeface="Times New Roman" panose="02020603050405020304" pitchFamily="18" charset="0"/>
              </a:rPr>
              <a:t>chí</a:t>
            </a:r>
            <a:r>
              <a:rPr lang="en-US" altLang="en-US" sz="2800" b="1" dirty="0">
                <a:solidFill>
                  <a:srgbClr val="FFFF00"/>
                </a:solidFill>
                <a:latin typeface="Times New Roman" panose="02020603050405020304" pitchFamily="18" charset="0"/>
                <a:cs typeface="Times New Roman" panose="02020603050405020304" pitchFamily="18" charset="0"/>
              </a:rPr>
              <a:t> 2.1:</a:t>
            </a:r>
          </a:p>
          <a:p>
            <a:endParaRPr lang="en-US" dirty="0"/>
          </a:p>
        </p:txBody>
      </p:sp>
      <p:sp>
        <p:nvSpPr>
          <p:cNvPr id="3" name="TextBox 2">
            <a:extLst>
              <a:ext uri="{FF2B5EF4-FFF2-40B4-BE49-F238E27FC236}">
                <a16:creationId xmlns:a16="http://schemas.microsoft.com/office/drawing/2014/main" xmlns="" id="{FA7523B6-6BEC-4748-A8D2-F0D2326307F0}"/>
              </a:ext>
            </a:extLst>
          </p:cNvPr>
          <p:cNvSpPr txBox="1"/>
          <p:nvPr/>
        </p:nvSpPr>
        <p:spPr>
          <a:xfrm>
            <a:off x="465513" y="1130531"/>
            <a:ext cx="8030094" cy="3108543"/>
          </a:xfrm>
          <a:prstGeom prst="rect">
            <a:avLst/>
          </a:prstGeom>
          <a:noFill/>
        </p:spPr>
        <p:txBody>
          <a:bodyPr wrap="square" rtlCol="0">
            <a:spAutoFit/>
          </a:bodyPr>
          <a:lstStyle/>
          <a:p>
            <a:pPr algn="just">
              <a:buFont typeface="Wingdings" panose="05000000000000000000" pitchFamily="2" charset="2"/>
              <a:buChar char="Ø"/>
            </a:pPr>
            <a:r>
              <a:rPr lang="en-US" altLang="en-US" sz="2800" dirty="0">
                <a:solidFill>
                  <a:srgbClr val="FF0000"/>
                </a:solidFill>
                <a:latin typeface="Times New Roman" panose="02020603050405020304" pitchFamily="18" charset="0"/>
                <a:cs typeface="Times New Roman" panose="02020603050405020304" pitchFamily="18" charset="0"/>
              </a:rPr>
              <a:t>ĐV 1: </a:t>
            </a:r>
            <a:r>
              <a:rPr lang="en-US" altLang="en-US" sz="2800" dirty="0" err="1">
                <a:latin typeface="Times New Roman" panose="02020603050405020304" pitchFamily="18" charset="0"/>
                <a:cs typeface="Times New Roman" panose="02020603050405020304" pitchFamily="18" charset="0"/>
              </a:rPr>
              <a:t>Đạt</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chuẩn</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theo</a:t>
            </a:r>
            <a:r>
              <a:rPr lang="en-US" altLang="en-US" sz="2800" dirty="0">
                <a:latin typeface="Times New Roman" panose="02020603050405020304" pitchFamily="18" charset="0"/>
                <a:cs typeface="Times New Roman" panose="02020603050405020304" pitchFamily="18" charset="0"/>
              </a:rPr>
              <a:t> QĐ </a:t>
            </a:r>
            <a:r>
              <a:rPr lang="en-US" altLang="en-US" sz="2800" dirty="0" err="1">
                <a:latin typeface="Times New Roman" panose="02020603050405020304" pitchFamily="18" charset="0"/>
                <a:cs typeface="Times New Roman" panose="02020603050405020304" pitchFamily="18" charset="0"/>
              </a:rPr>
              <a:t>tại</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Điều</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lệ</a:t>
            </a:r>
            <a:r>
              <a:rPr lang="en-US" altLang="en-US" sz="2800" dirty="0">
                <a:latin typeface="Times New Roman" panose="02020603050405020304" pitchFamily="18" charset="0"/>
                <a:cs typeface="Times New Roman" panose="02020603050405020304" pitchFamily="18" charset="0"/>
              </a:rPr>
              <a:t>…(</a:t>
            </a:r>
            <a:r>
              <a:rPr lang="en-US" altLang="en-US" sz="2800" dirty="0" err="1">
                <a:latin typeface="Times New Roman" panose="02020603050405020304" pitchFamily="18" charset="0"/>
                <a:cs typeface="Times New Roman" panose="02020603050405020304" pitchFamily="18" charset="0"/>
              </a:rPr>
              <a:t>Nhiệm</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kỳ</a:t>
            </a:r>
            <a:r>
              <a:rPr lang="en-US" altLang="en-US" sz="2800" dirty="0">
                <a:latin typeface="Times New Roman" panose="02020603050405020304" pitchFamily="18" charset="0"/>
                <a:cs typeface="Times New Roman" panose="02020603050405020304" pitchFamily="18" charset="0"/>
              </a:rPr>
              <a:t> …, </a:t>
            </a:r>
            <a:r>
              <a:rPr lang="en-US" altLang="en-US" sz="2800" dirty="0" err="1">
                <a:latin typeface="Times New Roman" panose="02020603050405020304" pitchFamily="18" charset="0"/>
                <a:cs typeface="Times New Roman" panose="02020603050405020304" pitchFamily="18" charset="0"/>
              </a:rPr>
              <a:t>thời</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gian</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giữ</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chức</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vụ</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trình</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độ</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đào</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tạo</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thời</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gian</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công</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tác</a:t>
            </a:r>
            <a:r>
              <a:rPr lang="en-US" altLang="en-US" sz="2800" dirty="0">
                <a:latin typeface="Times New Roman" panose="02020603050405020304" pitchFamily="18" charset="0"/>
                <a:cs typeface="Times New Roman" panose="02020603050405020304" pitchFamily="18" charset="0"/>
              </a:rPr>
              <a:t>…)</a:t>
            </a:r>
          </a:p>
          <a:p>
            <a:pPr algn="just">
              <a:buFont typeface="Wingdings" panose="05000000000000000000" pitchFamily="2" charset="2"/>
              <a:buChar char="Ø"/>
            </a:pPr>
            <a:r>
              <a:rPr lang="en-US" altLang="en-US" sz="2800" dirty="0">
                <a:solidFill>
                  <a:srgbClr val="FF0000"/>
                </a:solidFill>
                <a:latin typeface="Times New Roman" panose="02020603050405020304" pitchFamily="18" charset="0"/>
                <a:cs typeface="Times New Roman" panose="02020603050405020304" pitchFamily="18" charset="0"/>
              </a:rPr>
              <a:t>ĐV 2: </a:t>
            </a:r>
            <a:r>
              <a:rPr lang="en-US" altLang="en-US" sz="2800" dirty="0" err="1">
                <a:latin typeface="Times New Roman" panose="02020603050405020304" pitchFamily="18" charset="0"/>
                <a:cs typeface="Times New Roman" panose="02020603050405020304" pitchFamily="18" charset="0"/>
              </a:rPr>
              <a:t>Đạt</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chuẩn</a:t>
            </a:r>
            <a:r>
              <a:rPr lang="en-US" altLang="en-US" sz="2800" dirty="0">
                <a:latin typeface="Times New Roman" panose="02020603050405020304" pitchFamily="18" charset="0"/>
                <a:cs typeface="Times New Roman" panose="02020603050405020304" pitchFamily="18" charset="0"/>
              </a:rPr>
              <a:t> HT (5 </a:t>
            </a:r>
            <a:r>
              <a:rPr lang="en-US" altLang="en-US" sz="2800" dirty="0" err="1">
                <a:latin typeface="Times New Roman" panose="02020603050405020304" pitchFamily="18" charset="0"/>
                <a:cs typeface="Times New Roman" panose="02020603050405020304" pitchFamily="18" charset="0"/>
              </a:rPr>
              <a:t>tiêu</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chuẩn</a:t>
            </a:r>
            <a:r>
              <a:rPr lang="en-US" altLang="en-US" sz="2800" dirty="0">
                <a:latin typeface="Times New Roman" panose="02020603050405020304" pitchFamily="18" charset="0"/>
                <a:cs typeface="Times New Roman" panose="02020603050405020304" pitchFamily="18" charset="0"/>
              </a:rPr>
              <a:t>: p/c </a:t>
            </a:r>
            <a:r>
              <a:rPr lang="en-US" altLang="en-US" sz="2800" dirty="0" err="1">
                <a:latin typeface="Times New Roman" panose="02020603050405020304" pitchFamily="18" charset="0"/>
                <a:cs typeface="Times New Roman" panose="02020603050405020304" pitchFamily="18" charset="0"/>
              </a:rPr>
              <a:t>nghề</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nhiệp</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quản</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trị</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nhà</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trường</a:t>
            </a:r>
            <a:r>
              <a:rPr lang="en-US" altLang="en-US" sz="2800" dirty="0">
                <a:latin typeface="Times New Roman" panose="02020603050405020304" pitchFamily="18" charset="0"/>
                <a:cs typeface="Times New Roman" panose="02020603050405020304" pitchFamily="18" charset="0"/>
              </a:rPr>
              <a:t>; XDMTGD; </a:t>
            </a:r>
            <a:r>
              <a:rPr lang="en-US" altLang="en-US" sz="2800" dirty="0" err="1">
                <a:latin typeface="Times New Roman" panose="02020603050405020304" pitchFamily="18" charset="0"/>
                <a:cs typeface="Times New Roman" panose="02020603050405020304" pitchFamily="18" charset="0"/>
              </a:rPr>
              <a:t>mối</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quan</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hệ</a:t>
            </a:r>
            <a:r>
              <a:rPr lang="en-US" altLang="en-US" sz="2800" dirty="0">
                <a:latin typeface="Times New Roman" panose="02020603050405020304" pitchFamily="18" charset="0"/>
                <a:cs typeface="Times New Roman" panose="02020603050405020304" pitchFamily="18" charset="0"/>
              </a:rPr>
              <a:t> GĐ, NT, XH; </a:t>
            </a:r>
            <a:r>
              <a:rPr lang="en-US" altLang="en-US" sz="2800" dirty="0" err="1">
                <a:latin typeface="Times New Roman" panose="02020603050405020304" pitchFamily="18" charset="0"/>
                <a:cs typeface="Times New Roman" panose="02020603050405020304" pitchFamily="18" charset="0"/>
              </a:rPr>
              <a:t>ngoại</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ngữ</a:t>
            </a:r>
            <a:r>
              <a:rPr lang="en-US" altLang="en-US" sz="2800" dirty="0">
                <a:latin typeface="Times New Roman" panose="02020603050405020304" pitchFamily="18" charset="0"/>
                <a:cs typeface="Times New Roman" panose="02020603050405020304" pitchFamily="18" charset="0"/>
              </a:rPr>
              <a:t>, tin </a:t>
            </a:r>
            <a:r>
              <a:rPr lang="en-US" altLang="en-US" sz="2800" dirty="0" err="1">
                <a:latin typeface="Times New Roman" panose="02020603050405020304" pitchFamily="18" charset="0"/>
                <a:cs typeface="Times New Roman" panose="02020603050405020304" pitchFamily="18" charset="0"/>
              </a:rPr>
              <a:t>học</a:t>
            </a:r>
            <a:r>
              <a:rPr lang="en-US" altLang="en-US" sz="2800" dirty="0">
                <a:latin typeface="Times New Roman" panose="02020603050405020304" pitchFamily="18" charset="0"/>
                <a:cs typeface="Times New Roman" panose="02020603050405020304" pitchFamily="18" charset="0"/>
              </a:rPr>
              <a:t>)</a:t>
            </a:r>
          </a:p>
          <a:p>
            <a:pPr algn="just">
              <a:buFont typeface="Wingdings" panose="05000000000000000000" pitchFamily="2" charset="2"/>
              <a:buChar char="Ø"/>
            </a:pPr>
            <a:r>
              <a:rPr lang="en-US" altLang="en-US" sz="2800" dirty="0">
                <a:solidFill>
                  <a:srgbClr val="FF0000"/>
                </a:solidFill>
                <a:latin typeface="Times New Roman" panose="02020603050405020304" pitchFamily="18" charset="0"/>
                <a:cs typeface="Times New Roman" panose="02020603050405020304" pitchFamily="18" charset="0"/>
              </a:rPr>
              <a:t>ĐV 3: </a:t>
            </a:r>
            <a:r>
              <a:rPr lang="en-US" altLang="en-US" sz="2800" dirty="0" err="1">
                <a:latin typeface="Times New Roman" panose="02020603050405020304" pitchFamily="18" charset="0"/>
                <a:cs typeface="Times New Roman" panose="02020603050405020304" pitchFamily="18" charset="0"/>
              </a:rPr>
              <a:t>Bồi</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dưỡng</a:t>
            </a:r>
            <a:r>
              <a:rPr lang="en-US" altLang="en-US" sz="2800" dirty="0">
                <a:latin typeface="Times New Roman" panose="02020603050405020304" pitchFamily="18" charset="0"/>
                <a:cs typeface="Times New Roman" panose="02020603050405020304" pitchFamily="18" charset="0"/>
              </a:rPr>
              <a:t> CM </a:t>
            </a:r>
            <a:r>
              <a:rPr lang="en-US" altLang="en-US" sz="2800" dirty="0" err="1">
                <a:latin typeface="Times New Roman" panose="02020603050405020304" pitchFamily="18" charset="0"/>
                <a:cs typeface="Times New Roman" panose="02020603050405020304" pitchFamily="18" charset="0"/>
              </a:rPr>
              <a:t>nghiệp</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vụ</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lý</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luận</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chính</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trị</a:t>
            </a:r>
            <a:r>
              <a:rPr lang="en-US" altLang="en-US" sz="2800" dirty="0">
                <a:latin typeface="Times New Roman" panose="02020603050405020304" pitchFamily="18" charset="0"/>
                <a:cs typeface="Times New Roman" panose="02020603050405020304" pitchFamily="18" charset="0"/>
              </a:rPr>
              <a:t>…</a:t>
            </a:r>
            <a:endParaRPr lang="en-US" sz="2800" dirty="0"/>
          </a:p>
        </p:txBody>
      </p:sp>
    </p:spTree>
    <p:extLst>
      <p:ext uri="{BB962C8B-B14F-4D97-AF65-F5344CB8AC3E}">
        <p14:creationId xmlns:p14="http://schemas.microsoft.com/office/powerpoint/2010/main" val="411348744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CEC14ADC-509D-46C9-B342-7C0751863924}"/>
              </a:ext>
            </a:extLst>
          </p:cNvPr>
          <p:cNvSpPr txBox="1"/>
          <p:nvPr/>
        </p:nvSpPr>
        <p:spPr>
          <a:xfrm>
            <a:off x="182880" y="228496"/>
            <a:ext cx="6134793" cy="477054"/>
          </a:xfrm>
          <a:prstGeom prst="rect">
            <a:avLst/>
          </a:prstGeom>
          <a:noFill/>
        </p:spPr>
        <p:txBody>
          <a:bodyPr wrap="square" rtlCol="0">
            <a:spAutoFit/>
          </a:bodyPr>
          <a:lstStyle/>
          <a:p>
            <a:r>
              <a:rPr lang="en-US" altLang="en-US" sz="2500" b="1" dirty="0">
                <a:solidFill>
                  <a:srgbClr val="FFFF00"/>
                </a:solidFill>
                <a:latin typeface="Times New Roman" panose="02020603050405020304" pitchFamily="18" charset="0"/>
              </a:rPr>
              <a:t>NỘI DUNG PHIẾU ĐÁNH GIÁ TIÊU CHÍ</a:t>
            </a:r>
            <a:endParaRPr lang="en-US" sz="2500" dirty="0">
              <a:solidFill>
                <a:srgbClr val="FFFF00"/>
              </a:solidFill>
            </a:endParaRPr>
          </a:p>
        </p:txBody>
      </p:sp>
      <p:sp>
        <p:nvSpPr>
          <p:cNvPr id="3" name="TextBox 2">
            <a:extLst>
              <a:ext uri="{FF2B5EF4-FFF2-40B4-BE49-F238E27FC236}">
                <a16:creationId xmlns:a16="http://schemas.microsoft.com/office/drawing/2014/main" xmlns="" id="{8C5B5464-A746-413A-81F7-9AEB962F7A40}"/>
              </a:ext>
            </a:extLst>
          </p:cNvPr>
          <p:cNvSpPr txBox="1"/>
          <p:nvPr/>
        </p:nvSpPr>
        <p:spPr>
          <a:xfrm>
            <a:off x="764771" y="967393"/>
            <a:ext cx="7614458" cy="3708708"/>
          </a:xfrm>
          <a:prstGeom prst="rect">
            <a:avLst/>
          </a:prstGeom>
          <a:noFill/>
        </p:spPr>
        <p:txBody>
          <a:bodyPr wrap="square" rtlCol="0">
            <a:spAutoFit/>
          </a:bodyPr>
          <a:lstStyle/>
          <a:p>
            <a:pPr marL="0" indent="0" algn="just">
              <a:lnSpc>
                <a:spcPts val="3000"/>
              </a:lnSpc>
              <a:spcBef>
                <a:spcPts val="0"/>
              </a:spcBef>
              <a:buFont typeface="Arial" charset="0"/>
              <a:buNone/>
              <a:defRPr/>
            </a:pPr>
            <a:r>
              <a:rPr lang="vi-VN" sz="2800" b="1" dirty="0">
                <a:latin typeface="Times New Roman" pitchFamily="18" charset="0"/>
                <a:cs typeface="Times New Roman" pitchFamily="18" charset="0"/>
              </a:rPr>
              <a:t>2. Điểm mạnh</a:t>
            </a:r>
            <a:endParaRPr lang="en-US" sz="2800" b="1" dirty="0">
              <a:latin typeface="Times New Roman" pitchFamily="18" charset="0"/>
              <a:cs typeface="Times New Roman" pitchFamily="18" charset="0"/>
            </a:endParaRPr>
          </a:p>
          <a:p>
            <a:pPr algn="just">
              <a:buClr>
                <a:srgbClr val="FF0000"/>
              </a:buClr>
              <a:buFont typeface="Wingdings" panose="05000000000000000000" pitchFamily="2" charset="2"/>
              <a:buChar char="Ø"/>
              <a:defRPr/>
            </a:pPr>
            <a:r>
              <a:rPr lang="vi-VN" sz="2800" dirty="0">
                <a:latin typeface="Times New Roman" pitchFamily="18" charset="0"/>
                <a:cs typeface="Times New Roman" pitchFamily="18" charset="0"/>
              </a:rPr>
              <a:t>Nêu những </a:t>
            </a:r>
            <a:r>
              <a:rPr lang="vi-VN" sz="2800" dirty="0">
                <a:solidFill>
                  <a:srgbClr val="FF0000"/>
                </a:solidFill>
                <a:latin typeface="Times New Roman" pitchFamily="18" charset="0"/>
                <a:cs typeface="Times New Roman" pitchFamily="18" charset="0"/>
              </a:rPr>
              <a:t>điểm mạnh nổi bật </a:t>
            </a:r>
            <a:r>
              <a:rPr lang="vi-VN" sz="2800" dirty="0">
                <a:latin typeface="Times New Roman" pitchFamily="18" charset="0"/>
                <a:cs typeface="Times New Roman" pitchFamily="18" charset="0"/>
              </a:rPr>
              <a:t>của trường trong việc đáp ứng các nội hàm của từng chỉ báo trong mỗi tiêu chí</a:t>
            </a:r>
            <a:r>
              <a:rPr lang="es-BO" sz="2800" dirty="0">
                <a:latin typeface="Times New Roman" pitchFamily="18" charset="0"/>
                <a:cs typeface="Times New Roman" pitchFamily="18" charset="0"/>
              </a:rPr>
              <a:t> (</a:t>
            </a:r>
            <a:r>
              <a:rPr lang="es-BO" sz="2800" dirty="0" err="1">
                <a:latin typeface="Times New Roman" pitchFamily="18" charset="0"/>
                <a:cs typeface="Times New Roman" pitchFamily="18" charset="0"/>
              </a:rPr>
              <a:t>dựa</a:t>
            </a:r>
            <a:r>
              <a:rPr lang="es-BO" sz="2800" dirty="0">
                <a:latin typeface="Times New Roman" pitchFamily="18" charset="0"/>
                <a:cs typeface="Times New Roman" pitchFamily="18" charset="0"/>
              </a:rPr>
              <a:t> </a:t>
            </a:r>
            <a:r>
              <a:rPr lang="es-BO" sz="2800" dirty="0" err="1">
                <a:latin typeface="Times New Roman" pitchFamily="18" charset="0"/>
                <a:cs typeface="Times New Roman" pitchFamily="18" charset="0"/>
              </a:rPr>
              <a:t>trên</a:t>
            </a:r>
            <a:r>
              <a:rPr lang="es-BO" sz="2800" dirty="0">
                <a:latin typeface="Times New Roman" pitchFamily="18" charset="0"/>
                <a:cs typeface="Times New Roman" pitchFamily="18" charset="0"/>
              </a:rPr>
              <a:t> </a:t>
            </a:r>
            <a:r>
              <a:rPr lang="es-BO" sz="2800" dirty="0" err="1">
                <a:latin typeface="Times New Roman" pitchFamily="18" charset="0"/>
                <a:cs typeface="Times New Roman" pitchFamily="18" charset="0"/>
              </a:rPr>
              <a:t>hiện</a:t>
            </a:r>
            <a:r>
              <a:rPr lang="es-BO" sz="2800" dirty="0">
                <a:latin typeface="Times New Roman" pitchFamily="18" charset="0"/>
                <a:cs typeface="Times New Roman" pitchFamily="18" charset="0"/>
              </a:rPr>
              <a:t> </a:t>
            </a:r>
            <a:r>
              <a:rPr lang="es-BO" sz="2800" dirty="0" err="1">
                <a:latin typeface="Times New Roman" pitchFamily="18" charset="0"/>
                <a:cs typeface="Times New Roman" pitchFamily="18" charset="0"/>
              </a:rPr>
              <a:t>trạng</a:t>
            </a:r>
            <a:r>
              <a:rPr lang="es-BO" sz="2800" dirty="0">
                <a:latin typeface="Times New Roman" pitchFamily="18" charset="0"/>
                <a:cs typeface="Times New Roman" pitchFamily="18" charset="0"/>
              </a:rPr>
              <a:t>, </a:t>
            </a:r>
            <a:r>
              <a:rPr lang="es-BO" sz="2800" dirty="0" err="1">
                <a:latin typeface="Times New Roman" pitchFamily="18" charset="0"/>
                <a:cs typeface="Times New Roman" pitchFamily="18" charset="0"/>
              </a:rPr>
              <a:t>kết</a:t>
            </a:r>
            <a:r>
              <a:rPr lang="es-BO" sz="2800" dirty="0">
                <a:latin typeface="Times New Roman" pitchFamily="18" charset="0"/>
                <a:cs typeface="Times New Roman" pitchFamily="18" charset="0"/>
              </a:rPr>
              <a:t> </a:t>
            </a:r>
            <a:r>
              <a:rPr lang="es-BO" sz="2800" dirty="0" err="1">
                <a:latin typeface="Times New Roman" pitchFamily="18" charset="0"/>
                <a:cs typeface="Times New Roman" pitchFamily="18" charset="0"/>
              </a:rPr>
              <a:t>quả</a:t>
            </a:r>
            <a:r>
              <a:rPr lang="es-BO" sz="2800" dirty="0">
                <a:latin typeface="Times New Roman" pitchFamily="18" charset="0"/>
                <a:cs typeface="Times New Roman" pitchFamily="18" charset="0"/>
              </a:rPr>
              <a:t> </a:t>
            </a:r>
            <a:r>
              <a:rPr lang="es-BO" sz="2800" dirty="0" err="1">
                <a:latin typeface="Times New Roman" pitchFamily="18" charset="0"/>
                <a:cs typeface="Times New Roman" pitchFamily="18" charset="0"/>
              </a:rPr>
              <a:t>nhà</a:t>
            </a:r>
            <a:r>
              <a:rPr lang="es-BO" sz="2800" dirty="0">
                <a:latin typeface="Times New Roman" pitchFamily="18" charset="0"/>
                <a:cs typeface="Times New Roman" pitchFamily="18" charset="0"/>
              </a:rPr>
              <a:t> </a:t>
            </a:r>
            <a:r>
              <a:rPr lang="es-BO" sz="2800" dirty="0" err="1">
                <a:latin typeface="Times New Roman" pitchFamily="18" charset="0"/>
                <a:cs typeface="Times New Roman" pitchFamily="18" charset="0"/>
              </a:rPr>
              <a:t>trường</a:t>
            </a:r>
            <a:r>
              <a:rPr lang="es-BO" sz="2800" dirty="0">
                <a:latin typeface="Times New Roman" pitchFamily="18" charset="0"/>
                <a:cs typeface="Times New Roman" pitchFamily="18" charset="0"/>
              </a:rPr>
              <a:t> </a:t>
            </a:r>
            <a:r>
              <a:rPr lang="es-BO" sz="2800" dirty="0" err="1">
                <a:latin typeface="Times New Roman" pitchFamily="18" charset="0"/>
                <a:cs typeface="Times New Roman" pitchFamily="18" charset="0"/>
              </a:rPr>
              <a:t>đã</a:t>
            </a:r>
            <a:r>
              <a:rPr lang="es-BO" sz="2800" dirty="0">
                <a:latin typeface="Times New Roman" pitchFamily="18" charset="0"/>
                <a:cs typeface="Times New Roman" pitchFamily="18" charset="0"/>
              </a:rPr>
              <a:t> </a:t>
            </a:r>
            <a:r>
              <a:rPr lang="es-BO" sz="2800" dirty="0" err="1">
                <a:latin typeface="Times New Roman" pitchFamily="18" charset="0"/>
                <a:cs typeface="Times New Roman" pitchFamily="18" charset="0"/>
              </a:rPr>
              <a:t>thực</a:t>
            </a:r>
            <a:r>
              <a:rPr lang="es-BO" sz="2800" dirty="0">
                <a:latin typeface="Times New Roman" pitchFamily="18" charset="0"/>
                <a:cs typeface="Times New Roman" pitchFamily="18" charset="0"/>
              </a:rPr>
              <a:t> </a:t>
            </a:r>
            <a:r>
              <a:rPr lang="es-BO" sz="2800" dirty="0" err="1">
                <a:latin typeface="Times New Roman" pitchFamily="18" charset="0"/>
                <a:cs typeface="Times New Roman" pitchFamily="18" charset="0"/>
              </a:rPr>
              <a:t>hiện</a:t>
            </a:r>
            <a:r>
              <a:rPr lang="es-BO" sz="2800" dirty="0">
                <a:latin typeface="Times New Roman" pitchFamily="18" charset="0"/>
                <a:cs typeface="Times New Roman" pitchFamily="18" charset="0"/>
              </a:rPr>
              <a:t> </a:t>
            </a:r>
            <a:r>
              <a:rPr lang="es-BO" sz="2800" dirty="0" err="1">
                <a:latin typeface="Times New Roman" pitchFamily="18" charset="0"/>
                <a:cs typeface="Times New Roman" pitchFamily="18" charset="0"/>
              </a:rPr>
              <a:t>được</a:t>
            </a:r>
            <a:r>
              <a:rPr lang="es-BO" sz="2800" dirty="0">
                <a:latin typeface="Times New Roman" pitchFamily="18" charset="0"/>
                <a:cs typeface="Times New Roman" pitchFamily="18" charset="0"/>
              </a:rPr>
              <a:t> so </a:t>
            </a:r>
            <a:r>
              <a:rPr lang="es-BO" sz="2800" dirty="0" err="1">
                <a:latin typeface="Times New Roman" pitchFamily="18" charset="0"/>
                <a:cs typeface="Times New Roman" pitchFamily="18" charset="0"/>
              </a:rPr>
              <a:t>với</a:t>
            </a:r>
            <a:r>
              <a:rPr lang="es-BO" sz="2800" dirty="0">
                <a:latin typeface="Times New Roman" pitchFamily="18" charset="0"/>
                <a:cs typeface="Times New Roman" pitchFamily="18" charset="0"/>
              </a:rPr>
              <a:t> </a:t>
            </a:r>
            <a:r>
              <a:rPr lang="es-BO" sz="2800" dirty="0" err="1">
                <a:latin typeface="Times New Roman" pitchFamily="18" charset="0"/>
                <a:cs typeface="Times New Roman" pitchFamily="18" charset="0"/>
              </a:rPr>
              <a:t>yêu</a:t>
            </a:r>
            <a:r>
              <a:rPr lang="es-BO" sz="2800" dirty="0">
                <a:latin typeface="Times New Roman" pitchFamily="18" charset="0"/>
                <a:cs typeface="Times New Roman" pitchFamily="18" charset="0"/>
              </a:rPr>
              <a:t> </a:t>
            </a:r>
            <a:r>
              <a:rPr lang="es-BO" sz="2800" dirty="0" err="1">
                <a:latin typeface="Times New Roman" pitchFamily="18" charset="0"/>
                <a:cs typeface="Times New Roman" pitchFamily="18" charset="0"/>
              </a:rPr>
              <a:t>cầu</a:t>
            </a:r>
            <a:r>
              <a:rPr lang="es-BO" sz="2800" dirty="0">
                <a:latin typeface="Times New Roman" pitchFamily="18" charset="0"/>
                <a:cs typeface="Times New Roman" pitchFamily="18" charset="0"/>
              </a:rPr>
              <a:t> </a:t>
            </a:r>
            <a:r>
              <a:rPr lang="es-BO" sz="2800" dirty="0" err="1">
                <a:latin typeface="Times New Roman" pitchFamily="18" charset="0"/>
                <a:cs typeface="Times New Roman" pitchFamily="18" charset="0"/>
              </a:rPr>
              <a:t>của</a:t>
            </a:r>
            <a:r>
              <a:rPr lang="es-BO" sz="2800" dirty="0">
                <a:latin typeface="Times New Roman" pitchFamily="18" charset="0"/>
                <a:cs typeface="Times New Roman" pitchFamily="18" charset="0"/>
              </a:rPr>
              <a:t> </a:t>
            </a:r>
            <a:r>
              <a:rPr lang="es-BO" sz="2800" dirty="0" err="1">
                <a:latin typeface="Times New Roman" pitchFamily="18" charset="0"/>
                <a:cs typeface="Times New Roman" pitchFamily="18" charset="0"/>
              </a:rPr>
              <a:t>tiêu</a:t>
            </a:r>
            <a:r>
              <a:rPr lang="es-BO" sz="2800" dirty="0">
                <a:latin typeface="Times New Roman" pitchFamily="18" charset="0"/>
                <a:cs typeface="Times New Roman" pitchFamily="18" charset="0"/>
              </a:rPr>
              <a:t> </a:t>
            </a:r>
            <a:r>
              <a:rPr lang="es-BO" sz="2800" dirty="0" err="1">
                <a:latin typeface="Times New Roman" pitchFamily="18" charset="0"/>
                <a:cs typeface="Times New Roman" pitchFamily="18" charset="0"/>
              </a:rPr>
              <a:t>chí</a:t>
            </a:r>
            <a:r>
              <a:rPr lang="es-BO" sz="2800" dirty="0">
                <a:latin typeface="Times New Roman" pitchFamily="18" charset="0"/>
                <a:cs typeface="Times New Roman" pitchFamily="18" charset="0"/>
              </a:rPr>
              <a:t> </a:t>
            </a:r>
            <a:r>
              <a:rPr lang="es-BO" sz="2800" dirty="0" err="1">
                <a:latin typeface="Times New Roman" pitchFamily="18" charset="0"/>
                <a:cs typeface="Times New Roman" pitchFamily="18" charset="0"/>
              </a:rPr>
              <a:t>và</a:t>
            </a:r>
            <a:r>
              <a:rPr lang="es-BO" sz="2800" dirty="0">
                <a:latin typeface="Times New Roman" pitchFamily="18" charset="0"/>
                <a:cs typeface="Times New Roman" pitchFamily="18" charset="0"/>
              </a:rPr>
              <a:t> </a:t>
            </a:r>
            <a:r>
              <a:rPr lang="es-BO" sz="2800" dirty="0" err="1">
                <a:latin typeface="Times New Roman" pitchFamily="18" charset="0"/>
                <a:cs typeface="Times New Roman" pitchFamily="18" charset="0"/>
              </a:rPr>
              <a:t>mục</a:t>
            </a:r>
            <a:r>
              <a:rPr lang="es-BO" sz="2800" dirty="0">
                <a:latin typeface="Times New Roman" pitchFamily="18" charset="0"/>
                <a:cs typeface="Times New Roman" pitchFamily="18" charset="0"/>
              </a:rPr>
              <a:t> </a:t>
            </a:r>
            <a:r>
              <a:rPr lang="es-BO" sz="2800" dirty="0" err="1">
                <a:latin typeface="Times New Roman" pitchFamily="18" charset="0"/>
                <a:cs typeface="Times New Roman" pitchFamily="18" charset="0"/>
              </a:rPr>
              <a:t>tiêu</a:t>
            </a:r>
            <a:r>
              <a:rPr lang="es-BO" sz="2800" dirty="0">
                <a:latin typeface="Times New Roman" pitchFamily="18" charset="0"/>
                <a:cs typeface="Times New Roman" pitchFamily="18" charset="0"/>
              </a:rPr>
              <a:t>, </a:t>
            </a:r>
            <a:r>
              <a:rPr lang="es-BO" sz="2800" dirty="0" err="1">
                <a:latin typeface="Times New Roman" pitchFamily="18" charset="0"/>
                <a:cs typeface="Times New Roman" pitchFamily="18" charset="0"/>
              </a:rPr>
              <a:t>kế</a:t>
            </a:r>
            <a:r>
              <a:rPr lang="es-BO" sz="2800" dirty="0">
                <a:latin typeface="Times New Roman" pitchFamily="18" charset="0"/>
                <a:cs typeface="Times New Roman" pitchFamily="18" charset="0"/>
              </a:rPr>
              <a:t> </a:t>
            </a:r>
            <a:r>
              <a:rPr lang="es-BO" sz="2800" dirty="0" err="1">
                <a:latin typeface="Times New Roman" pitchFamily="18" charset="0"/>
                <a:cs typeface="Times New Roman" pitchFamily="18" charset="0"/>
              </a:rPr>
              <a:t>hoạch</a:t>
            </a:r>
            <a:r>
              <a:rPr lang="es-BO" sz="2800" dirty="0">
                <a:latin typeface="Times New Roman" pitchFamily="18" charset="0"/>
                <a:cs typeface="Times New Roman" pitchFamily="18" charset="0"/>
              </a:rPr>
              <a:t> </a:t>
            </a:r>
            <a:r>
              <a:rPr lang="es-BO" sz="2800" dirty="0" err="1">
                <a:latin typeface="Times New Roman" pitchFamily="18" charset="0"/>
                <a:cs typeface="Times New Roman" pitchFamily="18" charset="0"/>
              </a:rPr>
              <a:t>đã</a:t>
            </a:r>
            <a:r>
              <a:rPr lang="es-BO" sz="2800" dirty="0">
                <a:latin typeface="Times New Roman" pitchFamily="18" charset="0"/>
                <a:cs typeface="Times New Roman" pitchFamily="18" charset="0"/>
              </a:rPr>
              <a:t> </a:t>
            </a:r>
            <a:r>
              <a:rPr lang="es-BO" sz="2800" dirty="0" err="1">
                <a:latin typeface="Times New Roman" pitchFamily="18" charset="0"/>
                <a:cs typeface="Times New Roman" pitchFamily="18" charset="0"/>
              </a:rPr>
              <a:t>đề</a:t>
            </a:r>
            <a:r>
              <a:rPr lang="es-BO" sz="2800" dirty="0">
                <a:latin typeface="Times New Roman" pitchFamily="18" charset="0"/>
                <a:cs typeface="Times New Roman" pitchFamily="18" charset="0"/>
              </a:rPr>
              <a:t> </a:t>
            </a:r>
            <a:r>
              <a:rPr lang="es-BO" sz="2800" dirty="0" err="1">
                <a:latin typeface="Times New Roman" pitchFamily="18" charset="0"/>
                <a:cs typeface="Times New Roman" pitchFamily="18" charset="0"/>
              </a:rPr>
              <a:t>ra</a:t>
            </a:r>
            <a:r>
              <a:rPr lang="es-BO" sz="2800" dirty="0">
                <a:latin typeface="Times New Roman" pitchFamily="18" charset="0"/>
                <a:cs typeface="Times New Roman" pitchFamily="18" charset="0"/>
              </a:rPr>
              <a:t>).</a:t>
            </a:r>
          </a:p>
          <a:p>
            <a:pPr algn="just">
              <a:buClr>
                <a:srgbClr val="FF0000"/>
              </a:buClr>
              <a:buFont typeface="Wingdings" panose="05000000000000000000" pitchFamily="2" charset="2"/>
              <a:buChar char="Ø"/>
              <a:defRPr/>
            </a:pPr>
            <a:r>
              <a:rPr lang="vi-VN" sz="2800" dirty="0">
                <a:latin typeface="Times New Roman" pitchFamily="18" charset="0"/>
                <a:cs typeface="Times New Roman" pitchFamily="18" charset="0"/>
              </a:rPr>
              <a:t>Những điểm mạnh đó </a:t>
            </a:r>
            <a:r>
              <a:rPr lang="vi-VN" sz="2800" dirty="0">
                <a:solidFill>
                  <a:srgbClr val="FF0000"/>
                </a:solidFill>
                <a:latin typeface="Times New Roman" pitchFamily="18" charset="0"/>
                <a:cs typeface="Times New Roman" pitchFamily="18" charset="0"/>
              </a:rPr>
              <a:t>phải được khái quát </a:t>
            </a:r>
            <a:r>
              <a:rPr lang="vi-VN" sz="2800" dirty="0">
                <a:latin typeface="Times New Roman" pitchFamily="18" charset="0"/>
                <a:cs typeface="Times New Roman" pitchFamily="18" charset="0"/>
              </a:rPr>
              <a:t>trên cơ sở nội dung của mục </a:t>
            </a:r>
            <a:r>
              <a:rPr lang="pt-BR" sz="2800" dirty="0">
                <a:solidFill>
                  <a:srgbClr val="FF0000"/>
                </a:solidFill>
                <a:latin typeface="Times New Roman" pitchFamily="18" charset="0"/>
                <a:cs typeface="Times New Roman" pitchFamily="18" charset="0"/>
              </a:rPr>
              <a:t>“M</a:t>
            </a:r>
            <a:r>
              <a:rPr lang="vi-VN" sz="2800" dirty="0">
                <a:solidFill>
                  <a:srgbClr val="FF0000"/>
                </a:solidFill>
                <a:latin typeface="Times New Roman" pitchFamily="18" charset="0"/>
                <a:cs typeface="Times New Roman" pitchFamily="18" charset="0"/>
              </a:rPr>
              <a:t>ô tả hiện trạng</a:t>
            </a:r>
            <a:r>
              <a:rPr lang="pt-BR" sz="2800" dirty="0">
                <a:solidFill>
                  <a:srgbClr val="FF0000"/>
                </a:solidFill>
                <a:latin typeface="Times New Roman" pitchFamily="18" charset="0"/>
                <a:cs typeface="Times New Roman" pitchFamily="18" charset="0"/>
              </a:rPr>
              <a:t>”</a:t>
            </a:r>
            <a:r>
              <a:rPr lang="vi-VN" sz="2800" dirty="0">
                <a:latin typeface="Times New Roman" pitchFamily="18" charset="0"/>
                <a:cs typeface="Times New Roman" pitchFamily="18" charset="0"/>
              </a:rPr>
              <a:t>.</a:t>
            </a:r>
            <a:endParaRPr lang="en-US" sz="2800" dirty="0">
              <a:latin typeface="Times New Roman" pitchFamily="18" charset="0"/>
              <a:cs typeface="Times New Roman" pitchFamily="18" charset="0"/>
            </a:endParaRPr>
          </a:p>
          <a:p>
            <a:endParaRPr lang="en-US" dirty="0"/>
          </a:p>
        </p:txBody>
      </p:sp>
    </p:spTree>
    <p:extLst>
      <p:ext uri="{BB962C8B-B14F-4D97-AF65-F5344CB8AC3E}">
        <p14:creationId xmlns:p14="http://schemas.microsoft.com/office/powerpoint/2010/main" val="51763359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FCF9ED81-08B6-42FB-9124-CDA8075F1A33}"/>
              </a:ext>
            </a:extLst>
          </p:cNvPr>
          <p:cNvSpPr txBox="1"/>
          <p:nvPr/>
        </p:nvSpPr>
        <p:spPr>
          <a:xfrm>
            <a:off x="182880" y="166255"/>
            <a:ext cx="5968538" cy="461665"/>
          </a:xfrm>
          <a:prstGeom prst="rect">
            <a:avLst/>
          </a:prstGeom>
          <a:noFill/>
        </p:spPr>
        <p:txBody>
          <a:bodyPr wrap="square" rtlCol="0">
            <a:spAutoFit/>
          </a:bodyPr>
          <a:lstStyle/>
          <a:p>
            <a:r>
              <a:rPr lang="en-US" altLang="en-US" sz="2400" b="1" dirty="0">
                <a:solidFill>
                  <a:srgbClr val="FFFF00"/>
                </a:solidFill>
                <a:latin typeface="Times New Roman" panose="02020603050405020304" pitchFamily="18" charset="0"/>
              </a:rPr>
              <a:t>NỘI DUNG PHIẾU ĐÁNH GIÁ TIÊU CHÍ</a:t>
            </a:r>
            <a:endParaRPr lang="en-US" sz="2400" dirty="0">
              <a:solidFill>
                <a:srgbClr val="FFFF00"/>
              </a:solidFill>
            </a:endParaRPr>
          </a:p>
        </p:txBody>
      </p:sp>
      <p:sp>
        <p:nvSpPr>
          <p:cNvPr id="3" name="TextBox 2">
            <a:extLst>
              <a:ext uri="{FF2B5EF4-FFF2-40B4-BE49-F238E27FC236}">
                <a16:creationId xmlns:a16="http://schemas.microsoft.com/office/drawing/2014/main" xmlns="" id="{72C0F228-9AF3-49F0-997A-6B1034AB566A}"/>
              </a:ext>
            </a:extLst>
          </p:cNvPr>
          <p:cNvSpPr txBox="1"/>
          <p:nvPr/>
        </p:nvSpPr>
        <p:spPr>
          <a:xfrm>
            <a:off x="615142" y="1080655"/>
            <a:ext cx="7913716" cy="3898503"/>
          </a:xfrm>
          <a:prstGeom prst="rect">
            <a:avLst/>
          </a:prstGeom>
          <a:noFill/>
        </p:spPr>
        <p:txBody>
          <a:bodyPr wrap="square" rtlCol="0">
            <a:spAutoFit/>
          </a:bodyPr>
          <a:lstStyle/>
          <a:p>
            <a:pPr algn="just">
              <a:lnSpc>
                <a:spcPts val="2800"/>
              </a:lnSpc>
              <a:spcBef>
                <a:spcPct val="0"/>
              </a:spcBef>
              <a:buClr>
                <a:srgbClr val="FF0000"/>
              </a:buClr>
              <a:defRPr/>
            </a:pPr>
            <a:r>
              <a:rPr lang="en-US" altLang="en-US" sz="2800" b="1" dirty="0">
                <a:latin typeface="Times New Roman" panose="02020603050405020304" pitchFamily="18" charset="0"/>
                <a:cs typeface="Times New Roman" panose="02020603050405020304" pitchFamily="18" charset="0"/>
              </a:rPr>
              <a:t>3</a:t>
            </a:r>
            <a:r>
              <a:rPr lang="vi-VN" altLang="en-US" sz="2800" b="1" dirty="0">
                <a:latin typeface="Times New Roman" panose="02020603050405020304" pitchFamily="18" charset="0"/>
                <a:cs typeface="Times New Roman" panose="02020603050405020304" pitchFamily="18" charset="0"/>
              </a:rPr>
              <a:t>. Điểm </a:t>
            </a:r>
            <a:r>
              <a:rPr lang="en-US" altLang="en-US" sz="2800" b="1" dirty="0" err="1">
                <a:latin typeface="Times New Roman" panose="02020603050405020304" pitchFamily="18" charset="0"/>
                <a:cs typeface="Times New Roman" panose="02020603050405020304" pitchFamily="18" charset="0"/>
              </a:rPr>
              <a:t>yếu</a:t>
            </a:r>
            <a:endParaRPr lang="en-US" altLang="en-US" sz="2800" b="1" dirty="0">
              <a:latin typeface="Times New Roman" panose="02020603050405020304" pitchFamily="18" charset="0"/>
              <a:cs typeface="Times New Roman" panose="02020603050405020304" pitchFamily="18" charset="0"/>
            </a:endParaRPr>
          </a:p>
          <a:p>
            <a:pPr marL="457200" indent="-457200" algn="just">
              <a:lnSpc>
                <a:spcPts val="2800"/>
              </a:lnSpc>
              <a:spcBef>
                <a:spcPct val="0"/>
              </a:spcBef>
              <a:buClr>
                <a:srgbClr val="FF0000"/>
              </a:buClr>
              <a:buFont typeface="Wingdings" panose="05000000000000000000" pitchFamily="2" charset="2"/>
              <a:buChar char="v"/>
              <a:defRPr/>
            </a:pPr>
            <a:r>
              <a:rPr lang="vi-VN" altLang="en-US" sz="2800" dirty="0">
                <a:latin typeface="Times New Roman" panose="02020603050405020304" pitchFamily="18" charset="0"/>
                <a:cs typeface="Times New Roman" panose="02020603050405020304" pitchFamily="18" charset="0"/>
              </a:rPr>
              <a:t>Nêu </a:t>
            </a:r>
            <a:r>
              <a:rPr lang="vi-VN" altLang="en-US" sz="2800" dirty="0">
                <a:solidFill>
                  <a:srgbClr val="FF0000"/>
                </a:solidFill>
                <a:latin typeface="Times New Roman" panose="02020603050405020304" pitchFamily="18" charset="0"/>
                <a:cs typeface="Times New Roman" panose="02020603050405020304" pitchFamily="18" charset="0"/>
              </a:rPr>
              <a:t>những điểm yếu </a:t>
            </a:r>
            <a:r>
              <a:rPr lang="vi-VN" altLang="en-US" sz="2800" dirty="0">
                <a:latin typeface="Times New Roman" panose="02020603050405020304" pitchFamily="18" charset="0"/>
                <a:cs typeface="Times New Roman" panose="02020603050405020304" pitchFamily="18" charset="0"/>
              </a:rPr>
              <a:t>của </a:t>
            </a:r>
            <a:r>
              <a:rPr lang="en-US" altLang="en-US" sz="2800" dirty="0" err="1">
                <a:latin typeface="Times New Roman" panose="02020603050405020304" pitchFamily="18" charset="0"/>
                <a:cs typeface="Times New Roman" panose="02020603050405020304" pitchFamily="18" charset="0"/>
              </a:rPr>
              <a:t>nhà</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trường</a:t>
            </a:r>
            <a:r>
              <a:rPr lang="en-US" altLang="en-US" sz="2800" dirty="0">
                <a:latin typeface="Times New Roman" panose="02020603050405020304" pitchFamily="18" charset="0"/>
                <a:cs typeface="Times New Roman" panose="02020603050405020304" pitchFamily="18" charset="0"/>
              </a:rPr>
              <a:t> </a:t>
            </a:r>
            <a:r>
              <a:rPr lang="es-BO" altLang="en-US" sz="2800" dirty="0">
                <a:latin typeface="Times New Roman" panose="02020603050405020304" pitchFamily="18" charset="0"/>
                <a:cs typeface="Times New Roman" panose="02020603050405020304" pitchFamily="18" charset="0"/>
              </a:rPr>
              <a:t>t</a:t>
            </a:r>
            <a:r>
              <a:rPr lang="vi-VN" altLang="en-US" sz="2800" dirty="0">
                <a:latin typeface="Times New Roman" panose="02020603050405020304" pitchFamily="18" charset="0"/>
                <a:cs typeface="Times New Roman" panose="02020603050405020304" pitchFamily="18" charset="0"/>
              </a:rPr>
              <a:t>rong việc đáp ứng các </a:t>
            </a:r>
            <a:r>
              <a:rPr lang="en-US" altLang="en-US" sz="2800" dirty="0" err="1">
                <a:latin typeface="Times New Roman" panose="02020603050405020304" pitchFamily="18" charset="0"/>
                <a:cs typeface="Times New Roman" panose="02020603050405020304" pitchFamily="18" charset="0"/>
              </a:rPr>
              <a:t>nội</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hàm</a:t>
            </a:r>
            <a:r>
              <a:rPr lang="en-US" altLang="en-US" sz="2800" dirty="0">
                <a:latin typeface="Times New Roman" panose="02020603050405020304" pitchFamily="18" charset="0"/>
                <a:cs typeface="Times New Roman" panose="02020603050405020304" pitchFamily="18" charset="0"/>
              </a:rPr>
              <a:t> </a:t>
            </a:r>
            <a:r>
              <a:rPr lang="vi-VN" altLang="en-US" sz="2800" dirty="0">
                <a:latin typeface="Times New Roman" panose="02020603050405020304" pitchFamily="18" charset="0"/>
                <a:cs typeface="Times New Roman" panose="02020603050405020304" pitchFamily="18" charset="0"/>
              </a:rPr>
              <a:t>chỉ báo</a:t>
            </a:r>
            <a:r>
              <a:rPr lang="en-US" altLang="en-US" sz="2800" dirty="0">
                <a:latin typeface="Times New Roman" panose="02020603050405020304" pitchFamily="18" charset="0"/>
                <a:cs typeface="Times New Roman" panose="02020603050405020304" pitchFamily="18" charset="0"/>
              </a:rPr>
              <a:t>,</a:t>
            </a:r>
            <a:r>
              <a:rPr lang="vi-VN" altLang="en-US" sz="2800" dirty="0">
                <a:latin typeface="Times New Roman" panose="02020603050405020304" pitchFamily="18" charset="0"/>
                <a:cs typeface="Times New Roman" panose="02020603050405020304" pitchFamily="18" charset="0"/>
              </a:rPr>
              <a:t> tiêu chí</a:t>
            </a:r>
            <a:r>
              <a:rPr lang="es-BO" altLang="en-US" sz="2800" dirty="0">
                <a:latin typeface="Times New Roman" panose="02020603050405020304" pitchFamily="18" charset="0"/>
                <a:cs typeface="Times New Roman" panose="02020603050405020304" pitchFamily="18" charset="0"/>
              </a:rPr>
              <a:t> (</a:t>
            </a:r>
            <a:r>
              <a:rPr lang="es-BO" altLang="en-US" sz="2800" dirty="0" err="1">
                <a:latin typeface="Times New Roman" panose="02020603050405020304" pitchFamily="18" charset="0"/>
                <a:cs typeface="Times New Roman" panose="02020603050405020304" pitchFamily="18" charset="0"/>
              </a:rPr>
              <a:t>dựa</a:t>
            </a:r>
            <a:r>
              <a:rPr lang="es-BO" altLang="en-US" sz="2800" dirty="0">
                <a:latin typeface="Times New Roman" panose="02020603050405020304" pitchFamily="18" charset="0"/>
                <a:cs typeface="Times New Roman" panose="02020603050405020304" pitchFamily="18" charset="0"/>
              </a:rPr>
              <a:t> </a:t>
            </a:r>
            <a:r>
              <a:rPr lang="es-BO" altLang="en-US" sz="2800" dirty="0" err="1">
                <a:latin typeface="Times New Roman" panose="02020603050405020304" pitchFamily="18" charset="0"/>
                <a:cs typeface="Times New Roman" panose="02020603050405020304" pitchFamily="18" charset="0"/>
              </a:rPr>
              <a:t>trên</a:t>
            </a:r>
            <a:r>
              <a:rPr lang="es-BO" altLang="en-US" sz="2800" dirty="0">
                <a:latin typeface="Times New Roman" panose="02020603050405020304" pitchFamily="18" charset="0"/>
                <a:cs typeface="Times New Roman" panose="02020603050405020304" pitchFamily="18" charset="0"/>
              </a:rPr>
              <a:t> </a:t>
            </a:r>
            <a:r>
              <a:rPr lang="es-BO" altLang="en-US" sz="2800" dirty="0" err="1">
                <a:latin typeface="Times New Roman" panose="02020603050405020304" pitchFamily="18" charset="0"/>
                <a:cs typeface="Times New Roman" panose="02020603050405020304" pitchFamily="18" charset="0"/>
              </a:rPr>
              <a:t>hiện</a:t>
            </a:r>
            <a:r>
              <a:rPr lang="es-BO" altLang="en-US" sz="2800" dirty="0">
                <a:latin typeface="Times New Roman" panose="02020603050405020304" pitchFamily="18" charset="0"/>
                <a:cs typeface="Times New Roman" panose="02020603050405020304" pitchFamily="18" charset="0"/>
              </a:rPr>
              <a:t> </a:t>
            </a:r>
            <a:r>
              <a:rPr lang="es-BO" altLang="en-US" sz="2800" dirty="0" err="1">
                <a:latin typeface="Times New Roman" panose="02020603050405020304" pitchFamily="18" charset="0"/>
                <a:cs typeface="Times New Roman" panose="02020603050405020304" pitchFamily="18" charset="0"/>
              </a:rPr>
              <a:t>trạng</a:t>
            </a:r>
            <a:r>
              <a:rPr lang="es-BO" altLang="en-US" sz="2800" dirty="0">
                <a:latin typeface="Times New Roman" panose="02020603050405020304" pitchFamily="18" charset="0"/>
                <a:cs typeface="Times New Roman" panose="02020603050405020304" pitchFamily="18" charset="0"/>
              </a:rPr>
              <a:t>, </a:t>
            </a:r>
            <a:r>
              <a:rPr lang="es-BO" altLang="en-US" sz="2800" dirty="0" err="1">
                <a:latin typeface="Times New Roman" panose="02020603050405020304" pitchFamily="18" charset="0"/>
                <a:cs typeface="Times New Roman" panose="02020603050405020304" pitchFamily="18" charset="0"/>
              </a:rPr>
              <a:t>kết</a:t>
            </a:r>
            <a:r>
              <a:rPr lang="es-BO" altLang="en-US" sz="2800" dirty="0">
                <a:latin typeface="Times New Roman" panose="02020603050405020304" pitchFamily="18" charset="0"/>
                <a:cs typeface="Times New Roman" panose="02020603050405020304" pitchFamily="18" charset="0"/>
              </a:rPr>
              <a:t> </a:t>
            </a:r>
            <a:r>
              <a:rPr lang="es-BO" altLang="en-US" sz="2800" dirty="0" err="1">
                <a:latin typeface="Times New Roman" panose="02020603050405020304" pitchFamily="18" charset="0"/>
                <a:cs typeface="Times New Roman" panose="02020603050405020304" pitchFamily="18" charset="0"/>
              </a:rPr>
              <a:t>quả</a:t>
            </a:r>
            <a:r>
              <a:rPr lang="es-BO" altLang="en-US" sz="2800" dirty="0">
                <a:latin typeface="Times New Roman" panose="02020603050405020304" pitchFamily="18" charset="0"/>
                <a:cs typeface="Times New Roman" panose="02020603050405020304" pitchFamily="18" charset="0"/>
              </a:rPr>
              <a:t> </a:t>
            </a:r>
            <a:r>
              <a:rPr lang="es-BO" altLang="en-US" sz="2800" dirty="0" err="1">
                <a:latin typeface="Times New Roman" panose="02020603050405020304" pitchFamily="18" charset="0"/>
                <a:cs typeface="Times New Roman" panose="02020603050405020304" pitchFamily="18" charset="0"/>
              </a:rPr>
              <a:t>nhà</a:t>
            </a:r>
            <a:r>
              <a:rPr lang="es-BO" altLang="en-US" sz="2800" dirty="0">
                <a:latin typeface="Times New Roman" panose="02020603050405020304" pitchFamily="18" charset="0"/>
                <a:cs typeface="Times New Roman" panose="02020603050405020304" pitchFamily="18" charset="0"/>
              </a:rPr>
              <a:t> </a:t>
            </a:r>
            <a:r>
              <a:rPr lang="es-BO" altLang="en-US" sz="2800" dirty="0" err="1">
                <a:latin typeface="Times New Roman" panose="02020603050405020304" pitchFamily="18" charset="0"/>
                <a:cs typeface="Times New Roman" panose="02020603050405020304" pitchFamily="18" charset="0"/>
              </a:rPr>
              <a:t>trường</a:t>
            </a:r>
            <a:r>
              <a:rPr lang="es-BO" altLang="en-US" sz="2800" dirty="0">
                <a:latin typeface="Times New Roman" panose="02020603050405020304" pitchFamily="18" charset="0"/>
                <a:cs typeface="Times New Roman" panose="02020603050405020304" pitchFamily="18" charset="0"/>
              </a:rPr>
              <a:t> </a:t>
            </a:r>
            <a:r>
              <a:rPr lang="es-BO" altLang="en-US" sz="2800" dirty="0" err="1">
                <a:latin typeface="Times New Roman" panose="02020603050405020304" pitchFamily="18" charset="0"/>
                <a:cs typeface="Times New Roman" panose="02020603050405020304" pitchFamily="18" charset="0"/>
              </a:rPr>
              <a:t>đã</a:t>
            </a:r>
            <a:r>
              <a:rPr lang="es-BO" altLang="en-US" sz="2800" dirty="0">
                <a:latin typeface="Times New Roman" panose="02020603050405020304" pitchFamily="18" charset="0"/>
                <a:cs typeface="Times New Roman" panose="02020603050405020304" pitchFamily="18" charset="0"/>
              </a:rPr>
              <a:t> </a:t>
            </a:r>
            <a:r>
              <a:rPr lang="es-BO" altLang="en-US" sz="2800" dirty="0" err="1">
                <a:latin typeface="Times New Roman" panose="02020603050405020304" pitchFamily="18" charset="0"/>
                <a:cs typeface="Times New Roman" panose="02020603050405020304" pitchFamily="18" charset="0"/>
              </a:rPr>
              <a:t>thực</a:t>
            </a:r>
            <a:r>
              <a:rPr lang="es-BO" altLang="en-US" sz="2800" dirty="0">
                <a:latin typeface="Times New Roman" panose="02020603050405020304" pitchFamily="18" charset="0"/>
                <a:cs typeface="Times New Roman" panose="02020603050405020304" pitchFamily="18" charset="0"/>
              </a:rPr>
              <a:t> </a:t>
            </a:r>
            <a:r>
              <a:rPr lang="es-BO" altLang="en-US" sz="2800" dirty="0" err="1">
                <a:latin typeface="Times New Roman" panose="02020603050405020304" pitchFamily="18" charset="0"/>
                <a:cs typeface="Times New Roman" panose="02020603050405020304" pitchFamily="18" charset="0"/>
              </a:rPr>
              <a:t>hiện</a:t>
            </a:r>
            <a:r>
              <a:rPr lang="es-BO" altLang="en-US" sz="2800" dirty="0">
                <a:latin typeface="Times New Roman" panose="02020603050405020304" pitchFamily="18" charset="0"/>
                <a:cs typeface="Times New Roman" panose="02020603050405020304" pitchFamily="18" charset="0"/>
              </a:rPr>
              <a:t> </a:t>
            </a:r>
            <a:r>
              <a:rPr lang="es-BO" altLang="en-US" sz="2800" dirty="0" err="1">
                <a:latin typeface="Times New Roman" panose="02020603050405020304" pitchFamily="18" charset="0"/>
                <a:cs typeface="Times New Roman" panose="02020603050405020304" pitchFamily="18" charset="0"/>
              </a:rPr>
              <a:t>được</a:t>
            </a:r>
            <a:r>
              <a:rPr lang="es-BO" altLang="en-US" sz="2800" dirty="0">
                <a:latin typeface="Times New Roman" panose="02020603050405020304" pitchFamily="18" charset="0"/>
                <a:cs typeface="Times New Roman" panose="02020603050405020304" pitchFamily="18" charset="0"/>
              </a:rPr>
              <a:t> so </a:t>
            </a:r>
            <a:r>
              <a:rPr lang="es-BO" altLang="en-US" sz="2800" dirty="0" err="1">
                <a:latin typeface="Times New Roman" panose="02020603050405020304" pitchFamily="18" charset="0"/>
                <a:cs typeface="Times New Roman" panose="02020603050405020304" pitchFamily="18" charset="0"/>
              </a:rPr>
              <a:t>với</a:t>
            </a:r>
            <a:r>
              <a:rPr lang="es-BO" altLang="en-US" sz="2800" dirty="0">
                <a:latin typeface="Times New Roman" panose="02020603050405020304" pitchFamily="18" charset="0"/>
                <a:cs typeface="Times New Roman" panose="02020603050405020304" pitchFamily="18" charset="0"/>
              </a:rPr>
              <a:t> </a:t>
            </a:r>
            <a:r>
              <a:rPr lang="es-BO" altLang="en-US" sz="2800" dirty="0" err="1">
                <a:latin typeface="Times New Roman" panose="02020603050405020304" pitchFamily="18" charset="0"/>
                <a:cs typeface="Times New Roman" panose="02020603050405020304" pitchFamily="18" charset="0"/>
              </a:rPr>
              <a:t>yêu</a:t>
            </a:r>
            <a:r>
              <a:rPr lang="es-BO" altLang="en-US" sz="2800" dirty="0">
                <a:latin typeface="Times New Roman" panose="02020603050405020304" pitchFamily="18" charset="0"/>
                <a:cs typeface="Times New Roman" panose="02020603050405020304" pitchFamily="18" charset="0"/>
              </a:rPr>
              <a:t> </a:t>
            </a:r>
            <a:r>
              <a:rPr lang="es-BO" altLang="en-US" sz="2800" dirty="0" err="1">
                <a:latin typeface="Times New Roman" panose="02020603050405020304" pitchFamily="18" charset="0"/>
                <a:cs typeface="Times New Roman" panose="02020603050405020304" pitchFamily="18" charset="0"/>
              </a:rPr>
              <a:t>cầu</a:t>
            </a:r>
            <a:r>
              <a:rPr lang="es-BO" altLang="en-US" sz="2800" dirty="0">
                <a:latin typeface="Times New Roman" panose="02020603050405020304" pitchFamily="18" charset="0"/>
                <a:cs typeface="Times New Roman" panose="02020603050405020304" pitchFamily="18" charset="0"/>
              </a:rPr>
              <a:t> </a:t>
            </a:r>
            <a:r>
              <a:rPr lang="es-BO" altLang="en-US" sz="2800" dirty="0" err="1">
                <a:latin typeface="Times New Roman" panose="02020603050405020304" pitchFamily="18" charset="0"/>
                <a:cs typeface="Times New Roman" panose="02020603050405020304" pitchFamily="18" charset="0"/>
              </a:rPr>
              <a:t>của</a:t>
            </a:r>
            <a:r>
              <a:rPr lang="es-BO" altLang="en-US" sz="2800" dirty="0">
                <a:latin typeface="Times New Roman" panose="02020603050405020304" pitchFamily="18" charset="0"/>
                <a:cs typeface="Times New Roman" panose="02020603050405020304" pitchFamily="18" charset="0"/>
              </a:rPr>
              <a:t> </a:t>
            </a:r>
            <a:r>
              <a:rPr lang="es-BO" altLang="en-US" sz="2800" dirty="0" err="1">
                <a:latin typeface="Times New Roman" panose="02020603050405020304" pitchFamily="18" charset="0"/>
                <a:cs typeface="Times New Roman" panose="02020603050405020304" pitchFamily="18" charset="0"/>
              </a:rPr>
              <a:t>tiêu</a:t>
            </a:r>
            <a:r>
              <a:rPr lang="es-BO" altLang="en-US" sz="2800" dirty="0">
                <a:latin typeface="Times New Roman" panose="02020603050405020304" pitchFamily="18" charset="0"/>
                <a:cs typeface="Times New Roman" panose="02020603050405020304" pitchFamily="18" charset="0"/>
              </a:rPr>
              <a:t> </a:t>
            </a:r>
            <a:r>
              <a:rPr lang="es-BO" altLang="en-US" sz="2800" dirty="0" err="1">
                <a:latin typeface="Times New Roman" panose="02020603050405020304" pitchFamily="18" charset="0"/>
                <a:cs typeface="Times New Roman" panose="02020603050405020304" pitchFamily="18" charset="0"/>
              </a:rPr>
              <a:t>chí</a:t>
            </a:r>
            <a:r>
              <a:rPr lang="es-BO" altLang="en-US" sz="2800" dirty="0">
                <a:latin typeface="Times New Roman" panose="02020603050405020304" pitchFamily="18" charset="0"/>
                <a:cs typeface="Times New Roman" panose="02020603050405020304" pitchFamily="18" charset="0"/>
              </a:rPr>
              <a:t> </a:t>
            </a:r>
            <a:r>
              <a:rPr lang="es-BO" altLang="en-US" sz="2800" dirty="0" err="1">
                <a:latin typeface="Times New Roman" panose="02020603050405020304" pitchFamily="18" charset="0"/>
                <a:cs typeface="Times New Roman" panose="02020603050405020304" pitchFamily="18" charset="0"/>
              </a:rPr>
              <a:t>và</a:t>
            </a:r>
            <a:r>
              <a:rPr lang="es-BO" altLang="en-US" sz="2800" dirty="0">
                <a:latin typeface="Times New Roman" panose="02020603050405020304" pitchFamily="18" charset="0"/>
                <a:cs typeface="Times New Roman" panose="02020603050405020304" pitchFamily="18" charset="0"/>
              </a:rPr>
              <a:t> </a:t>
            </a:r>
            <a:r>
              <a:rPr lang="es-BO" altLang="en-US" sz="2800" dirty="0" err="1">
                <a:latin typeface="Times New Roman" panose="02020603050405020304" pitchFamily="18" charset="0"/>
                <a:cs typeface="Times New Roman" panose="02020603050405020304" pitchFamily="18" charset="0"/>
              </a:rPr>
              <a:t>mục</a:t>
            </a:r>
            <a:r>
              <a:rPr lang="es-BO" altLang="en-US" sz="2800" dirty="0">
                <a:latin typeface="Times New Roman" panose="02020603050405020304" pitchFamily="18" charset="0"/>
                <a:cs typeface="Times New Roman" panose="02020603050405020304" pitchFamily="18" charset="0"/>
              </a:rPr>
              <a:t> </a:t>
            </a:r>
            <a:r>
              <a:rPr lang="es-BO" altLang="en-US" sz="2800" dirty="0" err="1">
                <a:latin typeface="Times New Roman" panose="02020603050405020304" pitchFamily="18" charset="0"/>
                <a:cs typeface="Times New Roman" panose="02020603050405020304" pitchFamily="18" charset="0"/>
              </a:rPr>
              <a:t>tiêu</a:t>
            </a:r>
            <a:r>
              <a:rPr lang="es-BO" altLang="en-US" sz="2800" dirty="0">
                <a:latin typeface="Times New Roman" panose="02020603050405020304" pitchFamily="18" charset="0"/>
                <a:cs typeface="Times New Roman" panose="02020603050405020304" pitchFamily="18" charset="0"/>
              </a:rPr>
              <a:t>, </a:t>
            </a:r>
            <a:r>
              <a:rPr lang="es-BO" altLang="en-US" sz="2800" dirty="0" err="1">
                <a:latin typeface="Times New Roman" panose="02020603050405020304" pitchFamily="18" charset="0"/>
                <a:cs typeface="Times New Roman" panose="02020603050405020304" pitchFamily="18" charset="0"/>
              </a:rPr>
              <a:t>kế</a:t>
            </a:r>
            <a:r>
              <a:rPr lang="es-BO" altLang="en-US" sz="2800" dirty="0">
                <a:latin typeface="Times New Roman" panose="02020603050405020304" pitchFamily="18" charset="0"/>
                <a:cs typeface="Times New Roman" panose="02020603050405020304" pitchFamily="18" charset="0"/>
              </a:rPr>
              <a:t> </a:t>
            </a:r>
            <a:r>
              <a:rPr lang="es-BO" altLang="en-US" sz="2800" dirty="0" err="1">
                <a:latin typeface="Times New Roman" panose="02020603050405020304" pitchFamily="18" charset="0"/>
                <a:cs typeface="Times New Roman" panose="02020603050405020304" pitchFamily="18" charset="0"/>
              </a:rPr>
              <a:t>hoạch</a:t>
            </a:r>
            <a:r>
              <a:rPr lang="es-BO" altLang="en-US" sz="2800" dirty="0">
                <a:latin typeface="Times New Roman" panose="02020603050405020304" pitchFamily="18" charset="0"/>
                <a:cs typeface="Times New Roman" panose="02020603050405020304" pitchFamily="18" charset="0"/>
              </a:rPr>
              <a:t> </a:t>
            </a:r>
            <a:r>
              <a:rPr lang="es-BO" altLang="en-US" sz="2800" dirty="0" err="1">
                <a:latin typeface="Times New Roman" panose="02020603050405020304" pitchFamily="18" charset="0"/>
                <a:cs typeface="Times New Roman" panose="02020603050405020304" pitchFamily="18" charset="0"/>
              </a:rPr>
              <a:t>đề</a:t>
            </a:r>
            <a:r>
              <a:rPr lang="es-BO" altLang="en-US" sz="2800" dirty="0">
                <a:latin typeface="Times New Roman" panose="02020603050405020304" pitchFamily="18" charset="0"/>
                <a:cs typeface="Times New Roman" panose="02020603050405020304" pitchFamily="18" charset="0"/>
              </a:rPr>
              <a:t> </a:t>
            </a:r>
            <a:r>
              <a:rPr lang="es-BO" altLang="en-US" sz="2800" dirty="0" err="1">
                <a:latin typeface="Times New Roman" panose="02020603050405020304" pitchFamily="18" charset="0"/>
                <a:cs typeface="Times New Roman" panose="02020603050405020304" pitchFamily="18" charset="0"/>
              </a:rPr>
              <a:t>ra</a:t>
            </a:r>
            <a:r>
              <a:rPr lang="es-BO" altLang="en-US" sz="2800" dirty="0">
                <a:latin typeface="Times New Roman" panose="02020603050405020304" pitchFamily="18" charset="0"/>
                <a:cs typeface="Times New Roman" panose="02020603050405020304" pitchFamily="18" charset="0"/>
              </a:rPr>
              <a:t>)</a:t>
            </a:r>
            <a:r>
              <a:rPr lang="en-US" altLang="en-US" sz="2800" dirty="0">
                <a:latin typeface="Times New Roman" panose="02020603050405020304" pitchFamily="18" charset="0"/>
                <a:cs typeface="Times New Roman" panose="02020603050405020304" pitchFamily="18" charset="0"/>
              </a:rPr>
              <a:t>. </a:t>
            </a:r>
          </a:p>
          <a:p>
            <a:pPr marL="457200" indent="-457200" algn="just">
              <a:lnSpc>
                <a:spcPts val="2800"/>
              </a:lnSpc>
              <a:spcBef>
                <a:spcPct val="0"/>
              </a:spcBef>
              <a:buClr>
                <a:srgbClr val="FF0000"/>
              </a:buClr>
              <a:buFont typeface="Wingdings" panose="05000000000000000000" pitchFamily="2" charset="2"/>
              <a:buChar char="v"/>
              <a:defRPr/>
            </a:pPr>
            <a:r>
              <a:rPr lang="en-US" altLang="en-US" sz="2800" dirty="0" err="1">
                <a:solidFill>
                  <a:srgbClr val="FF0000"/>
                </a:solidFill>
                <a:latin typeface="Times New Roman" panose="02020603050405020304" pitchFamily="18" charset="0"/>
                <a:cs typeface="Times New Roman" panose="02020603050405020304" pitchFamily="18" charset="0"/>
              </a:rPr>
              <a:t>Có</a:t>
            </a:r>
            <a:r>
              <a:rPr lang="en-US" altLang="en-US" sz="2800" dirty="0">
                <a:solidFill>
                  <a:srgbClr val="FF0000"/>
                </a:solidFill>
                <a:latin typeface="Times New Roman" panose="02020603050405020304" pitchFamily="18" charset="0"/>
                <a:cs typeface="Times New Roman" panose="02020603050405020304" pitchFamily="18" charset="0"/>
              </a:rPr>
              <a:t> </a:t>
            </a:r>
            <a:r>
              <a:rPr lang="en-US" altLang="en-US" sz="2800" dirty="0" err="1">
                <a:solidFill>
                  <a:srgbClr val="FF0000"/>
                </a:solidFill>
                <a:latin typeface="Times New Roman" panose="02020603050405020304" pitchFamily="18" charset="0"/>
                <a:cs typeface="Times New Roman" panose="02020603050405020304" pitchFamily="18" charset="0"/>
              </a:rPr>
              <a:t>thể</a:t>
            </a:r>
            <a:r>
              <a:rPr lang="en-US" altLang="en-US" sz="2800" dirty="0">
                <a:solidFill>
                  <a:srgbClr val="FF0000"/>
                </a:solidFill>
                <a:latin typeface="Times New Roman" panose="02020603050405020304" pitchFamily="18" charset="0"/>
                <a:cs typeface="Times New Roman" panose="02020603050405020304" pitchFamily="18" charset="0"/>
              </a:rPr>
              <a:t> </a:t>
            </a:r>
            <a:r>
              <a:rPr lang="vi-VN" altLang="en-US" sz="2800" dirty="0">
                <a:latin typeface="Times New Roman" panose="02020603050405020304" pitchFamily="18" charset="0"/>
                <a:cs typeface="Times New Roman" panose="02020603050405020304" pitchFamily="18" charset="0"/>
              </a:rPr>
              <a:t>giải thích rõ nguyên nhân của những điểm yếu đó. </a:t>
            </a:r>
            <a:endParaRPr lang="en-US" altLang="en-US" sz="2800" dirty="0">
              <a:latin typeface="Times New Roman" panose="02020603050405020304" pitchFamily="18" charset="0"/>
              <a:cs typeface="Times New Roman" panose="02020603050405020304" pitchFamily="18" charset="0"/>
            </a:endParaRPr>
          </a:p>
          <a:p>
            <a:pPr marL="457200" indent="-457200" algn="just">
              <a:lnSpc>
                <a:spcPts val="2800"/>
              </a:lnSpc>
              <a:spcBef>
                <a:spcPct val="0"/>
              </a:spcBef>
              <a:buClr>
                <a:srgbClr val="FF0000"/>
              </a:buClr>
              <a:buFont typeface="Wingdings" panose="05000000000000000000" pitchFamily="2" charset="2"/>
              <a:buChar char="v"/>
              <a:defRPr/>
            </a:pPr>
            <a:r>
              <a:rPr lang="vi-VN" altLang="en-US" sz="2800" dirty="0">
                <a:latin typeface="Times New Roman" panose="02020603050405020304" pitchFamily="18" charset="0"/>
                <a:cs typeface="Times New Roman" panose="02020603050405020304" pitchFamily="18" charset="0"/>
              </a:rPr>
              <a:t>Những điểm yếu này </a:t>
            </a:r>
            <a:r>
              <a:rPr lang="vi-VN" altLang="en-US" sz="2800" dirty="0">
                <a:solidFill>
                  <a:srgbClr val="FF0000"/>
                </a:solidFill>
                <a:latin typeface="Times New Roman" panose="02020603050405020304" pitchFamily="18" charset="0"/>
                <a:cs typeface="Times New Roman" panose="02020603050405020304" pitchFamily="18" charset="0"/>
              </a:rPr>
              <a:t>phải được khái quát </a:t>
            </a:r>
            <a:r>
              <a:rPr lang="vi-VN" altLang="en-US" sz="2800" dirty="0">
                <a:latin typeface="Times New Roman" panose="02020603050405020304" pitchFamily="18" charset="0"/>
                <a:cs typeface="Times New Roman" panose="02020603050405020304" pitchFamily="18" charset="0"/>
              </a:rPr>
              <a:t>trên cơ sở nội dung của mục </a:t>
            </a:r>
            <a:r>
              <a:rPr lang="vi-VN" altLang="en-US" sz="2800" dirty="0">
                <a:solidFill>
                  <a:srgbClr val="FF0000"/>
                </a:solidFill>
                <a:latin typeface="Times New Roman" panose="02020603050405020304" pitchFamily="18" charset="0"/>
                <a:cs typeface="Times New Roman" panose="02020603050405020304" pitchFamily="18" charset="0"/>
              </a:rPr>
              <a:t>mô tả hiện trạng</a:t>
            </a:r>
            <a:r>
              <a:rPr lang="vi-VN" altLang="en-US" sz="2800" dirty="0">
                <a:latin typeface="Times New Roman" panose="02020603050405020304" pitchFamily="18" charset="0"/>
                <a:cs typeface="Times New Roman" panose="02020603050405020304" pitchFamily="18" charset="0"/>
              </a:rPr>
              <a:t>.</a:t>
            </a:r>
            <a:endParaRPr lang="en-US" altLang="en-US" sz="2800" dirty="0">
              <a:latin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10696110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5F0DEB3A-3FE9-4DE7-B49C-BAAFA2994670}"/>
              </a:ext>
            </a:extLst>
          </p:cNvPr>
          <p:cNvSpPr txBox="1"/>
          <p:nvPr/>
        </p:nvSpPr>
        <p:spPr>
          <a:xfrm>
            <a:off x="149629" y="149626"/>
            <a:ext cx="6101542" cy="461665"/>
          </a:xfrm>
          <a:prstGeom prst="rect">
            <a:avLst/>
          </a:prstGeom>
          <a:noFill/>
        </p:spPr>
        <p:txBody>
          <a:bodyPr wrap="square" rtlCol="0">
            <a:spAutoFit/>
          </a:bodyPr>
          <a:lstStyle/>
          <a:p>
            <a:r>
              <a:rPr lang="en-US" altLang="en-US" sz="2400" b="1" dirty="0">
                <a:solidFill>
                  <a:srgbClr val="FFFF00"/>
                </a:solidFill>
                <a:latin typeface="Times New Roman" panose="02020603050405020304" pitchFamily="18" charset="0"/>
              </a:rPr>
              <a:t>NỘI DUNG PHIẾU ĐÁNH GIÁ TIÊU CHÍ</a:t>
            </a:r>
            <a:endParaRPr lang="en-US" sz="2400" dirty="0">
              <a:solidFill>
                <a:srgbClr val="FFFF00"/>
              </a:solidFill>
            </a:endParaRPr>
          </a:p>
        </p:txBody>
      </p:sp>
      <p:sp>
        <p:nvSpPr>
          <p:cNvPr id="3" name="TextBox 2">
            <a:extLst>
              <a:ext uri="{FF2B5EF4-FFF2-40B4-BE49-F238E27FC236}">
                <a16:creationId xmlns:a16="http://schemas.microsoft.com/office/drawing/2014/main" xmlns="" id="{328BD49E-7099-40B6-BE23-D627EB3B5F6B}"/>
              </a:ext>
            </a:extLst>
          </p:cNvPr>
          <p:cNvSpPr txBox="1"/>
          <p:nvPr/>
        </p:nvSpPr>
        <p:spPr>
          <a:xfrm>
            <a:off x="714895" y="1014153"/>
            <a:ext cx="7714210" cy="2462213"/>
          </a:xfrm>
          <a:prstGeom prst="rect">
            <a:avLst/>
          </a:prstGeom>
          <a:noFill/>
        </p:spPr>
        <p:txBody>
          <a:bodyPr wrap="square" rtlCol="0">
            <a:spAutoFit/>
          </a:bodyPr>
          <a:lstStyle/>
          <a:p>
            <a:pPr marL="0" indent="0" algn="just">
              <a:buFont typeface="Arial" charset="0"/>
              <a:buNone/>
              <a:defRPr/>
            </a:pPr>
            <a:r>
              <a:rPr lang="en-US" sz="2800" b="1" dirty="0">
                <a:solidFill>
                  <a:srgbClr val="FF0000"/>
                </a:solidFill>
                <a:latin typeface="+mj-lt"/>
              </a:rPr>
              <a:t>*</a:t>
            </a:r>
            <a:r>
              <a:rPr lang="vi-VN" sz="2800" b="1" dirty="0">
                <a:solidFill>
                  <a:srgbClr val="FF0000"/>
                </a:solidFill>
                <a:latin typeface="+mj-lt"/>
              </a:rPr>
              <a:t>Lưu ý:</a:t>
            </a:r>
            <a:endParaRPr lang="en-US" sz="2800" dirty="0">
              <a:solidFill>
                <a:srgbClr val="FF0000"/>
              </a:solidFill>
              <a:latin typeface="+mj-lt"/>
            </a:endParaRPr>
          </a:p>
          <a:p>
            <a:pPr marL="457200" indent="-457200" algn="just">
              <a:buClr>
                <a:srgbClr val="0000FF"/>
              </a:buClr>
              <a:buFont typeface="Wingdings" panose="05000000000000000000" pitchFamily="2" charset="2"/>
              <a:buChar char="v"/>
              <a:defRPr/>
            </a:pPr>
            <a:r>
              <a:rPr lang="vi-VN" sz="2800" dirty="0">
                <a:latin typeface="+mj-lt"/>
              </a:rPr>
              <a:t>Khi xác định điểm mạnh, điểm yếu nên </a:t>
            </a:r>
            <a:r>
              <a:rPr lang="vi-VN" sz="2800" dirty="0">
                <a:solidFill>
                  <a:srgbClr val="FF0000"/>
                </a:solidFill>
                <a:latin typeface="+mj-lt"/>
              </a:rPr>
              <a:t>so sánh</a:t>
            </a:r>
            <a:r>
              <a:rPr lang="vi-VN" sz="2800" dirty="0">
                <a:latin typeface="+mj-lt"/>
              </a:rPr>
              <a:t> với các </a:t>
            </a:r>
            <a:r>
              <a:rPr lang="vi-VN" sz="2800" dirty="0">
                <a:solidFill>
                  <a:srgbClr val="0000FF"/>
                </a:solidFill>
                <a:latin typeface="+mj-lt"/>
              </a:rPr>
              <a:t>yêu cầu chung</a:t>
            </a:r>
            <a:r>
              <a:rPr lang="vi-VN" sz="2800" dirty="0">
                <a:latin typeface="+mj-lt"/>
              </a:rPr>
              <a:t>, </a:t>
            </a:r>
            <a:r>
              <a:rPr lang="vi-VN" sz="2800" dirty="0">
                <a:solidFill>
                  <a:srgbClr val="0000FF"/>
                </a:solidFill>
                <a:latin typeface="+mj-lt"/>
              </a:rPr>
              <a:t>bối cảnh </a:t>
            </a:r>
            <a:r>
              <a:rPr lang="vi-VN" sz="2800" dirty="0">
                <a:solidFill>
                  <a:schemeClr val="tx1"/>
                </a:solidFill>
                <a:latin typeface="+mj-lt"/>
              </a:rPr>
              <a:t>cụ thể</a:t>
            </a:r>
            <a:r>
              <a:rPr lang="vi-VN" sz="2800" dirty="0">
                <a:latin typeface="+mj-lt"/>
              </a:rPr>
              <a:t>, với các </a:t>
            </a:r>
            <a:r>
              <a:rPr lang="vi-VN" sz="2800" dirty="0">
                <a:solidFill>
                  <a:schemeClr val="tx1"/>
                </a:solidFill>
                <a:latin typeface="+mj-lt"/>
              </a:rPr>
              <a:t>trường có </a:t>
            </a:r>
            <a:r>
              <a:rPr lang="vi-VN" sz="2800" dirty="0">
                <a:solidFill>
                  <a:srgbClr val="0000FF"/>
                </a:solidFill>
                <a:latin typeface="+mj-lt"/>
              </a:rPr>
              <a:t>điều kiện tương đồng</a:t>
            </a:r>
            <a:r>
              <a:rPr lang="vi-VN" sz="2800" dirty="0">
                <a:latin typeface="+mj-lt"/>
              </a:rPr>
              <a:t>, có </a:t>
            </a:r>
            <a:r>
              <a:rPr lang="vi-VN" sz="2800" dirty="0">
                <a:solidFill>
                  <a:srgbClr val="0000FF"/>
                </a:solidFill>
                <a:latin typeface="+mj-lt"/>
              </a:rPr>
              <a:t>sứ mạng tương tự </a:t>
            </a:r>
            <a:r>
              <a:rPr lang="vi-VN" sz="2800" dirty="0">
                <a:latin typeface="+mj-lt"/>
              </a:rPr>
              <a:t>và với chính </a:t>
            </a:r>
            <a:r>
              <a:rPr lang="vi-VN" sz="2800" dirty="0">
                <a:solidFill>
                  <a:srgbClr val="0000FF"/>
                </a:solidFill>
                <a:latin typeface="+mj-lt"/>
              </a:rPr>
              <a:t>khả năng của nhà trường</a:t>
            </a:r>
            <a:r>
              <a:rPr lang="vi-VN" sz="2800" dirty="0">
                <a:latin typeface="+mj-lt"/>
              </a:rPr>
              <a:t>.</a:t>
            </a:r>
            <a:endParaRPr lang="en-US" sz="2800" dirty="0">
              <a:latin typeface="+mj-lt"/>
            </a:endParaRPr>
          </a:p>
          <a:p>
            <a:endParaRPr lang="en-US" dirty="0"/>
          </a:p>
        </p:txBody>
      </p:sp>
    </p:spTree>
    <p:extLst>
      <p:ext uri="{BB962C8B-B14F-4D97-AF65-F5344CB8AC3E}">
        <p14:creationId xmlns:p14="http://schemas.microsoft.com/office/powerpoint/2010/main" val="378263094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EC290794-2FD9-4144-901B-5C103F50B9FB}"/>
              </a:ext>
            </a:extLst>
          </p:cNvPr>
          <p:cNvSpPr txBox="1"/>
          <p:nvPr/>
        </p:nvSpPr>
        <p:spPr>
          <a:xfrm>
            <a:off x="0" y="199505"/>
            <a:ext cx="6400800" cy="707886"/>
          </a:xfrm>
          <a:prstGeom prst="rect">
            <a:avLst/>
          </a:prstGeom>
          <a:noFill/>
        </p:spPr>
        <p:txBody>
          <a:bodyPr wrap="square" rtlCol="0">
            <a:spAutoFit/>
          </a:bodyPr>
          <a:lstStyle/>
          <a:p>
            <a:r>
              <a:rPr lang="en-US" altLang="en-US" sz="2600" b="1" dirty="0">
                <a:solidFill>
                  <a:srgbClr val="FFFF00"/>
                </a:solidFill>
                <a:latin typeface="Times New Roman" panose="02020603050405020304" pitchFamily="18" charset="0"/>
              </a:rPr>
              <a:t>NỘI DUNG PHIẾU ĐÁNH GIÁ TIÊU CHÍ</a:t>
            </a:r>
            <a:endParaRPr lang="en-US" sz="2600" dirty="0">
              <a:solidFill>
                <a:srgbClr val="FFFF00"/>
              </a:solidFill>
            </a:endParaRPr>
          </a:p>
          <a:p>
            <a:endParaRPr lang="en-US" dirty="0"/>
          </a:p>
        </p:txBody>
      </p:sp>
      <p:sp>
        <p:nvSpPr>
          <p:cNvPr id="3" name="TextBox 2">
            <a:extLst>
              <a:ext uri="{FF2B5EF4-FFF2-40B4-BE49-F238E27FC236}">
                <a16:creationId xmlns:a16="http://schemas.microsoft.com/office/drawing/2014/main" xmlns="" id="{E1C70F59-3E83-4FC6-BADD-3BD8CD62117C}"/>
              </a:ext>
            </a:extLst>
          </p:cNvPr>
          <p:cNvSpPr txBox="1"/>
          <p:nvPr/>
        </p:nvSpPr>
        <p:spPr>
          <a:xfrm>
            <a:off x="532015" y="907391"/>
            <a:ext cx="7847214" cy="3744615"/>
          </a:xfrm>
          <a:prstGeom prst="rect">
            <a:avLst/>
          </a:prstGeom>
          <a:noFill/>
        </p:spPr>
        <p:txBody>
          <a:bodyPr wrap="square" rtlCol="0">
            <a:spAutoFit/>
          </a:bodyPr>
          <a:lstStyle/>
          <a:p>
            <a:pPr marL="0" indent="0" algn="just">
              <a:lnSpc>
                <a:spcPts val="2800"/>
              </a:lnSpc>
              <a:spcBef>
                <a:spcPts val="0"/>
              </a:spcBef>
              <a:buFont typeface="Arial" charset="0"/>
              <a:buNone/>
              <a:defRPr/>
            </a:pPr>
            <a:r>
              <a:rPr lang="vi-VN" sz="2800" b="1" dirty="0">
                <a:latin typeface="Times New Roman" pitchFamily="18" charset="0"/>
                <a:cs typeface="Times New Roman" pitchFamily="18" charset="0"/>
              </a:rPr>
              <a:t>4. Kế hoạch cải tiến chất lượng</a:t>
            </a:r>
            <a:endParaRPr lang="en-US" sz="2800" b="1" dirty="0">
              <a:latin typeface="Times New Roman" pitchFamily="18" charset="0"/>
              <a:cs typeface="Times New Roman" pitchFamily="18" charset="0"/>
            </a:endParaRPr>
          </a:p>
          <a:p>
            <a:pPr marL="457200" indent="-457200" algn="just">
              <a:lnSpc>
                <a:spcPts val="3000"/>
              </a:lnSpc>
              <a:spcBef>
                <a:spcPts val="0"/>
              </a:spcBef>
              <a:buFont typeface="Wingdings" panose="05000000000000000000" pitchFamily="2" charset="2"/>
              <a:buChar char="v"/>
              <a:defRPr/>
            </a:pPr>
            <a:r>
              <a:rPr lang="en-US" sz="2800" dirty="0">
                <a:solidFill>
                  <a:srgbClr val="FF0000"/>
                </a:solidFill>
                <a:latin typeface="Times New Roman" pitchFamily="18" charset="0"/>
                <a:cs typeface="Times New Roman" pitchFamily="18" charset="0"/>
              </a:rPr>
              <a:t>P</a:t>
            </a:r>
            <a:r>
              <a:rPr lang="vi-VN" sz="2800" dirty="0">
                <a:solidFill>
                  <a:srgbClr val="FF0000"/>
                </a:solidFill>
                <a:latin typeface="Times New Roman" pitchFamily="18" charset="0"/>
                <a:cs typeface="Times New Roman" pitchFamily="18" charset="0"/>
              </a:rPr>
              <a:t>hát huy </a:t>
            </a:r>
            <a:r>
              <a:rPr lang="vi-VN" sz="2800" dirty="0">
                <a:latin typeface="Times New Roman" pitchFamily="18" charset="0"/>
                <a:cs typeface="Times New Roman" pitchFamily="18" charset="0"/>
              </a:rPr>
              <a:t>những </a:t>
            </a:r>
            <a:r>
              <a:rPr lang="vi-VN" sz="2800" dirty="0">
                <a:solidFill>
                  <a:srgbClr val="FF0000"/>
                </a:solidFill>
                <a:latin typeface="Times New Roman" pitchFamily="18" charset="0"/>
                <a:cs typeface="Times New Roman" pitchFamily="18" charset="0"/>
              </a:rPr>
              <a:t>điểm mạnh</a:t>
            </a:r>
            <a:r>
              <a:rPr lang="vi-VN" sz="2800" dirty="0">
                <a:latin typeface="Times New Roman" pitchFamily="18" charset="0"/>
                <a:cs typeface="Times New Roman" pitchFamily="18" charset="0"/>
              </a:rPr>
              <a:t>, </a:t>
            </a:r>
            <a:r>
              <a:rPr lang="vi-VN" sz="2800" dirty="0">
                <a:solidFill>
                  <a:srgbClr val="FF0000"/>
                </a:solidFill>
                <a:latin typeface="Times New Roman" pitchFamily="18" charset="0"/>
                <a:cs typeface="Times New Roman" pitchFamily="18" charset="0"/>
              </a:rPr>
              <a:t>khắc phục điểm yếu </a:t>
            </a:r>
            <a:r>
              <a:rPr lang="vi-VN" sz="2800" dirty="0">
                <a:latin typeface="Times New Roman" pitchFamily="18" charset="0"/>
                <a:cs typeface="Times New Roman" pitchFamily="18" charset="0"/>
              </a:rPr>
              <a:t>trong từng tiêu chí. Kế hoạch phải </a:t>
            </a:r>
            <a:r>
              <a:rPr lang="vi-VN" sz="2800" dirty="0">
                <a:solidFill>
                  <a:srgbClr val="FF0000"/>
                </a:solidFill>
                <a:latin typeface="Times New Roman" pitchFamily="18" charset="0"/>
                <a:cs typeface="Times New Roman" pitchFamily="18" charset="0"/>
              </a:rPr>
              <a:t>cụ thể </a:t>
            </a:r>
            <a:r>
              <a:rPr lang="vi-VN" sz="2800" dirty="0">
                <a:latin typeface="Times New Roman" pitchFamily="18" charset="0"/>
                <a:cs typeface="Times New Roman" pitchFamily="18" charset="0"/>
              </a:rPr>
              <a:t>và có tính </a:t>
            </a:r>
            <a:r>
              <a:rPr lang="vi-VN" sz="2800" dirty="0">
                <a:solidFill>
                  <a:srgbClr val="FF0000"/>
                </a:solidFill>
                <a:latin typeface="Times New Roman" pitchFamily="18" charset="0"/>
                <a:cs typeface="Times New Roman" pitchFamily="18" charset="0"/>
              </a:rPr>
              <a:t>khả thi</a:t>
            </a:r>
            <a:r>
              <a:rPr lang="vi-VN" sz="2800" dirty="0">
                <a:latin typeface="Times New Roman" pitchFamily="18" charset="0"/>
                <a:cs typeface="Times New Roman" pitchFamily="18" charset="0"/>
              </a:rPr>
              <a:t>, </a:t>
            </a:r>
            <a:r>
              <a:rPr lang="vi-VN" sz="2800" dirty="0">
                <a:solidFill>
                  <a:srgbClr val="FF0000"/>
                </a:solidFill>
                <a:latin typeface="Times New Roman" pitchFamily="18" charset="0"/>
                <a:cs typeface="Times New Roman" pitchFamily="18" charset="0"/>
              </a:rPr>
              <a:t>tránh chung chung </a:t>
            </a:r>
            <a:r>
              <a:rPr lang="vi-VN" sz="2800" dirty="0">
                <a:latin typeface="Times New Roman" pitchFamily="18" charset="0"/>
                <a:cs typeface="Times New Roman" pitchFamily="18" charset="0"/>
              </a:rPr>
              <a:t>(cần có các giải pháp cụ thể, mốc thời gian thực hiện, thời gian hoàn thành, nhân lực thực hiện, kinh phí cần có và các biện pháp giám sát,...)</a:t>
            </a:r>
            <a:endParaRPr lang="en-US" sz="2800" dirty="0">
              <a:latin typeface="Times New Roman" pitchFamily="18" charset="0"/>
              <a:cs typeface="Times New Roman" pitchFamily="18" charset="0"/>
            </a:endParaRPr>
          </a:p>
          <a:p>
            <a:pPr marL="457200" indent="-457200" algn="just">
              <a:lnSpc>
                <a:spcPts val="3000"/>
              </a:lnSpc>
              <a:spcBef>
                <a:spcPts val="0"/>
              </a:spcBef>
              <a:buFont typeface="Wingdings" panose="05000000000000000000" pitchFamily="2" charset="2"/>
              <a:buChar char="v"/>
              <a:defRPr/>
            </a:pPr>
            <a:r>
              <a:rPr lang="en-US" sz="2800" dirty="0">
                <a:solidFill>
                  <a:srgbClr val="FF00FF"/>
                </a:solidFill>
                <a:latin typeface="Times New Roman" pitchFamily="18" charset="0"/>
                <a:cs typeface="Times New Roman" pitchFamily="18" charset="0"/>
              </a:rPr>
              <a:t>P</a:t>
            </a:r>
            <a:r>
              <a:rPr lang="vi-VN" sz="2800" dirty="0">
                <a:solidFill>
                  <a:srgbClr val="FF00FF"/>
                </a:solidFill>
                <a:latin typeface="Times New Roman" pitchFamily="18" charset="0"/>
                <a:cs typeface="Times New Roman" pitchFamily="18" charset="0"/>
              </a:rPr>
              <a:t>hù hợp </a:t>
            </a:r>
            <a:r>
              <a:rPr lang="vi-VN" sz="2800" dirty="0">
                <a:latin typeface="Times New Roman" pitchFamily="18" charset="0"/>
                <a:cs typeface="Times New Roman" pitchFamily="18" charset="0"/>
              </a:rPr>
              <a:t>với trường, địa phương</a:t>
            </a:r>
            <a:r>
              <a:rPr lang="en-US" sz="2800" dirty="0">
                <a:latin typeface="Times New Roman" pitchFamily="18" charset="0"/>
                <a:cs typeface="Times New Roman" pitchFamily="18" charset="0"/>
              </a:rPr>
              <a:t>.</a:t>
            </a:r>
          </a:p>
          <a:p>
            <a:pPr marL="457200" indent="-457200" algn="just">
              <a:lnSpc>
                <a:spcPts val="3000"/>
              </a:lnSpc>
              <a:spcBef>
                <a:spcPts val="0"/>
              </a:spcBef>
              <a:buFont typeface="Wingdings" panose="05000000000000000000" pitchFamily="2" charset="2"/>
              <a:buChar char="v"/>
              <a:defRPr/>
            </a:pPr>
            <a:r>
              <a:rPr lang="en-US" sz="2800" dirty="0">
                <a:solidFill>
                  <a:srgbClr val="FF00FF"/>
                </a:solidFill>
                <a:latin typeface="Times New Roman" pitchFamily="18" charset="0"/>
                <a:cs typeface="Times New Roman" pitchFamily="18" charset="0"/>
              </a:rPr>
              <a:t>P</a:t>
            </a:r>
            <a:r>
              <a:rPr lang="vi-VN" sz="2800" dirty="0">
                <a:solidFill>
                  <a:srgbClr val="FF00FF"/>
                </a:solidFill>
                <a:latin typeface="Times New Roman" pitchFamily="18" charset="0"/>
                <a:cs typeface="Times New Roman" pitchFamily="18" charset="0"/>
              </a:rPr>
              <a:t>hù hợp</a:t>
            </a:r>
            <a:r>
              <a:rPr lang="vi-VN" sz="2800" dirty="0">
                <a:latin typeface="Times New Roman" pitchFamily="18" charset="0"/>
                <a:cs typeface="Times New Roman" pitchFamily="18" charset="0"/>
              </a:rPr>
              <a:t> với cơ chế, chính sách hiện hành</a:t>
            </a:r>
            <a:r>
              <a:rPr lang="en-US" sz="2800" dirty="0">
                <a:latin typeface="Times New Roman" pitchFamily="18" charset="0"/>
                <a:cs typeface="Times New Roman" pitchFamily="18" charset="0"/>
              </a:rPr>
              <a:t>.</a:t>
            </a:r>
          </a:p>
          <a:p>
            <a:endParaRPr lang="en-US" dirty="0"/>
          </a:p>
        </p:txBody>
      </p:sp>
    </p:spTree>
    <p:extLst>
      <p:ext uri="{BB962C8B-B14F-4D97-AF65-F5344CB8AC3E}">
        <p14:creationId xmlns:p14="http://schemas.microsoft.com/office/powerpoint/2010/main" val="225043792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88882245-E842-414E-A5AA-1A1A4D9CE3E0}"/>
              </a:ext>
            </a:extLst>
          </p:cNvPr>
          <p:cNvSpPr txBox="1"/>
          <p:nvPr/>
        </p:nvSpPr>
        <p:spPr>
          <a:xfrm>
            <a:off x="182879" y="166256"/>
            <a:ext cx="6051665" cy="677108"/>
          </a:xfrm>
          <a:prstGeom prst="rect">
            <a:avLst/>
          </a:prstGeom>
          <a:noFill/>
        </p:spPr>
        <p:txBody>
          <a:bodyPr wrap="square" rtlCol="0">
            <a:spAutoFit/>
          </a:bodyPr>
          <a:lstStyle/>
          <a:p>
            <a:r>
              <a:rPr lang="en-US" altLang="en-US" sz="2400" b="1" dirty="0">
                <a:solidFill>
                  <a:srgbClr val="FFFF00"/>
                </a:solidFill>
                <a:latin typeface="Times New Roman" panose="02020603050405020304" pitchFamily="18" charset="0"/>
              </a:rPr>
              <a:t>NỘI DUNG PHIẾU ĐÁNH GIÁ TIÊU CHÍ</a:t>
            </a:r>
            <a:endParaRPr lang="en-US" sz="2400" dirty="0">
              <a:solidFill>
                <a:srgbClr val="FFFF00"/>
              </a:solidFill>
            </a:endParaRPr>
          </a:p>
          <a:p>
            <a:endParaRPr lang="en-US" dirty="0"/>
          </a:p>
        </p:txBody>
      </p:sp>
      <p:sp>
        <p:nvSpPr>
          <p:cNvPr id="3" name="TextBox 2">
            <a:extLst>
              <a:ext uri="{FF2B5EF4-FFF2-40B4-BE49-F238E27FC236}">
                <a16:creationId xmlns:a16="http://schemas.microsoft.com/office/drawing/2014/main" xmlns="" id="{E136A5F0-0C97-4DBD-85F2-078C03384902}"/>
              </a:ext>
            </a:extLst>
          </p:cNvPr>
          <p:cNvSpPr txBox="1"/>
          <p:nvPr/>
        </p:nvSpPr>
        <p:spPr>
          <a:xfrm>
            <a:off x="532015" y="843364"/>
            <a:ext cx="7996843" cy="3898503"/>
          </a:xfrm>
          <a:prstGeom prst="rect">
            <a:avLst/>
          </a:prstGeom>
          <a:noFill/>
        </p:spPr>
        <p:txBody>
          <a:bodyPr wrap="square" rtlCol="0">
            <a:spAutoFit/>
          </a:bodyPr>
          <a:lstStyle/>
          <a:p>
            <a:pPr algn="just">
              <a:lnSpc>
                <a:spcPts val="2800"/>
              </a:lnSpc>
              <a:spcBef>
                <a:spcPts val="0"/>
              </a:spcBef>
              <a:buClr>
                <a:srgbClr val="FF0000"/>
              </a:buClr>
              <a:defRPr/>
            </a:pPr>
            <a:r>
              <a:rPr lang="vi-VN" sz="2800" b="1" dirty="0">
                <a:latin typeface="Times New Roman" pitchFamily="18" charset="0"/>
                <a:cs typeface="Times New Roman" pitchFamily="18" charset="0"/>
              </a:rPr>
              <a:t>4. Kế hoạch cải tiến chất lượng</a:t>
            </a:r>
            <a:endParaRPr lang="en-US" sz="2800" b="1" dirty="0">
              <a:latin typeface="Times New Roman" pitchFamily="18" charset="0"/>
              <a:cs typeface="Times New Roman" pitchFamily="18" charset="0"/>
            </a:endParaRPr>
          </a:p>
          <a:p>
            <a:pPr marL="457200" indent="-457200" algn="just">
              <a:lnSpc>
                <a:spcPts val="2800"/>
              </a:lnSpc>
              <a:spcBef>
                <a:spcPts val="0"/>
              </a:spcBef>
              <a:buClr>
                <a:srgbClr val="FF0000"/>
              </a:buClr>
              <a:buFont typeface="Wingdings" panose="05000000000000000000" pitchFamily="2" charset="2"/>
              <a:buChar char="v"/>
              <a:defRPr/>
            </a:pPr>
            <a:r>
              <a:rPr lang="en-US" sz="2800" dirty="0" err="1">
                <a:solidFill>
                  <a:srgbClr val="0000FF"/>
                </a:solidFill>
                <a:latin typeface="Times New Roman" pitchFamily="18" charset="0"/>
                <a:cs typeface="Times New Roman" pitchFamily="18" charset="0"/>
              </a:rPr>
              <a:t>Đảm</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bảo</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tính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tổng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thể</a:t>
            </a:r>
            <a:r>
              <a:rPr lang="en-US" sz="2800" dirty="0">
                <a:solidFill>
                  <a:srgbClr val="0000FF"/>
                </a:solidFill>
                <a:latin typeface="Times New Roman" pitchFamily="18" charset="0"/>
                <a:cs typeface="Times New Roman" pitchFamily="18" charset="0"/>
              </a:rPr>
              <a:t>. </a:t>
            </a:r>
            <a:r>
              <a:rPr lang="en-US" sz="2800" dirty="0" err="1">
                <a:latin typeface="Times New Roman" pitchFamily="18" charset="0"/>
                <a:cs typeface="Times New Roman" pitchFamily="18" charset="0"/>
              </a:rPr>
              <a:t>Phải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đặt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các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công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việc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cần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cải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tiến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của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mỗi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tiêu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chí</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trong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mối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quan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hệ</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với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tất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cả</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các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tiêu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chí</a:t>
            </a:r>
            <a:r>
              <a:rPr lang="en-US" sz="2800" dirty="0">
                <a:latin typeface="Times New Roman" pitchFamily="18" charset="0"/>
                <a:cs typeface="Times New Roman" pitchFamily="18" charset="0"/>
              </a:rPr>
              <a:t>. </a:t>
            </a:r>
          </a:p>
          <a:p>
            <a:pPr marL="457200" indent="-457200" algn="just">
              <a:lnSpc>
                <a:spcPts val="2800"/>
              </a:lnSpc>
              <a:spcBef>
                <a:spcPts val="0"/>
              </a:spcBef>
              <a:buClr>
                <a:srgbClr val="FF0000"/>
              </a:buClr>
              <a:buFont typeface="Wingdings" panose="05000000000000000000" pitchFamily="2" charset="2"/>
              <a:buChar char="v"/>
              <a:defRPr/>
            </a:pPr>
            <a:r>
              <a:rPr lang="en-US" sz="2800" dirty="0" err="1">
                <a:latin typeface="Times New Roman" pitchFamily="18" charset="0"/>
                <a:cs typeface="Times New Roman" pitchFamily="18" charset="0"/>
              </a:rPr>
              <a:t>Hội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đồng</a:t>
            </a:r>
            <a:r>
              <a:rPr lang="en-US" sz="2800" dirty="0">
                <a:latin typeface="Times New Roman" pitchFamily="18" charset="0"/>
                <a:cs typeface="Times New Roman" pitchFamily="18" charset="0"/>
              </a:rPr>
              <a:t> TĐG </a:t>
            </a:r>
            <a:r>
              <a:rPr lang="en-US" sz="2800" dirty="0" err="1">
                <a:latin typeface="Times New Roman" pitchFamily="18" charset="0"/>
                <a:cs typeface="Times New Roman" pitchFamily="18" charset="0"/>
              </a:rPr>
              <a:t>và</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lãnh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đạo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phải</a:t>
            </a:r>
            <a:r>
              <a:rPr lang="en-US" sz="2800" dirty="0">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cân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nhắc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điều</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chỉnh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cân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đối</a:t>
            </a:r>
            <a:r>
              <a:rPr lang="en-US" sz="2800" dirty="0">
                <a:solidFill>
                  <a:srgbClr val="0000FF"/>
                </a:solidFill>
                <a:latin typeface="Times New Roman" pitchFamily="18" charset="0"/>
                <a:cs typeface="Times New Roman" pitchFamily="18" charset="0"/>
              </a:rPr>
              <a:t> </a:t>
            </a:r>
            <a:r>
              <a:rPr lang="en-US" sz="2800" dirty="0" err="1">
                <a:latin typeface="Times New Roman" pitchFamily="18" charset="0"/>
                <a:cs typeface="Times New Roman" pitchFamily="18" charset="0"/>
              </a:rPr>
              <a:t>sao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kế</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hoạch</a:t>
            </a:r>
            <a:r>
              <a:rPr lang="en-US" sz="2800" dirty="0">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phù</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hợp</a:t>
            </a:r>
            <a:r>
              <a:rPr lang="en-US" sz="2800" dirty="0">
                <a:solidFill>
                  <a:srgbClr val="FF0000"/>
                </a:solidFill>
                <a:latin typeface="Times New Roman" pitchFamily="18" charset="0"/>
                <a:cs typeface="Times New Roman" pitchFamily="18" charset="0"/>
              </a:rPr>
              <a:t> </a:t>
            </a:r>
            <a:r>
              <a:rPr lang="en-US" sz="2800" dirty="0" err="1">
                <a:latin typeface="Times New Roman" pitchFamily="18" charset="0"/>
                <a:cs typeface="Times New Roman" pitchFamily="18" charset="0"/>
              </a:rPr>
              <a:t>với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điều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kiện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thực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tế</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mà</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vẫn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đảm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bảo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được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những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việc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cần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ưu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tiên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để</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làm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trước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những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việc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sẽ</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làm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sau</a:t>
            </a:r>
            <a:r>
              <a:rPr lang="en-US" sz="2800" dirty="0">
                <a:latin typeface="Times New Roman" pitchFamily="18" charset="0"/>
                <a:cs typeface="Times New Roman" pitchFamily="18" charset="0"/>
              </a:rPr>
              <a:t>.</a:t>
            </a:r>
          </a:p>
          <a:p>
            <a:pPr marL="457200" indent="-457200" algn="just">
              <a:lnSpc>
                <a:spcPts val="2800"/>
              </a:lnSpc>
              <a:spcBef>
                <a:spcPts val="0"/>
              </a:spcBef>
              <a:buClr>
                <a:srgbClr val="FF0000"/>
              </a:buClr>
              <a:buFont typeface="Wingdings" panose="05000000000000000000" pitchFamily="2" charset="2"/>
              <a:buChar char="v"/>
              <a:defRPr/>
            </a:pPr>
            <a:r>
              <a:rPr lang="en-US" sz="2800" dirty="0">
                <a:latin typeface="Times New Roman" pitchFamily="18" charset="0"/>
                <a:cs typeface="Times New Roman" pitchFamily="18" charset="0"/>
              </a:rPr>
              <a:t>T</a:t>
            </a:r>
            <a:r>
              <a:rPr lang="vi-VN" sz="2800" dirty="0">
                <a:latin typeface="Times New Roman" pitchFamily="18" charset="0"/>
                <a:cs typeface="Times New Roman" pitchFamily="18" charset="0"/>
              </a:rPr>
              <a:t>hể hiện </a:t>
            </a:r>
            <a:r>
              <a:rPr lang="vi-VN" sz="2800" dirty="0">
                <a:solidFill>
                  <a:srgbClr val="FF0000"/>
                </a:solidFill>
                <a:latin typeface="Times New Roman" pitchFamily="18" charset="0"/>
                <a:cs typeface="Times New Roman" pitchFamily="18" charset="0"/>
              </a:rPr>
              <a:t>quyết tâm cải tiến, nâng cao chất lượng </a:t>
            </a:r>
            <a:r>
              <a:rPr lang="en-US" sz="2800" dirty="0" err="1">
                <a:latin typeface="Times New Roman" pitchFamily="18" charset="0"/>
                <a:cs typeface="Times New Roman" pitchFamily="18" charset="0"/>
              </a:rPr>
              <a:t>các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hoạt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động</a:t>
            </a:r>
            <a:r>
              <a:rPr lang="vi-VN" sz="2800" dirty="0">
                <a:latin typeface="Times New Roman" pitchFamily="18" charset="0"/>
                <a:cs typeface="Times New Roman" pitchFamily="18" charset="0"/>
              </a:rPr>
              <a:t> của </a:t>
            </a:r>
            <a:r>
              <a:rPr lang="en-US" sz="2800" dirty="0" err="1">
                <a:latin typeface="Times New Roman" pitchFamily="18" charset="0"/>
                <a:cs typeface="Times New Roman" pitchFamily="18" charset="0"/>
              </a:rPr>
              <a:t>nhà</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trường</a:t>
            </a:r>
            <a:r>
              <a:rPr lang="vi-VN" sz="2800" dirty="0">
                <a:latin typeface="Times New Roman" pitchFamily="18" charset="0"/>
                <a:cs typeface="Times New Roman" pitchFamily="18" charset="0"/>
              </a:rPr>
              <a:t>.</a:t>
            </a:r>
            <a:endParaRPr lang="en-US" sz="2800" dirty="0">
              <a:latin typeface="Times New Roman" pitchFamily="18" charset="0"/>
              <a:cs typeface="Times New Roman" pitchFamily="18" charset="0"/>
            </a:endParaRPr>
          </a:p>
          <a:p>
            <a:endParaRPr lang="en-US" dirty="0"/>
          </a:p>
        </p:txBody>
      </p:sp>
    </p:spTree>
    <p:extLst>
      <p:ext uri="{BB962C8B-B14F-4D97-AF65-F5344CB8AC3E}">
        <p14:creationId xmlns:p14="http://schemas.microsoft.com/office/powerpoint/2010/main" val="250099119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C72B259D-1E8D-46E5-B0A9-D4DF11B693B9}"/>
              </a:ext>
            </a:extLst>
          </p:cNvPr>
          <p:cNvSpPr txBox="1"/>
          <p:nvPr/>
        </p:nvSpPr>
        <p:spPr>
          <a:xfrm>
            <a:off x="83129" y="199508"/>
            <a:ext cx="5935287" cy="677108"/>
          </a:xfrm>
          <a:prstGeom prst="rect">
            <a:avLst/>
          </a:prstGeom>
          <a:noFill/>
        </p:spPr>
        <p:txBody>
          <a:bodyPr wrap="square" rtlCol="0">
            <a:spAutoFit/>
          </a:bodyPr>
          <a:lstStyle/>
          <a:p>
            <a:r>
              <a:rPr lang="en-US" altLang="en-US" sz="2400" b="1" dirty="0">
                <a:solidFill>
                  <a:srgbClr val="FFFF00"/>
                </a:solidFill>
                <a:latin typeface="Times New Roman" panose="02020603050405020304" pitchFamily="18" charset="0"/>
              </a:rPr>
              <a:t>NỘI DUNG PHIẾU ĐÁNH GIÁ TIÊU CHÍ</a:t>
            </a:r>
            <a:endParaRPr lang="en-US" sz="2400" dirty="0">
              <a:solidFill>
                <a:srgbClr val="FFFF00"/>
              </a:solidFill>
            </a:endParaRPr>
          </a:p>
          <a:p>
            <a:endParaRPr lang="en-US" dirty="0"/>
          </a:p>
        </p:txBody>
      </p:sp>
      <p:sp>
        <p:nvSpPr>
          <p:cNvPr id="3" name="TextBox 2">
            <a:extLst>
              <a:ext uri="{FF2B5EF4-FFF2-40B4-BE49-F238E27FC236}">
                <a16:creationId xmlns:a16="http://schemas.microsoft.com/office/drawing/2014/main" xmlns="" id="{567A7D8D-761D-4F9A-A897-EC9EA91DE729}"/>
              </a:ext>
            </a:extLst>
          </p:cNvPr>
          <p:cNvSpPr txBox="1"/>
          <p:nvPr/>
        </p:nvSpPr>
        <p:spPr>
          <a:xfrm>
            <a:off x="631767" y="1097280"/>
            <a:ext cx="7747462" cy="3042458"/>
          </a:xfrm>
          <a:prstGeom prst="rect">
            <a:avLst/>
          </a:prstGeom>
          <a:noFill/>
        </p:spPr>
        <p:txBody>
          <a:bodyPr wrap="square" rtlCol="0">
            <a:spAutoFit/>
          </a:bodyPr>
          <a:lstStyle/>
          <a:p>
            <a:endParaRPr lang="en-US" dirty="0"/>
          </a:p>
        </p:txBody>
      </p:sp>
      <p:graphicFrame>
        <p:nvGraphicFramePr>
          <p:cNvPr id="5" name="Table 5">
            <a:extLst>
              <a:ext uri="{FF2B5EF4-FFF2-40B4-BE49-F238E27FC236}">
                <a16:creationId xmlns:a16="http://schemas.microsoft.com/office/drawing/2014/main" xmlns="" id="{310D4B00-1E67-4B82-9EC7-A700B1C8EAC7}"/>
              </a:ext>
            </a:extLst>
          </p:cNvPr>
          <p:cNvGraphicFramePr>
            <a:graphicFrameLocks noGrp="1"/>
          </p:cNvGraphicFramePr>
          <p:nvPr>
            <p:extLst>
              <p:ext uri="{D42A27DB-BD31-4B8C-83A1-F6EECF244321}">
                <p14:modId xmlns:p14="http://schemas.microsoft.com/office/powerpoint/2010/main" val="1148196002"/>
              </p:ext>
            </p:extLst>
          </p:nvPr>
        </p:nvGraphicFramePr>
        <p:xfrm>
          <a:off x="631767" y="868996"/>
          <a:ext cx="7613766" cy="3307080"/>
        </p:xfrm>
        <a:graphic>
          <a:graphicData uri="http://schemas.openxmlformats.org/drawingml/2006/table">
            <a:tbl>
              <a:tblPr firstRow="1" bandRow="1">
                <a:tableStyleId>{A7BA97FD-3047-4A0E-A72F-FBEDD5CF1A03}</a:tableStyleId>
              </a:tblPr>
              <a:tblGrid>
                <a:gridCol w="1268961">
                  <a:extLst>
                    <a:ext uri="{9D8B030D-6E8A-4147-A177-3AD203B41FA5}">
                      <a16:colId xmlns:a16="http://schemas.microsoft.com/office/drawing/2014/main" xmlns="" val="1873228218"/>
                    </a:ext>
                  </a:extLst>
                </a:gridCol>
                <a:gridCol w="1268961">
                  <a:extLst>
                    <a:ext uri="{9D8B030D-6E8A-4147-A177-3AD203B41FA5}">
                      <a16:colId xmlns:a16="http://schemas.microsoft.com/office/drawing/2014/main" xmlns="" val="2880067742"/>
                    </a:ext>
                  </a:extLst>
                </a:gridCol>
                <a:gridCol w="1268961">
                  <a:extLst>
                    <a:ext uri="{9D8B030D-6E8A-4147-A177-3AD203B41FA5}">
                      <a16:colId xmlns:a16="http://schemas.microsoft.com/office/drawing/2014/main" xmlns="" val="3728413559"/>
                    </a:ext>
                  </a:extLst>
                </a:gridCol>
                <a:gridCol w="1268961">
                  <a:extLst>
                    <a:ext uri="{9D8B030D-6E8A-4147-A177-3AD203B41FA5}">
                      <a16:colId xmlns:a16="http://schemas.microsoft.com/office/drawing/2014/main" xmlns="" val="3375695783"/>
                    </a:ext>
                  </a:extLst>
                </a:gridCol>
                <a:gridCol w="1268961">
                  <a:extLst>
                    <a:ext uri="{9D8B030D-6E8A-4147-A177-3AD203B41FA5}">
                      <a16:colId xmlns:a16="http://schemas.microsoft.com/office/drawing/2014/main" xmlns="" val="3254153279"/>
                    </a:ext>
                  </a:extLst>
                </a:gridCol>
                <a:gridCol w="1268961">
                  <a:extLst>
                    <a:ext uri="{9D8B030D-6E8A-4147-A177-3AD203B41FA5}">
                      <a16:colId xmlns:a16="http://schemas.microsoft.com/office/drawing/2014/main" xmlns="" val="3109975292"/>
                    </a:ext>
                  </a:extLst>
                </a:gridCol>
              </a:tblGrid>
              <a:tr h="491490">
                <a:tc gridSpan="2">
                  <a:txBody>
                    <a:bodyPr/>
                    <a:lstStyle/>
                    <a:p>
                      <a:pPr algn="ctr"/>
                      <a:r>
                        <a:rPr lang="en-US" sz="2800" b="1" i="0" u="none" strike="noStrike" cap="none" dirty="0" err="1">
                          <a:solidFill>
                            <a:srgbClr val="000000"/>
                          </a:solidFill>
                          <a:effectLst/>
                          <a:latin typeface="Times New Roman" panose="02020603050405020304" pitchFamily="18" charset="0"/>
                          <a:ea typeface="Arial"/>
                          <a:cs typeface="Times New Roman" panose="02020603050405020304" pitchFamily="18" charset="0"/>
                          <a:sym typeface="Arial"/>
                        </a:rPr>
                        <a:t>Mức</a:t>
                      </a:r>
                      <a:r>
                        <a:rPr lang="en-US" sz="2800" b="1" i="0" u="none" strike="noStrike" cap="none" dirty="0">
                          <a:solidFill>
                            <a:srgbClr val="000000"/>
                          </a:solidFill>
                          <a:effectLst/>
                          <a:latin typeface="Times New Roman" panose="02020603050405020304" pitchFamily="18" charset="0"/>
                          <a:ea typeface="Arial"/>
                          <a:cs typeface="Times New Roman" panose="02020603050405020304" pitchFamily="18" charset="0"/>
                          <a:sym typeface="Arial"/>
                        </a:rPr>
                        <a:t> 1</a:t>
                      </a:r>
                      <a:endParaRPr lang="en-US" sz="2800" b="1" dirty="0">
                        <a:latin typeface="Times New Roman" panose="02020603050405020304" pitchFamily="18" charset="0"/>
                        <a:cs typeface="Times New Roman" panose="02020603050405020304" pitchFamily="18" charset="0"/>
                      </a:endParaRPr>
                    </a:p>
                  </a:txBody>
                  <a:tcPr/>
                </a:tc>
                <a:tc hMerge="1">
                  <a:txBody>
                    <a:bodyPr/>
                    <a:lstStyle/>
                    <a:p>
                      <a:endParaRPr lang="en-US" dirty="0"/>
                    </a:p>
                  </a:txBody>
                  <a:tcPr/>
                </a:tc>
                <a:tc gridSpan="2">
                  <a:txBody>
                    <a:bodyPr/>
                    <a:lstStyle/>
                    <a:p>
                      <a:pPr algn="ctr"/>
                      <a:r>
                        <a:rPr lang="en-US" sz="2800" b="1" i="0" u="none" strike="noStrike" cap="none" dirty="0" err="1">
                          <a:solidFill>
                            <a:srgbClr val="000000"/>
                          </a:solidFill>
                          <a:effectLst/>
                          <a:latin typeface="Times New Roman" panose="02020603050405020304" pitchFamily="18" charset="0"/>
                          <a:ea typeface="Arial"/>
                          <a:cs typeface="Times New Roman" panose="02020603050405020304" pitchFamily="18" charset="0"/>
                          <a:sym typeface="Arial"/>
                        </a:rPr>
                        <a:t>Mức</a:t>
                      </a:r>
                      <a:r>
                        <a:rPr lang="en-US" sz="2800" b="1" i="0" u="none" strike="noStrike" cap="none" dirty="0">
                          <a:solidFill>
                            <a:srgbClr val="000000"/>
                          </a:solidFill>
                          <a:effectLst/>
                          <a:latin typeface="Times New Roman" panose="02020603050405020304" pitchFamily="18" charset="0"/>
                          <a:ea typeface="Arial"/>
                          <a:cs typeface="Times New Roman" panose="02020603050405020304" pitchFamily="18" charset="0"/>
                          <a:sym typeface="Arial"/>
                        </a:rPr>
                        <a:t> 2</a:t>
                      </a:r>
                      <a:endParaRPr lang="en-US" sz="2800" b="1" dirty="0">
                        <a:latin typeface="Times New Roman" panose="02020603050405020304" pitchFamily="18" charset="0"/>
                        <a:cs typeface="Times New Roman" panose="02020603050405020304" pitchFamily="18" charset="0"/>
                      </a:endParaRPr>
                    </a:p>
                  </a:txBody>
                  <a:tcPr/>
                </a:tc>
                <a:tc hMerge="1">
                  <a:txBody>
                    <a:bodyPr/>
                    <a:lstStyle/>
                    <a:p>
                      <a:endParaRPr lang="en-US" dirty="0"/>
                    </a:p>
                  </a:txBody>
                  <a:tcPr/>
                </a:tc>
                <a:tc gridSpan="2">
                  <a:txBody>
                    <a:bodyPr/>
                    <a:lstStyle/>
                    <a:p>
                      <a:pPr algn="ctr"/>
                      <a:r>
                        <a:rPr lang="en-US" sz="2800" b="1" i="0" u="none" strike="noStrike" cap="none" dirty="0" err="1">
                          <a:solidFill>
                            <a:srgbClr val="000000"/>
                          </a:solidFill>
                          <a:effectLst/>
                          <a:latin typeface="Times New Roman" panose="02020603050405020304" pitchFamily="18" charset="0"/>
                          <a:ea typeface="Arial"/>
                          <a:cs typeface="Times New Roman" panose="02020603050405020304" pitchFamily="18" charset="0"/>
                          <a:sym typeface="Arial"/>
                        </a:rPr>
                        <a:t>Mức</a:t>
                      </a:r>
                      <a:r>
                        <a:rPr lang="en-US" sz="2800" b="1" i="0" u="none" strike="noStrike" cap="none" dirty="0">
                          <a:solidFill>
                            <a:srgbClr val="000000"/>
                          </a:solidFill>
                          <a:effectLst/>
                          <a:latin typeface="Times New Roman" panose="02020603050405020304" pitchFamily="18" charset="0"/>
                          <a:ea typeface="Arial"/>
                          <a:cs typeface="Times New Roman" panose="02020603050405020304" pitchFamily="18" charset="0"/>
                          <a:sym typeface="Arial"/>
                        </a:rPr>
                        <a:t> 3</a:t>
                      </a:r>
                      <a:endParaRPr lang="en-US" sz="2800" b="1" dirty="0">
                        <a:latin typeface="Times New Roman" panose="02020603050405020304" pitchFamily="18" charset="0"/>
                        <a:cs typeface="Times New Roman" panose="02020603050405020304" pitchFamily="18" charset="0"/>
                      </a:endParaRPr>
                    </a:p>
                  </a:txBody>
                  <a:tcPr/>
                </a:tc>
                <a:tc hMerge="1">
                  <a:txBody>
                    <a:bodyPr/>
                    <a:lstStyle/>
                    <a:p>
                      <a:endParaRPr lang="en-US" dirty="0"/>
                    </a:p>
                  </a:txBody>
                  <a:tcPr/>
                </a:tc>
                <a:extLst>
                  <a:ext uri="{0D108BD9-81ED-4DB2-BD59-A6C34878D82A}">
                    <a16:rowId xmlns:a16="http://schemas.microsoft.com/office/drawing/2014/main" xmlns="" val="421299635"/>
                  </a:ext>
                </a:extLst>
              </a:tr>
              <a:tr h="822960">
                <a:tc>
                  <a:txBody>
                    <a:bodyPr/>
                    <a:lstStyle/>
                    <a:p>
                      <a:pPr algn="ctr">
                        <a:lnSpc>
                          <a:spcPts val="1600"/>
                        </a:lnSpc>
                      </a:pPr>
                      <a:r>
                        <a:rPr lang="en-US" sz="1600" dirty="0" err="1">
                          <a:effectLst/>
                          <a:latin typeface="Times New Roman" panose="02020603050405020304" pitchFamily="18" charset="0"/>
                          <a:ea typeface="Calibri" panose="020F0502020204030204" pitchFamily="34" charset="0"/>
                        </a:rPr>
                        <a:t>Chỉ</a:t>
                      </a:r>
                      <a:r>
                        <a:rPr lang="en-US" sz="1600" dirty="0">
                          <a:effectLst/>
                          <a:latin typeface="Times New Roman" panose="02020603050405020304" pitchFamily="18" charset="0"/>
                          <a:ea typeface="Calibri" panose="020F0502020204030204" pitchFamily="34" charset="0"/>
                        </a:rPr>
                        <a:t> </a:t>
                      </a:r>
                      <a:r>
                        <a:rPr lang="en-US" sz="1600" dirty="0" err="1">
                          <a:effectLst/>
                          <a:latin typeface="Times New Roman" panose="02020603050405020304" pitchFamily="18" charset="0"/>
                          <a:ea typeface="Calibri" panose="020F0502020204030204" pitchFamily="34" charset="0"/>
                        </a:rPr>
                        <a:t>báo</a:t>
                      </a:r>
                      <a:endParaRPr lang="en-US" sz="16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lnSpc>
                          <a:spcPts val="1600"/>
                        </a:lnSpc>
                      </a:pPr>
                      <a:r>
                        <a:rPr lang="en-US" sz="1600" dirty="0" err="1">
                          <a:effectLst/>
                          <a:latin typeface="Times New Roman" panose="02020603050405020304" pitchFamily="18" charset="0"/>
                          <a:ea typeface="Calibri" panose="020F0502020204030204" pitchFamily="34" charset="0"/>
                        </a:rPr>
                        <a:t>Đạt</a:t>
                      </a:r>
                      <a:r>
                        <a:rPr lang="en-US" sz="1600" dirty="0">
                          <a:effectLst/>
                          <a:latin typeface="Times New Roman" panose="02020603050405020304" pitchFamily="18" charset="0"/>
                          <a:ea typeface="Calibri" panose="020F0502020204030204" pitchFamily="34" charset="0"/>
                        </a:rPr>
                        <a:t>/ </a:t>
                      </a:r>
                      <a:r>
                        <a:rPr lang="en-US" sz="1600" dirty="0" err="1">
                          <a:effectLst/>
                          <a:latin typeface="Times New Roman" panose="02020603050405020304" pitchFamily="18" charset="0"/>
                          <a:ea typeface="Calibri" panose="020F0502020204030204" pitchFamily="34" charset="0"/>
                        </a:rPr>
                        <a:t>Không</a:t>
                      </a:r>
                      <a:r>
                        <a:rPr lang="en-US" sz="1600" dirty="0">
                          <a:effectLst/>
                          <a:latin typeface="Times New Roman" panose="02020603050405020304" pitchFamily="18" charset="0"/>
                          <a:ea typeface="Calibri" panose="020F0502020204030204" pitchFamily="34" charset="0"/>
                        </a:rPr>
                        <a:t> </a:t>
                      </a:r>
                      <a:r>
                        <a:rPr lang="en-US" sz="1600" dirty="0" err="1">
                          <a:effectLst/>
                          <a:latin typeface="Times New Roman" panose="02020603050405020304" pitchFamily="18" charset="0"/>
                          <a:ea typeface="Calibri" panose="020F0502020204030204" pitchFamily="34" charset="0"/>
                        </a:rPr>
                        <a:t>đạt</a:t>
                      </a:r>
                      <a:endParaRPr lang="en-US" sz="16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lnSpc>
                          <a:spcPts val="1600"/>
                        </a:lnSpc>
                      </a:pPr>
                      <a:r>
                        <a:rPr lang="en-US" sz="1600" dirty="0" err="1">
                          <a:effectLst/>
                          <a:latin typeface="Times New Roman" panose="02020603050405020304" pitchFamily="18" charset="0"/>
                          <a:ea typeface="Calibri" panose="020F0502020204030204" pitchFamily="34" charset="0"/>
                        </a:rPr>
                        <a:t>Chỉ</a:t>
                      </a:r>
                      <a:r>
                        <a:rPr lang="en-US" sz="1600" dirty="0">
                          <a:effectLst/>
                          <a:latin typeface="Times New Roman" panose="02020603050405020304" pitchFamily="18" charset="0"/>
                          <a:ea typeface="Calibri" panose="020F0502020204030204" pitchFamily="34" charset="0"/>
                        </a:rPr>
                        <a:t> </a:t>
                      </a:r>
                      <a:r>
                        <a:rPr lang="en-US" sz="1600" dirty="0" err="1">
                          <a:effectLst/>
                          <a:latin typeface="Times New Roman" panose="02020603050405020304" pitchFamily="18" charset="0"/>
                          <a:ea typeface="Calibri" panose="020F0502020204030204" pitchFamily="34" charset="0"/>
                        </a:rPr>
                        <a:t>báo</a:t>
                      </a:r>
                      <a:endParaRPr lang="en-US" sz="1600" dirty="0">
                        <a:effectLst/>
                        <a:latin typeface="Times New Roman" panose="02020603050405020304" pitchFamily="18" charset="0"/>
                        <a:ea typeface="Times New Roman" panose="02020603050405020304" pitchFamily="18" charset="0"/>
                      </a:endParaRPr>
                    </a:p>
                    <a:p>
                      <a:pPr algn="ctr">
                        <a:lnSpc>
                          <a:spcPts val="1600"/>
                        </a:lnSpc>
                      </a:pPr>
                      <a:r>
                        <a:rPr lang="en-US" sz="1600" i="1" dirty="0">
                          <a:effectLst/>
                          <a:latin typeface="Times New Roman" panose="02020603050405020304" pitchFamily="18" charset="0"/>
                          <a:ea typeface="Calibri" panose="020F0502020204030204" pitchFamily="34" charset="0"/>
                        </a:rPr>
                        <a:t>(</a:t>
                      </a:r>
                      <a:r>
                        <a:rPr lang="en-US" sz="1600" i="1" dirty="0" err="1">
                          <a:effectLst/>
                          <a:latin typeface="Times New Roman" panose="02020603050405020304" pitchFamily="18" charset="0"/>
                          <a:ea typeface="Calibri" panose="020F0502020204030204" pitchFamily="34" charset="0"/>
                        </a:rPr>
                        <a:t>Nếu</a:t>
                      </a:r>
                      <a:r>
                        <a:rPr lang="en-US" sz="1600" i="1" dirty="0">
                          <a:effectLst/>
                          <a:latin typeface="Times New Roman" panose="02020603050405020304" pitchFamily="18" charset="0"/>
                          <a:ea typeface="Calibri" panose="020F0502020204030204" pitchFamily="34" charset="0"/>
                        </a:rPr>
                        <a:t> </a:t>
                      </a:r>
                      <a:r>
                        <a:rPr lang="en-US" sz="1600" i="1" dirty="0" err="1">
                          <a:effectLst/>
                          <a:latin typeface="Times New Roman" panose="02020603050405020304" pitchFamily="18" charset="0"/>
                          <a:ea typeface="Calibri" panose="020F0502020204030204" pitchFamily="34" charset="0"/>
                        </a:rPr>
                        <a:t>có</a:t>
                      </a:r>
                      <a:r>
                        <a:rPr lang="en-US" sz="1600" i="1" dirty="0">
                          <a:effectLst/>
                          <a:latin typeface="Times New Roman" panose="02020603050405020304" pitchFamily="18" charset="0"/>
                          <a:ea typeface="Calibri" panose="020F0502020204030204" pitchFamily="34" charset="0"/>
                        </a:rPr>
                        <a:t>)</a:t>
                      </a:r>
                      <a:endParaRPr lang="en-US" sz="16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lnSpc>
                          <a:spcPts val="1600"/>
                        </a:lnSpc>
                      </a:pPr>
                      <a:r>
                        <a:rPr lang="en-US" sz="1600" dirty="0" err="1">
                          <a:effectLst/>
                          <a:latin typeface="Times New Roman" panose="02020603050405020304" pitchFamily="18" charset="0"/>
                          <a:ea typeface="Calibri" panose="020F0502020204030204" pitchFamily="34" charset="0"/>
                        </a:rPr>
                        <a:t>Đạt</a:t>
                      </a:r>
                      <a:r>
                        <a:rPr lang="en-US" sz="1600" dirty="0">
                          <a:effectLst/>
                          <a:latin typeface="Times New Roman" panose="02020603050405020304" pitchFamily="18" charset="0"/>
                          <a:ea typeface="Calibri" panose="020F0502020204030204" pitchFamily="34" charset="0"/>
                        </a:rPr>
                        <a:t>/ </a:t>
                      </a:r>
                      <a:r>
                        <a:rPr lang="en-US" sz="1600" dirty="0" err="1">
                          <a:effectLst/>
                          <a:latin typeface="Times New Roman" panose="02020603050405020304" pitchFamily="18" charset="0"/>
                          <a:ea typeface="Calibri" panose="020F0502020204030204" pitchFamily="34" charset="0"/>
                        </a:rPr>
                        <a:t>Không</a:t>
                      </a:r>
                      <a:r>
                        <a:rPr lang="en-US" sz="1600" dirty="0">
                          <a:effectLst/>
                          <a:latin typeface="Times New Roman" panose="02020603050405020304" pitchFamily="18" charset="0"/>
                          <a:ea typeface="Calibri" panose="020F0502020204030204" pitchFamily="34" charset="0"/>
                        </a:rPr>
                        <a:t> </a:t>
                      </a:r>
                      <a:r>
                        <a:rPr lang="en-US" sz="1600" dirty="0" err="1">
                          <a:effectLst/>
                          <a:latin typeface="Times New Roman" panose="02020603050405020304" pitchFamily="18" charset="0"/>
                          <a:ea typeface="Calibri" panose="020F0502020204030204" pitchFamily="34" charset="0"/>
                        </a:rPr>
                        <a:t>đạt</a:t>
                      </a:r>
                      <a:endParaRPr lang="en-US" sz="16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lnSpc>
                          <a:spcPts val="1600"/>
                        </a:lnSpc>
                      </a:pPr>
                      <a:r>
                        <a:rPr lang="en-US" sz="1600" dirty="0" err="1">
                          <a:effectLst/>
                          <a:latin typeface="Times New Roman" panose="02020603050405020304" pitchFamily="18" charset="0"/>
                          <a:ea typeface="Calibri" panose="020F0502020204030204" pitchFamily="34" charset="0"/>
                        </a:rPr>
                        <a:t>Chỉ</a:t>
                      </a:r>
                      <a:r>
                        <a:rPr lang="en-US" sz="1600" dirty="0">
                          <a:effectLst/>
                          <a:latin typeface="Times New Roman" panose="02020603050405020304" pitchFamily="18" charset="0"/>
                          <a:ea typeface="Calibri" panose="020F0502020204030204" pitchFamily="34" charset="0"/>
                        </a:rPr>
                        <a:t> </a:t>
                      </a:r>
                      <a:r>
                        <a:rPr lang="en-US" sz="1600" dirty="0" err="1">
                          <a:effectLst/>
                          <a:latin typeface="Times New Roman" panose="02020603050405020304" pitchFamily="18" charset="0"/>
                          <a:ea typeface="Calibri" panose="020F0502020204030204" pitchFamily="34" charset="0"/>
                        </a:rPr>
                        <a:t>báo</a:t>
                      </a:r>
                      <a:endParaRPr lang="en-US" sz="1600" dirty="0">
                        <a:effectLst/>
                        <a:latin typeface="Times New Roman" panose="02020603050405020304" pitchFamily="18" charset="0"/>
                        <a:ea typeface="Times New Roman" panose="02020603050405020304" pitchFamily="18" charset="0"/>
                      </a:endParaRPr>
                    </a:p>
                    <a:p>
                      <a:pPr algn="ctr">
                        <a:lnSpc>
                          <a:spcPts val="1600"/>
                        </a:lnSpc>
                      </a:pPr>
                      <a:r>
                        <a:rPr lang="en-US" sz="1600" i="1" dirty="0">
                          <a:effectLst/>
                          <a:latin typeface="Times New Roman" panose="02020603050405020304" pitchFamily="18" charset="0"/>
                          <a:ea typeface="Calibri" panose="020F0502020204030204" pitchFamily="34" charset="0"/>
                        </a:rPr>
                        <a:t>(</a:t>
                      </a:r>
                      <a:r>
                        <a:rPr lang="en-US" sz="1600" i="1" dirty="0" err="1">
                          <a:effectLst/>
                          <a:latin typeface="Times New Roman" panose="02020603050405020304" pitchFamily="18" charset="0"/>
                          <a:ea typeface="Calibri" panose="020F0502020204030204" pitchFamily="34" charset="0"/>
                        </a:rPr>
                        <a:t>Nếu</a:t>
                      </a:r>
                      <a:r>
                        <a:rPr lang="en-US" sz="1600" i="1" dirty="0">
                          <a:effectLst/>
                          <a:latin typeface="Times New Roman" panose="02020603050405020304" pitchFamily="18" charset="0"/>
                          <a:ea typeface="Calibri" panose="020F0502020204030204" pitchFamily="34" charset="0"/>
                        </a:rPr>
                        <a:t> </a:t>
                      </a:r>
                      <a:r>
                        <a:rPr lang="en-US" sz="1600" i="1" dirty="0" err="1">
                          <a:effectLst/>
                          <a:latin typeface="Times New Roman" panose="02020603050405020304" pitchFamily="18" charset="0"/>
                          <a:ea typeface="Calibri" panose="020F0502020204030204" pitchFamily="34" charset="0"/>
                        </a:rPr>
                        <a:t>có</a:t>
                      </a:r>
                      <a:r>
                        <a:rPr lang="en-US" sz="1600" i="1" dirty="0">
                          <a:effectLst/>
                          <a:latin typeface="Times New Roman" panose="02020603050405020304" pitchFamily="18" charset="0"/>
                          <a:ea typeface="Calibri" panose="020F0502020204030204" pitchFamily="34" charset="0"/>
                        </a:rPr>
                        <a:t>)</a:t>
                      </a:r>
                      <a:endParaRPr lang="en-US" sz="16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lnSpc>
                          <a:spcPts val="1600"/>
                        </a:lnSpc>
                      </a:pPr>
                      <a:r>
                        <a:rPr lang="en-US" sz="1600" dirty="0" err="1">
                          <a:effectLst/>
                          <a:latin typeface="Times New Roman" panose="02020603050405020304" pitchFamily="18" charset="0"/>
                          <a:ea typeface="Calibri" panose="020F0502020204030204" pitchFamily="34" charset="0"/>
                        </a:rPr>
                        <a:t>Đạt</a:t>
                      </a:r>
                      <a:r>
                        <a:rPr lang="en-US" sz="1600" dirty="0">
                          <a:effectLst/>
                          <a:latin typeface="Times New Roman" panose="02020603050405020304" pitchFamily="18" charset="0"/>
                          <a:ea typeface="Calibri" panose="020F0502020204030204" pitchFamily="34" charset="0"/>
                        </a:rPr>
                        <a:t>/ </a:t>
                      </a:r>
                      <a:r>
                        <a:rPr lang="en-US" sz="1600" dirty="0" err="1">
                          <a:effectLst/>
                          <a:latin typeface="Times New Roman" panose="02020603050405020304" pitchFamily="18" charset="0"/>
                          <a:ea typeface="Calibri" panose="020F0502020204030204" pitchFamily="34" charset="0"/>
                        </a:rPr>
                        <a:t>Không</a:t>
                      </a:r>
                      <a:r>
                        <a:rPr lang="en-US" sz="1600" dirty="0">
                          <a:effectLst/>
                          <a:latin typeface="Times New Roman" panose="02020603050405020304" pitchFamily="18" charset="0"/>
                          <a:ea typeface="Calibri" panose="020F0502020204030204" pitchFamily="34" charset="0"/>
                        </a:rPr>
                        <a:t> </a:t>
                      </a:r>
                      <a:r>
                        <a:rPr lang="en-US" sz="1600" dirty="0" err="1">
                          <a:effectLst/>
                          <a:latin typeface="Times New Roman" panose="02020603050405020304" pitchFamily="18" charset="0"/>
                          <a:ea typeface="Calibri" panose="020F0502020204030204" pitchFamily="34" charset="0"/>
                        </a:rPr>
                        <a:t>đạt</a:t>
                      </a:r>
                      <a:endParaRPr lang="en-US" sz="1600" dirty="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xmlns="" val="950287436"/>
                  </a:ext>
                </a:extLst>
              </a:tr>
              <a:tr h="491490">
                <a:tc>
                  <a:txBody>
                    <a:bodyPr/>
                    <a:lstStyle/>
                    <a:p>
                      <a:pPr algn="ctr">
                        <a:lnSpc>
                          <a:spcPts val="1600"/>
                        </a:lnSpc>
                      </a:pPr>
                      <a:endParaRPr lang="en-US" sz="2000" dirty="0">
                        <a:effectLst/>
                        <a:latin typeface="Times New Roman" panose="02020603050405020304" pitchFamily="18" charset="0"/>
                        <a:ea typeface="Calibri" panose="020F0502020204030204" pitchFamily="34" charset="0"/>
                      </a:endParaRPr>
                    </a:p>
                    <a:p>
                      <a:pPr algn="ctr">
                        <a:lnSpc>
                          <a:spcPts val="1600"/>
                        </a:lnSpc>
                      </a:pPr>
                      <a:r>
                        <a:rPr lang="en-US" sz="2000" dirty="0">
                          <a:effectLst/>
                          <a:latin typeface="Times New Roman" panose="02020603050405020304" pitchFamily="18" charset="0"/>
                          <a:ea typeface="Calibri" panose="020F0502020204030204" pitchFamily="34" charset="0"/>
                        </a:rPr>
                        <a:t>a</a:t>
                      </a:r>
                      <a:endParaRPr lang="en-US" sz="2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endParaRPr lang="en-US"/>
                    </a:p>
                  </a:txBody>
                  <a:tcPr/>
                </a:tc>
                <a:tc>
                  <a:txBody>
                    <a:bodyPr/>
                    <a:lstStyle/>
                    <a:p>
                      <a:pPr algn="ctr">
                        <a:lnSpc>
                          <a:spcPts val="1600"/>
                        </a:lnSpc>
                      </a:pPr>
                      <a:endParaRPr lang="en-US" sz="2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endParaRPr lang="en-US"/>
                    </a:p>
                  </a:txBody>
                  <a:tcPr/>
                </a:tc>
                <a:tc>
                  <a:txBody>
                    <a:bodyPr/>
                    <a:lstStyle/>
                    <a:p>
                      <a:endParaRPr lang="en-US" dirty="0"/>
                    </a:p>
                  </a:txBody>
                  <a:tcPr/>
                </a:tc>
                <a:tc>
                  <a:txBody>
                    <a:bodyPr/>
                    <a:lstStyle/>
                    <a:p>
                      <a:endParaRPr lang="en-US"/>
                    </a:p>
                  </a:txBody>
                  <a:tcPr/>
                </a:tc>
                <a:extLst>
                  <a:ext uri="{0D108BD9-81ED-4DB2-BD59-A6C34878D82A}">
                    <a16:rowId xmlns:a16="http://schemas.microsoft.com/office/drawing/2014/main" xmlns="" val="4232083250"/>
                  </a:ext>
                </a:extLst>
              </a:tr>
              <a:tr h="491490">
                <a:tc>
                  <a:txBody>
                    <a:bodyPr/>
                    <a:lstStyle/>
                    <a:p>
                      <a:pPr algn="ctr">
                        <a:lnSpc>
                          <a:spcPts val="1600"/>
                        </a:lnSpc>
                      </a:pPr>
                      <a:endParaRPr lang="en-US" sz="2000" dirty="0">
                        <a:effectLst/>
                        <a:latin typeface="Times New Roman" panose="02020603050405020304" pitchFamily="18" charset="0"/>
                        <a:ea typeface="Calibri" panose="020F0502020204030204" pitchFamily="34" charset="0"/>
                      </a:endParaRPr>
                    </a:p>
                    <a:p>
                      <a:pPr algn="ctr">
                        <a:lnSpc>
                          <a:spcPts val="1600"/>
                        </a:lnSpc>
                      </a:pPr>
                      <a:r>
                        <a:rPr lang="en-US" sz="2000" dirty="0">
                          <a:effectLst/>
                          <a:latin typeface="Times New Roman" panose="02020603050405020304" pitchFamily="18" charset="0"/>
                          <a:ea typeface="Calibri" panose="020F0502020204030204" pitchFamily="34" charset="0"/>
                        </a:rPr>
                        <a:t>b</a:t>
                      </a:r>
                      <a:endParaRPr lang="en-US" sz="2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endParaRPr lang="en-US"/>
                    </a:p>
                  </a:txBody>
                  <a:tcPr/>
                </a:tc>
                <a:tc>
                  <a:txBody>
                    <a:bodyPr/>
                    <a:lstStyle/>
                    <a:p>
                      <a:pPr algn="ctr">
                        <a:lnSpc>
                          <a:spcPts val="1600"/>
                        </a:lnSpc>
                      </a:pPr>
                      <a:endParaRPr lang="en-US" sz="2000" dirty="0">
                        <a:solidFill>
                          <a:srgbClr val="FF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endParaRPr lang="en-US" dirty="0"/>
                    </a:p>
                  </a:txBody>
                  <a:tcPr/>
                </a:tc>
                <a:tc>
                  <a:txBody>
                    <a:bodyPr/>
                    <a:lstStyle/>
                    <a:p>
                      <a:endParaRPr lang="en-US" dirty="0"/>
                    </a:p>
                  </a:txBody>
                  <a:tcPr/>
                </a:tc>
                <a:tc>
                  <a:txBody>
                    <a:bodyPr/>
                    <a:lstStyle/>
                    <a:p>
                      <a:endParaRPr lang="en-US"/>
                    </a:p>
                  </a:txBody>
                  <a:tcPr/>
                </a:tc>
                <a:extLst>
                  <a:ext uri="{0D108BD9-81ED-4DB2-BD59-A6C34878D82A}">
                    <a16:rowId xmlns:a16="http://schemas.microsoft.com/office/drawing/2014/main" xmlns="" val="1189275538"/>
                  </a:ext>
                </a:extLst>
              </a:tr>
              <a:tr h="491490">
                <a:tc>
                  <a:txBody>
                    <a:bodyPr/>
                    <a:lstStyle/>
                    <a:p>
                      <a:pPr algn="ctr">
                        <a:lnSpc>
                          <a:spcPts val="1600"/>
                        </a:lnSpc>
                      </a:pPr>
                      <a:endParaRPr lang="en-US" sz="2000" dirty="0">
                        <a:effectLst/>
                        <a:latin typeface="Times New Roman" panose="02020603050405020304" pitchFamily="18" charset="0"/>
                        <a:ea typeface="Calibri" panose="020F0502020204030204" pitchFamily="34" charset="0"/>
                      </a:endParaRPr>
                    </a:p>
                    <a:p>
                      <a:pPr algn="ctr">
                        <a:lnSpc>
                          <a:spcPts val="1600"/>
                        </a:lnSpc>
                      </a:pPr>
                      <a:r>
                        <a:rPr lang="en-US" sz="2000" dirty="0">
                          <a:effectLst/>
                          <a:latin typeface="Times New Roman" panose="02020603050405020304" pitchFamily="18" charset="0"/>
                          <a:ea typeface="Calibri" panose="020F0502020204030204" pitchFamily="34" charset="0"/>
                        </a:rPr>
                        <a:t>c</a:t>
                      </a:r>
                      <a:endParaRPr lang="en-US" sz="2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endParaRPr lang="en-US"/>
                    </a:p>
                  </a:txBody>
                  <a:tcPr/>
                </a:tc>
                <a:tc>
                  <a:txBody>
                    <a:bodyPr/>
                    <a:lstStyle/>
                    <a:p>
                      <a:pPr algn="ctr"/>
                      <a:endParaRPr lang="en-US" sz="2400" dirty="0">
                        <a:solidFill>
                          <a:srgbClr val="FF0000"/>
                        </a:solidFill>
                      </a:endParaRPr>
                    </a:p>
                  </a:txBody>
                  <a:tcPr/>
                </a:tc>
                <a:tc>
                  <a:txBody>
                    <a:bodyPr/>
                    <a:lstStyle/>
                    <a:p>
                      <a:endParaRPr lang="en-US" dirty="0"/>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xmlns="" val="2240136054"/>
                  </a:ext>
                </a:extLst>
              </a:tr>
              <a:tr h="491490">
                <a:tc>
                  <a:txBody>
                    <a:bodyPr/>
                    <a:lstStyle/>
                    <a:p>
                      <a:pPr algn="ctr">
                        <a:lnSpc>
                          <a:spcPts val="1600"/>
                        </a:lnSpc>
                      </a:pPr>
                      <a:r>
                        <a:rPr lang="en-US" sz="1400" dirty="0" err="1">
                          <a:effectLst/>
                          <a:latin typeface="Times New Roman" panose="02020603050405020304" pitchFamily="18" charset="0"/>
                          <a:ea typeface="Calibri" panose="020F0502020204030204" pitchFamily="34" charset="0"/>
                        </a:rPr>
                        <a:t>Đạt</a:t>
                      </a:r>
                      <a:r>
                        <a:rPr lang="en-US" sz="1400" dirty="0">
                          <a:effectLst/>
                          <a:latin typeface="Times New Roman" panose="02020603050405020304" pitchFamily="18" charset="0"/>
                          <a:ea typeface="Calibri" panose="020F0502020204030204" pitchFamily="34" charset="0"/>
                        </a:rPr>
                        <a:t>/ </a:t>
                      </a:r>
                      <a:r>
                        <a:rPr lang="en-US" sz="1400" dirty="0" err="1">
                          <a:effectLst/>
                          <a:latin typeface="Times New Roman" panose="02020603050405020304" pitchFamily="18" charset="0"/>
                          <a:ea typeface="Calibri" panose="020F0502020204030204" pitchFamily="34" charset="0"/>
                        </a:rPr>
                        <a:t>Không</a:t>
                      </a:r>
                      <a:r>
                        <a:rPr lang="en-US" sz="1400" dirty="0">
                          <a:effectLst/>
                          <a:latin typeface="Times New Roman" panose="02020603050405020304" pitchFamily="18" charset="0"/>
                          <a:ea typeface="Calibri" panose="020F0502020204030204" pitchFamily="34" charset="0"/>
                        </a:rPr>
                        <a:t> </a:t>
                      </a:r>
                      <a:r>
                        <a:rPr lang="en-US" sz="1400" dirty="0" err="1">
                          <a:effectLst/>
                          <a:latin typeface="Times New Roman" panose="02020603050405020304" pitchFamily="18" charset="0"/>
                          <a:ea typeface="Calibri" panose="020F0502020204030204" pitchFamily="34" charset="0"/>
                        </a:rPr>
                        <a:t>đạt</a:t>
                      </a:r>
                      <a:endParaRPr lang="en-US" sz="14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lnSpc>
                          <a:spcPts val="1600"/>
                        </a:lnSpc>
                      </a:pPr>
                      <a:r>
                        <a:rPr lang="en-US" sz="1400" dirty="0" err="1">
                          <a:effectLst/>
                          <a:latin typeface="Times New Roman" panose="02020603050405020304" pitchFamily="18" charset="0"/>
                          <a:ea typeface="Calibri" panose="020F0502020204030204" pitchFamily="34" charset="0"/>
                        </a:rPr>
                        <a:t>Đạt</a:t>
                      </a:r>
                      <a:r>
                        <a:rPr lang="en-US" sz="1400" dirty="0">
                          <a:effectLst/>
                          <a:latin typeface="Times New Roman" panose="02020603050405020304" pitchFamily="18" charset="0"/>
                          <a:ea typeface="Calibri" panose="020F0502020204030204" pitchFamily="34" charset="0"/>
                        </a:rPr>
                        <a:t>/ </a:t>
                      </a:r>
                      <a:r>
                        <a:rPr lang="en-US" sz="1400" dirty="0" err="1">
                          <a:effectLst/>
                          <a:latin typeface="Times New Roman" panose="02020603050405020304" pitchFamily="18" charset="0"/>
                          <a:ea typeface="Calibri" panose="020F0502020204030204" pitchFamily="34" charset="0"/>
                        </a:rPr>
                        <a:t>Không</a:t>
                      </a:r>
                      <a:r>
                        <a:rPr lang="en-US" sz="1400" dirty="0">
                          <a:effectLst/>
                          <a:latin typeface="Times New Roman" panose="02020603050405020304" pitchFamily="18" charset="0"/>
                          <a:ea typeface="Calibri" panose="020F0502020204030204" pitchFamily="34" charset="0"/>
                        </a:rPr>
                        <a:t> </a:t>
                      </a:r>
                      <a:r>
                        <a:rPr lang="en-US" sz="1400" dirty="0" err="1">
                          <a:effectLst/>
                          <a:latin typeface="Times New Roman" panose="02020603050405020304" pitchFamily="18" charset="0"/>
                          <a:ea typeface="Calibri" panose="020F0502020204030204" pitchFamily="34" charset="0"/>
                        </a:rPr>
                        <a:t>đạt</a:t>
                      </a:r>
                      <a:endParaRPr lang="en-US" sz="14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lnSpc>
                          <a:spcPts val="1600"/>
                        </a:lnSpc>
                      </a:pPr>
                      <a:r>
                        <a:rPr lang="en-US" sz="1400" dirty="0" err="1">
                          <a:effectLst/>
                          <a:latin typeface="Times New Roman" panose="02020603050405020304" pitchFamily="18" charset="0"/>
                          <a:ea typeface="Calibri" panose="020F0502020204030204" pitchFamily="34" charset="0"/>
                        </a:rPr>
                        <a:t>Đạt</a:t>
                      </a:r>
                      <a:r>
                        <a:rPr lang="en-US" sz="1400" dirty="0">
                          <a:effectLst/>
                          <a:latin typeface="Times New Roman" panose="02020603050405020304" pitchFamily="18" charset="0"/>
                          <a:ea typeface="Calibri" panose="020F0502020204030204" pitchFamily="34" charset="0"/>
                        </a:rPr>
                        <a:t>/ </a:t>
                      </a:r>
                      <a:r>
                        <a:rPr lang="en-US" sz="1400" dirty="0" err="1">
                          <a:effectLst/>
                          <a:latin typeface="Times New Roman" panose="02020603050405020304" pitchFamily="18" charset="0"/>
                          <a:ea typeface="Calibri" panose="020F0502020204030204" pitchFamily="34" charset="0"/>
                        </a:rPr>
                        <a:t>Không</a:t>
                      </a:r>
                      <a:r>
                        <a:rPr lang="en-US" sz="1400" dirty="0">
                          <a:effectLst/>
                          <a:latin typeface="Times New Roman" panose="02020603050405020304" pitchFamily="18" charset="0"/>
                          <a:ea typeface="Calibri" panose="020F0502020204030204" pitchFamily="34" charset="0"/>
                        </a:rPr>
                        <a:t> </a:t>
                      </a:r>
                      <a:r>
                        <a:rPr lang="en-US" sz="1400" dirty="0" err="1">
                          <a:effectLst/>
                          <a:latin typeface="Times New Roman" panose="02020603050405020304" pitchFamily="18" charset="0"/>
                          <a:ea typeface="Calibri" panose="020F0502020204030204" pitchFamily="34" charset="0"/>
                        </a:rPr>
                        <a:t>đạt</a:t>
                      </a:r>
                      <a:endParaRPr lang="en-US" sz="14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lnSpc>
                          <a:spcPts val="1600"/>
                        </a:lnSpc>
                      </a:pPr>
                      <a:r>
                        <a:rPr lang="en-US" sz="1400" dirty="0" err="1">
                          <a:effectLst/>
                          <a:latin typeface="Times New Roman" panose="02020603050405020304" pitchFamily="18" charset="0"/>
                          <a:ea typeface="Calibri" panose="020F0502020204030204" pitchFamily="34" charset="0"/>
                        </a:rPr>
                        <a:t>Đạt</a:t>
                      </a:r>
                      <a:r>
                        <a:rPr lang="en-US" sz="1400" dirty="0">
                          <a:effectLst/>
                          <a:latin typeface="Times New Roman" panose="02020603050405020304" pitchFamily="18" charset="0"/>
                          <a:ea typeface="Calibri" panose="020F0502020204030204" pitchFamily="34" charset="0"/>
                        </a:rPr>
                        <a:t>/ </a:t>
                      </a:r>
                      <a:r>
                        <a:rPr lang="en-US" sz="1400" dirty="0" err="1">
                          <a:effectLst/>
                          <a:latin typeface="Times New Roman" panose="02020603050405020304" pitchFamily="18" charset="0"/>
                          <a:ea typeface="Calibri" panose="020F0502020204030204" pitchFamily="34" charset="0"/>
                        </a:rPr>
                        <a:t>Không</a:t>
                      </a:r>
                      <a:r>
                        <a:rPr lang="en-US" sz="1400" dirty="0">
                          <a:effectLst/>
                          <a:latin typeface="Times New Roman" panose="02020603050405020304" pitchFamily="18" charset="0"/>
                          <a:ea typeface="Calibri" panose="020F0502020204030204" pitchFamily="34" charset="0"/>
                        </a:rPr>
                        <a:t> </a:t>
                      </a:r>
                      <a:r>
                        <a:rPr lang="en-US" sz="1400" dirty="0" err="1">
                          <a:effectLst/>
                          <a:latin typeface="Times New Roman" panose="02020603050405020304" pitchFamily="18" charset="0"/>
                          <a:ea typeface="Calibri" panose="020F0502020204030204" pitchFamily="34" charset="0"/>
                        </a:rPr>
                        <a:t>đạt</a:t>
                      </a:r>
                      <a:endParaRPr lang="en-US" sz="14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lnSpc>
                          <a:spcPts val="1600"/>
                        </a:lnSpc>
                      </a:pPr>
                      <a:r>
                        <a:rPr lang="en-US" sz="1400" dirty="0" err="1">
                          <a:effectLst/>
                          <a:latin typeface="Times New Roman" panose="02020603050405020304" pitchFamily="18" charset="0"/>
                          <a:ea typeface="Calibri" panose="020F0502020204030204" pitchFamily="34" charset="0"/>
                        </a:rPr>
                        <a:t>Đạt</a:t>
                      </a:r>
                      <a:r>
                        <a:rPr lang="en-US" sz="1400" dirty="0">
                          <a:effectLst/>
                          <a:latin typeface="Times New Roman" panose="02020603050405020304" pitchFamily="18" charset="0"/>
                          <a:ea typeface="Calibri" panose="020F0502020204030204" pitchFamily="34" charset="0"/>
                        </a:rPr>
                        <a:t>/ </a:t>
                      </a:r>
                      <a:r>
                        <a:rPr lang="en-US" sz="1400" dirty="0" err="1">
                          <a:effectLst/>
                          <a:latin typeface="Times New Roman" panose="02020603050405020304" pitchFamily="18" charset="0"/>
                          <a:ea typeface="Calibri" panose="020F0502020204030204" pitchFamily="34" charset="0"/>
                        </a:rPr>
                        <a:t>Không</a:t>
                      </a:r>
                      <a:r>
                        <a:rPr lang="en-US" sz="1400" dirty="0">
                          <a:effectLst/>
                          <a:latin typeface="Times New Roman" panose="02020603050405020304" pitchFamily="18" charset="0"/>
                          <a:ea typeface="Calibri" panose="020F0502020204030204" pitchFamily="34" charset="0"/>
                        </a:rPr>
                        <a:t> </a:t>
                      </a:r>
                      <a:r>
                        <a:rPr lang="en-US" sz="1400" dirty="0" err="1">
                          <a:effectLst/>
                          <a:latin typeface="Times New Roman" panose="02020603050405020304" pitchFamily="18" charset="0"/>
                          <a:ea typeface="Calibri" panose="020F0502020204030204" pitchFamily="34" charset="0"/>
                        </a:rPr>
                        <a:t>đạt</a:t>
                      </a:r>
                      <a:endParaRPr lang="en-US" sz="14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lnSpc>
                          <a:spcPts val="1600"/>
                        </a:lnSpc>
                      </a:pPr>
                      <a:r>
                        <a:rPr lang="en-US" sz="1400" dirty="0" err="1">
                          <a:effectLst/>
                          <a:latin typeface="Times New Roman" panose="02020603050405020304" pitchFamily="18" charset="0"/>
                          <a:ea typeface="Calibri" panose="020F0502020204030204" pitchFamily="34" charset="0"/>
                        </a:rPr>
                        <a:t>Đạt</a:t>
                      </a:r>
                      <a:r>
                        <a:rPr lang="en-US" sz="1400" dirty="0">
                          <a:effectLst/>
                          <a:latin typeface="Times New Roman" panose="02020603050405020304" pitchFamily="18" charset="0"/>
                          <a:ea typeface="Calibri" panose="020F0502020204030204" pitchFamily="34" charset="0"/>
                        </a:rPr>
                        <a:t>/ </a:t>
                      </a:r>
                      <a:r>
                        <a:rPr lang="en-US" sz="1400" dirty="0" err="1">
                          <a:effectLst/>
                          <a:latin typeface="Times New Roman" panose="02020603050405020304" pitchFamily="18" charset="0"/>
                          <a:ea typeface="Calibri" panose="020F0502020204030204" pitchFamily="34" charset="0"/>
                        </a:rPr>
                        <a:t>Không</a:t>
                      </a:r>
                      <a:r>
                        <a:rPr lang="en-US" sz="1400" dirty="0">
                          <a:effectLst/>
                          <a:latin typeface="Times New Roman" panose="02020603050405020304" pitchFamily="18" charset="0"/>
                          <a:ea typeface="Calibri" panose="020F0502020204030204" pitchFamily="34" charset="0"/>
                        </a:rPr>
                        <a:t> </a:t>
                      </a:r>
                      <a:r>
                        <a:rPr lang="en-US" sz="1400" dirty="0" err="1">
                          <a:effectLst/>
                          <a:latin typeface="Times New Roman" panose="02020603050405020304" pitchFamily="18" charset="0"/>
                          <a:ea typeface="Calibri" panose="020F0502020204030204" pitchFamily="34" charset="0"/>
                        </a:rPr>
                        <a:t>đạt</a:t>
                      </a:r>
                      <a:endParaRPr lang="en-US" sz="14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xmlns="" val="2519458017"/>
                  </a:ext>
                </a:extLst>
              </a:tr>
            </a:tbl>
          </a:graphicData>
        </a:graphic>
      </p:graphicFrame>
      <p:sp>
        <p:nvSpPr>
          <p:cNvPr id="6" name="TextBox 5">
            <a:extLst>
              <a:ext uri="{FF2B5EF4-FFF2-40B4-BE49-F238E27FC236}">
                <a16:creationId xmlns:a16="http://schemas.microsoft.com/office/drawing/2014/main" xmlns="" id="{2B80270E-FB52-4451-B8A3-378A169801DE}"/>
              </a:ext>
            </a:extLst>
          </p:cNvPr>
          <p:cNvSpPr txBox="1"/>
          <p:nvPr/>
        </p:nvSpPr>
        <p:spPr>
          <a:xfrm>
            <a:off x="365067" y="4359217"/>
            <a:ext cx="6283383" cy="584775"/>
          </a:xfrm>
          <a:prstGeom prst="rect">
            <a:avLst/>
          </a:prstGeom>
          <a:noFill/>
        </p:spPr>
        <p:txBody>
          <a:bodyPr wrap="square" rtlCol="0">
            <a:spAutoFit/>
          </a:bodyPr>
          <a:lstStyle/>
          <a:p>
            <a:r>
              <a:rPr lang="en-US" sz="1800" b="1" dirty="0" err="1">
                <a:solidFill>
                  <a:srgbClr val="FF0000"/>
                </a:solidFill>
                <a:effectLst/>
                <a:latin typeface="Times New Roman" panose="02020603050405020304" pitchFamily="18" charset="0"/>
                <a:ea typeface="Times New Roman" panose="02020603050405020304" pitchFamily="18" charset="0"/>
              </a:rPr>
              <a:t>Kết</a:t>
            </a:r>
            <a:r>
              <a:rPr lang="en-US" sz="1800" b="1" dirty="0">
                <a:solidFill>
                  <a:srgbClr val="FF0000"/>
                </a:solidFill>
                <a:effectLst/>
                <a:latin typeface="Times New Roman" panose="02020603050405020304" pitchFamily="18" charset="0"/>
                <a:ea typeface="Times New Roman" panose="02020603050405020304" pitchFamily="18" charset="0"/>
              </a:rPr>
              <a:t> </a:t>
            </a:r>
            <a:r>
              <a:rPr lang="en-US" sz="1800" b="1" dirty="0" err="1">
                <a:solidFill>
                  <a:srgbClr val="FF0000"/>
                </a:solidFill>
                <a:effectLst/>
                <a:latin typeface="Times New Roman" panose="02020603050405020304" pitchFamily="18" charset="0"/>
                <a:ea typeface="Times New Roman" panose="02020603050405020304" pitchFamily="18" charset="0"/>
              </a:rPr>
              <a:t>quả</a:t>
            </a:r>
            <a:r>
              <a:rPr lang="en-US" sz="1800" b="1" dirty="0">
                <a:solidFill>
                  <a:srgbClr val="FF0000"/>
                </a:solidFill>
                <a:effectLst/>
                <a:latin typeface="Times New Roman" panose="02020603050405020304" pitchFamily="18" charset="0"/>
                <a:ea typeface="Times New Roman" panose="02020603050405020304" pitchFamily="18" charset="0"/>
              </a:rPr>
              <a:t>: </a:t>
            </a:r>
            <a:r>
              <a:rPr lang="en-US" sz="1800" b="1" dirty="0" err="1">
                <a:solidFill>
                  <a:srgbClr val="FF0000"/>
                </a:solidFill>
                <a:effectLst/>
                <a:latin typeface="Times New Roman" panose="02020603050405020304" pitchFamily="18" charset="0"/>
                <a:ea typeface="Times New Roman" panose="02020603050405020304" pitchFamily="18" charset="0"/>
              </a:rPr>
              <a:t>Đạt</a:t>
            </a:r>
            <a:r>
              <a:rPr lang="en-US" sz="1800" b="1" dirty="0">
                <a:solidFill>
                  <a:srgbClr val="FF0000"/>
                </a:solidFill>
                <a:effectLst/>
                <a:latin typeface="Times New Roman" panose="02020603050405020304" pitchFamily="18" charset="0"/>
                <a:ea typeface="Times New Roman" panose="02020603050405020304" pitchFamily="18" charset="0"/>
              </a:rPr>
              <a:t> </a:t>
            </a:r>
            <a:r>
              <a:rPr lang="en-US" sz="1800" b="1" dirty="0" err="1">
                <a:solidFill>
                  <a:srgbClr val="FF0000"/>
                </a:solidFill>
                <a:effectLst/>
                <a:latin typeface="Times New Roman" panose="02020603050405020304" pitchFamily="18" charset="0"/>
                <a:ea typeface="Times New Roman" panose="02020603050405020304" pitchFamily="18" charset="0"/>
              </a:rPr>
              <a:t>Mức</a:t>
            </a:r>
            <a:r>
              <a:rPr lang="en-US" sz="1800" b="1" dirty="0">
                <a:solidFill>
                  <a:srgbClr val="FF0000"/>
                </a:solidFill>
                <a:effectLst/>
                <a:latin typeface="Times New Roman" panose="02020603050405020304" pitchFamily="18" charset="0"/>
                <a:ea typeface="Times New Roman" panose="02020603050405020304" pitchFamily="18" charset="0"/>
              </a:rPr>
              <a:t> ................/</a:t>
            </a:r>
            <a:r>
              <a:rPr lang="en-US" sz="1800" b="1" dirty="0" err="1">
                <a:solidFill>
                  <a:srgbClr val="FF0000"/>
                </a:solidFill>
                <a:effectLst/>
                <a:latin typeface="Times New Roman" panose="02020603050405020304" pitchFamily="18" charset="0"/>
                <a:ea typeface="Times New Roman" panose="02020603050405020304" pitchFamily="18" charset="0"/>
              </a:rPr>
              <a:t>không</a:t>
            </a:r>
            <a:r>
              <a:rPr lang="en-US" sz="1800" b="1" dirty="0">
                <a:solidFill>
                  <a:srgbClr val="FF0000"/>
                </a:solidFill>
                <a:effectLst/>
                <a:latin typeface="Times New Roman" panose="02020603050405020304" pitchFamily="18" charset="0"/>
                <a:ea typeface="Times New Roman" panose="02020603050405020304" pitchFamily="18" charset="0"/>
              </a:rPr>
              <a:t> </a:t>
            </a:r>
            <a:r>
              <a:rPr lang="en-US" sz="1800" b="1" dirty="0" err="1">
                <a:solidFill>
                  <a:srgbClr val="FF0000"/>
                </a:solidFill>
                <a:effectLst/>
                <a:latin typeface="Times New Roman" panose="02020603050405020304" pitchFamily="18" charset="0"/>
                <a:ea typeface="Times New Roman" panose="02020603050405020304" pitchFamily="18" charset="0"/>
              </a:rPr>
              <a:t>đạt</a:t>
            </a:r>
            <a:endParaRPr lang="en-US" sz="1800" dirty="0">
              <a:effectLst/>
              <a:latin typeface="Times New Roman" panose="02020603050405020304" pitchFamily="18" charset="0"/>
              <a:ea typeface="Times New Roman" panose="02020603050405020304" pitchFamily="18" charset="0"/>
            </a:endParaRPr>
          </a:p>
          <a:p>
            <a:endParaRPr lang="en-US" dirty="0"/>
          </a:p>
        </p:txBody>
      </p:sp>
    </p:spTree>
    <p:extLst>
      <p:ext uri="{BB962C8B-B14F-4D97-AF65-F5344CB8AC3E}">
        <p14:creationId xmlns:p14="http://schemas.microsoft.com/office/powerpoint/2010/main" val="179132675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AutoShape 2" descr="Mô hình điện toán đám mây và ứng dụng thực tế hiện nay"/>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AutoShape 4" descr="Cloud Computing – Điện toán đám mây là gì ? - DIGISTAR"/>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 name="TextBox 1">
            <a:extLst>
              <a:ext uri="{FF2B5EF4-FFF2-40B4-BE49-F238E27FC236}">
                <a16:creationId xmlns:a16="http://schemas.microsoft.com/office/drawing/2014/main" xmlns="" id="{CE82EC3F-C33A-4EA3-8BBC-A057458C401A}"/>
              </a:ext>
            </a:extLst>
          </p:cNvPr>
          <p:cNvSpPr txBox="1"/>
          <p:nvPr/>
        </p:nvSpPr>
        <p:spPr>
          <a:xfrm>
            <a:off x="307975" y="164289"/>
            <a:ext cx="4470854" cy="523220"/>
          </a:xfrm>
          <a:prstGeom prst="rect">
            <a:avLst/>
          </a:prstGeom>
          <a:noFill/>
        </p:spPr>
        <p:txBody>
          <a:bodyPr wrap="square" rtlCol="0">
            <a:spAutoFit/>
          </a:bodyPr>
          <a:lstStyle/>
          <a:p>
            <a:r>
              <a:rPr lang="en-US" altLang="en-US" sz="2800" b="1" dirty="0">
                <a:solidFill>
                  <a:srgbClr val="FFFF00"/>
                </a:solidFill>
                <a:latin typeface="Times New Roman" panose="02020603050405020304" pitchFamily="18" charset="0"/>
                <a:cs typeface="Times New Roman" panose="02020603050405020304" pitchFamily="18" charset="0"/>
              </a:rPr>
              <a:t>THỰC HÀNH</a:t>
            </a:r>
            <a:endParaRPr lang="en-US" sz="2800" dirty="0">
              <a:solidFill>
                <a:srgbClr val="FFFF00"/>
              </a:solidFill>
            </a:endParaRPr>
          </a:p>
        </p:txBody>
      </p:sp>
      <p:sp>
        <p:nvSpPr>
          <p:cNvPr id="3" name="TextBox 2">
            <a:extLst>
              <a:ext uri="{FF2B5EF4-FFF2-40B4-BE49-F238E27FC236}">
                <a16:creationId xmlns:a16="http://schemas.microsoft.com/office/drawing/2014/main" xmlns="" id="{36E77B64-5EC5-4086-B3A0-5DB3DE219B9D}"/>
              </a:ext>
            </a:extLst>
          </p:cNvPr>
          <p:cNvSpPr txBox="1"/>
          <p:nvPr/>
        </p:nvSpPr>
        <p:spPr>
          <a:xfrm>
            <a:off x="734786" y="1110343"/>
            <a:ext cx="7511143" cy="3770263"/>
          </a:xfrm>
          <a:prstGeom prst="rect">
            <a:avLst/>
          </a:prstGeom>
          <a:noFill/>
        </p:spPr>
        <p:txBody>
          <a:bodyPr wrap="square" rtlCol="0">
            <a:spAutoFit/>
          </a:bodyPr>
          <a:lstStyle/>
          <a:p>
            <a:pPr marL="0" indent="0" algn="just">
              <a:lnSpc>
                <a:spcPts val="3000"/>
              </a:lnSpc>
              <a:spcBef>
                <a:spcPct val="0"/>
              </a:spcBef>
              <a:buFont typeface="Arial" panose="020B0604020202020204" pitchFamily="34" charset="0"/>
              <a:buNone/>
              <a:defRPr/>
            </a:pPr>
            <a:r>
              <a:rPr lang="en-US" altLang="en-US" sz="2800" b="1" dirty="0">
                <a:solidFill>
                  <a:srgbClr val="004ADE"/>
                </a:solidFill>
                <a:latin typeface="Times New Roman" panose="02020603050405020304" pitchFamily="18" charset="0"/>
                <a:cs typeface="Times New Roman" panose="02020603050405020304" pitchFamily="18" charset="0"/>
              </a:rPr>
              <a:t>I. THẢO LUẬN NHÓM</a:t>
            </a:r>
            <a:endParaRPr lang="en-US" altLang="en-US" sz="2800" dirty="0">
              <a:solidFill>
                <a:srgbClr val="004ADE"/>
              </a:solidFill>
              <a:latin typeface="Times New Roman" panose="02020603050405020304" pitchFamily="18" charset="0"/>
              <a:cs typeface="Times New Roman" panose="02020603050405020304" pitchFamily="18" charset="0"/>
            </a:endParaRPr>
          </a:p>
          <a:p>
            <a:pPr marL="0" indent="0" algn="just">
              <a:lnSpc>
                <a:spcPts val="3000"/>
              </a:lnSpc>
              <a:spcBef>
                <a:spcPts val="600"/>
              </a:spcBef>
              <a:spcAft>
                <a:spcPts val="600"/>
              </a:spcAft>
              <a:buFont typeface="Arial" panose="020B0604020202020204" pitchFamily="34" charset="0"/>
              <a:buNone/>
              <a:defRPr/>
            </a:pPr>
            <a:r>
              <a:rPr lang="en-US" altLang="en-US" sz="2800" dirty="0" err="1">
                <a:latin typeface="Times New Roman" panose="02020603050405020304" pitchFamily="18" charset="0"/>
                <a:cs typeface="Times New Roman" panose="02020603050405020304" pitchFamily="18" charset="0"/>
              </a:rPr>
              <a:t>Nhận</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xét</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bổ</a:t>
            </a:r>
            <a:r>
              <a:rPr lang="en-US" altLang="en-US" sz="2800" dirty="0">
                <a:latin typeface="Times New Roman" panose="02020603050405020304" pitchFamily="18" charset="0"/>
                <a:cs typeface="Times New Roman" panose="02020603050405020304" pitchFamily="18" charset="0"/>
              </a:rPr>
              <a:t> sung </a:t>
            </a:r>
            <a:r>
              <a:rPr lang="en-US" altLang="en-US" sz="2800" dirty="0" err="1">
                <a:latin typeface="Times New Roman" panose="02020603050405020304" pitchFamily="18" charset="0"/>
                <a:cs typeface="Times New Roman" panose="02020603050405020304" pitchFamily="18" charset="0"/>
              </a:rPr>
              <a:t>Phiếu</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đánh</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giá</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tiêu</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chí</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trong</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tài</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liệu</a:t>
            </a:r>
            <a:r>
              <a:rPr lang="en-US" altLang="en-US" sz="2800" dirty="0">
                <a:latin typeface="Times New Roman" panose="02020603050405020304" pitchFamily="18" charset="0"/>
                <a:cs typeface="Times New Roman" panose="02020603050405020304" pitchFamily="18" charset="0"/>
              </a:rPr>
              <a:t>).</a:t>
            </a:r>
          </a:p>
          <a:p>
            <a:pPr marL="0" indent="0" algn="just">
              <a:lnSpc>
                <a:spcPts val="3000"/>
              </a:lnSpc>
              <a:spcBef>
                <a:spcPts val="600"/>
              </a:spcBef>
              <a:spcAft>
                <a:spcPts val="600"/>
              </a:spcAft>
              <a:buFont typeface="Arial" panose="020B0604020202020204" pitchFamily="34" charset="0"/>
              <a:buNone/>
              <a:defRPr/>
            </a:pPr>
            <a:r>
              <a:rPr lang="en-US" altLang="en-US" sz="2800" b="1" dirty="0">
                <a:solidFill>
                  <a:srgbClr val="004ADE"/>
                </a:solidFill>
                <a:latin typeface="Times New Roman" panose="02020603050405020304" pitchFamily="18" charset="0"/>
                <a:cs typeface="Times New Roman" panose="02020603050405020304" pitchFamily="18" charset="0"/>
              </a:rPr>
              <a:t>II. YÊU CẦU</a:t>
            </a:r>
          </a:p>
          <a:p>
            <a:pPr marL="514350" indent="-514350" algn="just">
              <a:lnSpc>
                <a:spcPts val="3000"/>
              </a:lnSpc>
              <a:spcBef>
                <a:spcPts val="600"/>
              </a:spcBef>
              <a:spcAft>
                <a:spcPts val="600"/>
              </a:spcAft>
              <a:buFont typeface="Arial" panose="020B0604020202020204" pitchFamily="34" charset="0"/>
              <a:buAutoNum type="arabicPeriod"/>
              <a:defRPr/>
            </a:pPr>
            <a:r>
              <a:rPr lang="en-US" altLang="en-US" sz="2800" dirty="0" err="1">
                <a:latin typeface="Times New Roman" panose="02020603050405020304" pitchFamily="18" charset="0"/>
                <a:cs typeface="Times New Roman" panose="02020603050405020304" pitchFamily="18" charset="0"/>
              </a:rPr>
              <a:t>Học</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viên</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thảo</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luận</a:t>
            </a:r>
            <a:r>
              <a:rPr lang="en-US" altLang="en-US" sz="2800" dirty="0">
                <a:latin typeface="Times New Roman" panose="02020603050405020304" pitchFamily="18" charset="0"/>
                <a:cs typeface="Times New Roman" panose="02020603050405020304" pitchFamily="18" charset="0"/>
              </a:rPr>
              <a:t> </a:t>
            </a:r>
          </a:p>
          <a:p>
            <a:pPr marL="514350" indent="-514350" algn="just">
              <a:lnSpc>
                <a:spcPts val="3000"/>
              </a:lnSpc>
              <a:spcBef>
                <a:spcPts val="600"/>
              </a:spcBef>
              <a:spcAft>
                <a:spcPts val="600"/>
              </a:spcAft>
              <a:buFont typeface="Arial" panose="020B0604020202020204" pitchFamily="34" charset="0"/>
              <a:buAutoNum type="arabicPeriod"/>
              <a:defRPr/>
            </a:pPr>
            <a:r>
              <a:rPr lang="en-US" altLang="en-US" sz="2800" dirty="0" err="1">
                <a:latin typeface="Times New Roman" panose="02020603050405020304" pitchFamily="18" charset="0"/>
                <a:cs typeface="Times New Roman" panose="02020603050405020304" pitchFamily="18" charset="0"/>
              </a:rPr>
              <a:t>Đại</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diện</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nhóm</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trình</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bày</a:t>
            </a:r>
            <a:r>
              <a:rPr lang="en-US" altLang="en-US" sz="2800" dirty="0">
                <a:latin typeface="Times New Roman" panose="02020603050405020304" pitchFamily="18" charset="0"/>
                <a:cs typeface="Times New Roman" panose="02020603050405020304" pitchFamily="18" charset="0"/>
              </a:rPr>
              <a:t> (3 - 5 </a:t>
            </a:r>
            <a:r>
              <a:rPr lang="en-US" altLang="en-US" sz="2800" dirty="0" err="1">
                <a:latin typeface="Times New Roman" panose="02020603050405020304" pitchFamily="18" charset="0"/>
                <a:cs typeface="Times New Roman" panose="02020603050405020304" pitchFamily="18" charset="0"/>
              </a:rPr>
              <a:t>phút</a:t>
            </a:r>
            <a:r>
              <a:rPr lang="en-US" altLang="en-US" sz="2800" dirty="0">
                <a:latin typeface="Times New Roman" panose="02020603050405020304" pitchFamily="18" charset="0"/>
                <a:cs typeface="Times New Roman" panose="02020603050405020304" pitchFamily="18" charset="0"/>
              </a:rPr>
              <a:t>)</a:t>
            </a:r>
          </a:p>
          <a:p>
            <a:pPr marL="0" indent="0" algn="just">
              <a:lnSpc>
                <a:spcPts val="3000"/>
              </a:lnSpc>
              <a:spcBef>
                <a:spcPts val="600"/>
              </a:spcBef>
              <a:spcAft>
                <a:spcPts val="600"/>
              </a:spcAft>
              <a:buFont typeface="Arial" panose="020B0604020202020204" pitchFamily="34" charset="0"/>
              <a:buNone/>
              <a:defRPr/>
            </a:pPr>
            <a:r>
              <a:rPr lang="en-US" altLang="en-US" sz="2800" dirty="0">
                <a:latin typeface="Times New Roman" panose="02020603050405020304" pitchFamily="18" charset="0"/>
                <a:cs typeface="Times New Roman" panose="02020603050405020304" pitchFamily="18" charset="0"/>
              </a:rPr>
              <a:t>3. </a:t>
            </a:r>
            <a:r>
              <a:rPr lang="en-US" altLang="en-US" sz="2800" dirty="0" err="1">
                <a:latin typeface="Times New Roman" panose="02020603050405020304" pitchFamily="18" charset="0"/>
                <a:cs typeface="Times New Roman" panose="02020603050405020304" pitchFamily="18" charset="0"/>
              </a:rPr>
              <a:t>Trao</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đổi</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thảo</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luận</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chung</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để</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hoàn</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thiện</a:t>
            </a:r>
            <a:r>
              <a:rPr lang="en-US" altLang="en-US" sz="2800" dirty="0">
                <a:latin typeface="Times New Roman" panose="02020603050405020304" pitchFamily="18" charset="0"/>
                <a:cs typeface="Times New Roman" panose="02020603050405020304" pitchFamily="18" charset="0"/>
              </a:rPr>
              <a:t>.</a:t>
            </a:r>
            <a:endParaRPr lang="en-US" altLang="en-US" sz="2800" b="1" dirty="0">
              <a:solidFill>
                <a:srgbClr val="FF0000"/>
              </a:solidFill>
              <a:latin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37096489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6EB8259F-0278-403F-B505-811C8818CF33}"/>
              </a:ext>
            </a:extLst>
          </p:cNvPr>
          <p:cNvSpPr txBox="1"/>
          <p:nvPr/>
        </p:nvSpPr>
        <p:spPr>
          <a:xfrm>
            <a:off x="0" y="95638"/>
            <a:ext cx="6780362" cy="477054"/>
          </a:xfrm>
          <a:prstGeom prst="rect">
            <a:avLst/>
          </a:prstGeom>
          <a:noFill/>
        </p:spPr>
        <p:txBody>
          <a:bodyPr wrap="square" rtlCol="0">
            <a:spAutoFit/>
          </a:bodyPr>
          <a:lstStyle/>
          <a:p>
            <a:r>
              <a:rPr lang="en-US" sz="2500" b="1" dirty="0">
                <a:solidFill>
                  <a:srgbClr val="FFFF00"/>
                </a:solidFill>
                <a:latin typeface="Times New Roman" panose="02020603050405020304" pitchFamily="18" charset="0"/>
                <a:cs typeface="Times New Roman" panose="02020603050405020304" pitchFamily="18" charset="0"/>
              </a:rPr>
              <a:t>3. </a:t>
            </a:r>
            <a:r>
              <a:rPr lang="en-US" altLang="en-US" sz="2500" b="1"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T</a:t>
            </a:r>
            <a:r>
              <a:rPr lang="en-US" altLang="en-US" sz="2500" b="1" dirty="0" err="1">
                <a:solidFill>
                  <a:srgbClr val="FFFF00"/>
                </a:solidFill>
                <a:latin typeface="Times New Roman" panose="02020603050405020304" pitchFamily="18" charset="0"/>
                <a:ea typeface="Calibri" panose="020F0502020204030204" pitchFamily="34" charset="0"/>
                <a:cs typeface="Calibri" panose="020F0502020204030204" pitchFamily="34" charset="0"/>
              </a:rPr>
              <a:t>hực</a:t>
            </a:r>
            <a:r>
              <a:rPr lang="en-US" altLang="en-US" sz="2500" b="1" dirty="0">
                <a:solidFill>
                  <a:srgbClr val="FFFF00"/>
                </a:solidFill>
                <a:latin typeface="Times New Roman" panose="02020603050405020304" pitchFamily="18" charset="0"/>
                <a:ea typeface="Calibri" panose="020F0502020204030204" pitchFamily="34" charset="0"/>
                <a:cs typeface="Calibri" panose="020F0502020204030204" pitchFamily="34" charset="0"/>
              </a:rPr>
              <a:t> </a:t>
            </a:r>
            <a:r>
              <a:rPr lang="en-US" altLang="en-US" sz="2500" b="1" dirty="0" err="1">
                <a:solidFill>
                  <a:srgbClr val="FFFF00"/>
                </a:solidFill>
                <a:latin typeface="Times New Roman" panose="02020603050405020304" pitchFamily="18" charset="0"/>
                <a:ea typeface="Calibri" panose="020F0502020204030204" pitchFamily="34" charset="0"/>
                <a:cs typeface="Calibri" panose="020F0502020204030204" pitchFamily="34" charset="0"/>
              </a:rPr>
              <a:t>trạng</a:t>
            </a:r>
            <a:r>
              <a:rPr lang="en-US" altLang="en-US" sz="2500" b="1" dirty="0">
                <a:solidFill>
                  <a:srgbClr val="FFFF00"/>
                </a:solidFill>
                <a:latin typeface="Times New Roman" panose="02020603050405020304" pitchFamily="18" charset="0"/>
                <a:ea typeface="Calibri" panose="020F0502020204030204" pitchFamily="34" charset="0"/>
                <a:cs typeface="Calibri" panose="020F0502020204030204" pitchFamily="34" charset="0"/>
              </a:rPr>
              <a:t> KĐCLGD </a:t>
            </a:r>
            <a:r>
              <a:rPr lang="en-US" altLang="en-US" sz="2500" b="1" dirty="0" err="1">
                <a:solidFill>
                  <a:srgbClr val="FFFF00"/>
                </a:solidFill>
                <a:latin typeface="Times New Roman" panose="02020603050405020304" pitchFamily="18" charset="0"/>
                <a:ea typeface="Calibri" panose="020F0502020204030204" pitchFamily="34" charset="0"/>
                <a:cs typeface="Calibri" panose="020F0502020204030204" pitchFamily="34" charset="0"/>
              </a:rPr>
              <a:t>và</a:t>
            </a:r>
            <a:r>
              <a:rPr lang="en-US" altLang="en-US" sz="2500" b="1" dirty="0">
                <a:solidFill>
                  <a:srgbClr val="FFFF00"/>
                </a:solidFill>
                <a:latin typeface="Times New Roman" panose="02020603050405020304" pitchFamily="18" charset="0"/>
                <a:ea typeface="Calibri" panose="020F0502020204030204" pitchFamily="34" charset="0"/>
                <a:cs typeface="Calibri" panose="020F0502020204030204" pitchFamily="34" charset="0"/>
              </a:rPr>
              <a:t> </a:t>
            </a:r>
            <a:r>
              <a:rPr lang="en-US" altLang="en-US" sz="2500" b="1" dirty="0" err="1">
                <a:solidFill>
                  <a:srgbClr val="FFFF00"/>
                </a:solidFill>
                <a:latin typeface="Times New Roman" panose="02020603050405020304" pitchFamily="18" charset="0"/>
                <a:ea typeface="Calibri" panose="020F0502020204030204" pitchFamily="34" charset="0"/>
                <a:cs typeface="Calibri" panose="020F0502020204030204" pitchFamily="34" charset="0"/>
              </a:rPr>
              <a:t>công</a:t>
            </a:r>
            <a:r>
              <a:rPr lang="en-US" altLang="en-US" sz="2500" b="1" dirty="0">
                <a:solidFill>
                  <a:srgbClr val="FFFF00"/>
                </a:solidFill>
                <a:latin typeface="Times New Roman" panose="02020603050405020304" pitchFamily="18" charset="0"/>
                <a:ea typeface="Calibri" panose="020F0502020204030204" pitchFamily="34" charset="0"/>
                <a:cs typeface="Calibri" panose="020F0502020204030204" pitchFamily="34" charset="0"/>
              </a:rPr>
              <a:t> </a:t>
            </a:r>
            <a:r>
              <a:rPr lang="en-US" altLang="en-US" sz="2500" b="1" dirty="0" err="1">
                <a:solidFill>
                  <a:srgbClr val="FFFF00"/>
                </a:solidFill>
                <a:latin typeface="Times New Roman" panose="02020603050405020304" pitchFamily="18" charset="0"/>
                <a:ea typeface="Calibri" panose="020F0502020204030204" pitchFamily="34" charset="0"/>
                <a:cs typeface="Calibri" panose="020F0502020204030204" pitchFamily="34" charset="0"/>
              </a:rPr>
              <a:t>nhận</a:t>
            </a:r>
            <a:r>
              <a:rPr lang="en-US" altLang="en-US" sz="2500" b="1" dirty="0">
                <a:solidFill>
                  <a:srgbClr val="FFFF00"/>
                </a:solidFill>
                <a:latin typeface="Times New Roman" panose="02020603050405020304" pitchFamily="18" charset="0"/>
                <a:ea typeface="Calibri" panose="020F0502020204030204" pitchFamily="34" charset="0"/>
                <a:cs typeface="Calibri" panose="020F0502020204030204" pitchFamily="34" charset="0"/>
              </a:rPr>
              <a:t> </a:t>
            </a:r>
            <a:r>
              <a:rPr lang="en-US" altLang="en-US" sz="2500" b="1" dirty="0" err="1">
                <a:solidFill>
                  <a:srgbClr val="FFFF00"/>
                </a:solidFill>
                <a:latin typeface="Times New Roman" panose="02020603050405020304" pitchFamily="18" charset="0"/>
                <a:ea typeface="Calibri" panose="020F0502020204030204" pitchFamily="34" charset="0"/>
                <a:cs typeface="Calibri" panose="020F0502020204030204" pitchFamily="34" charset="0"/>
              </a:rPr>
              <a:t>đạt</a:t>
            </a:r>
            <a:r>
              <a:rPr lang="en-US" altLang="en-US" sz="2500" b="1" dirty="0">
                <a:solidFill>
                  <a:srgbClr val="FFFF00"/>
                </a:solidFill>
                <a:latin typeface="Times New Roman" panose="02020603050405020304" pitchFamily="18" charset="0"/>
                <a:ea typeface="Calibri" panose="020F0502020204030204" pitchFamily="34" charset="0"/>
                <a:cs typeface="Calibri" panose="020F0502020204030204" pitchFamily="34" charset="0"/>
              </a:rPr>
              <a:t> CQG</a:t>
            </a:r>
            <a:endParaRPr lang="en-US" sz="2500" dirty="0">
              <a:solidFill>
                <a:srgbClr val="FFFF00"/>
              </a:solidFill>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xmlns="" id="{A60A2EE4-FFF8-4366-98C4-DC70C18B6FD8}"/>
              </a:ext>
            </a:extLst>
          </p:cNvPr>
          <p:cNvSpPr txBox="1"/>
          <p:nvPr/>
        </p:nvSpPr>
        <p:spPr>
          <a:xfrm>
            <a:off x="240271" y="760255"/>
            <a:ext cx="8903729" cy="4260141"/>
          </a:xfrm>
          <a:prstGeom prst="rect">
            <a:avLst/>
          </a:prstGeom>
          <a:noFill/>
        </p:spPr>
        <p:txBody>
          <a:bodyPr wrap="square" rtlCol="0">
            <a:spAutoFit/>
          </a:bodyPr>
          <a:lstStyle/>
          <a:p>
            <a:pPr marL="0" indent="0">
              <a:lnSpc>
                <a:spcPts val="2500"/>
              </a:lnSpc>
              <a:buFont typeface="Wingdings" panose="05000000000000000000" pitchFamily="2" charset="2"/>
              <a:buNone/>
            </a:pPr>
            <a:r>
              <a:rPr lang="en-US" altLang="en-US" sz="2500" b="1" dirty="0">
                <a:solidFill>
                  <a:srgbClr val="FF0000"/>
                </a:solidFill>
                <a:latin typeface="Times New Roman" panose="02020603050405020304" pitchFamily="18" charset="0"/>
                <a:cs typeface="Times New Roman" panose="02020603050405020304" pitchFamily="18" charset="0"/>
              </a:rPr>
              <a:t>3.1. </a:t>
            </a:r>
            <a:r>
              <a:rPr lang="en-US" altLang="en-US" sz="2500" b="1" dirty="0" err="1">
                <a:solidFill>
                  <a:srgbClr val="FF0000"/>
                </a:solidFill>
                <a:latin typeface="Times New Roman" panose="02020603050405020304" pitchFamily="18" charset="0"/>
                <a:cs typeface="Times New Roman" panose="02020603050405020304" pitchFamily="18" charset="0"/>
              </a:rPr>
              <a:t>Kết</a:t>
            </a:r>
            <a:r>
              <a:rPr lang="en-US" altLang="en-US" sz="2500" b="1" dirty="0">
                <a:solidFill>
                  <a:srgbClr val="FF0000"/>
                </a:solidFill>
                <a:latin typeface="Times New Roman" panose="02020603050405020304" pitchFamily="18" charset="0"/>
                <a:cs typeface="Times New Roman" panose="02020603050405020304" pitchFamily="18" charset="0"/>
              </a:rPr>
              <a:t> </a:t>
            </a:r>
            <a:r>
              <a:rPr lang="en-US" altLang="en-US" sz="2500" b="1" dirty="0" err="1">
                <a:solidFill>
                  <a:srgbClr val="FF0000"/>
                </a:solidFill>
                <a:latin typeface="Times New Roman" panose="02020603050405020304" pitchFamily="18" charset="0"/>
                <a:cs typeface="Times New Roman" panose="02020603050405020304" pitchFamily="18" charset="0"/>
              </a:rPr>
              <a:t>quả</a:t>
            </a:r>
            <a:r>
              <a:rPr lang="en-US" altLang="en-US" sz="2500" b="1" dirty="0">
                <a:solidFill>
                  <a:srgbClr val="FF0000"/>
                </a:solidFill>
                <a:latin typeface="Times New Roman" panose="02020603050405020304" pitchFamily="18" charset="0"/>
                <a:cs typeface="Times New Roman" panose="02020603050405020304" pitchFamily="18" charset="0"/>
              </a:rPr>
              <a:t> </a:t>
            </a:r>
            <a:r>
              <a:rPr lang="en-US" altLang="en-US" sz="2500" b="1" dirty="0" err="1">
                <a:solidFill>
                  <a:srgbClr val="FF0000"/>
                </a:solidFill>
                <a:latin typeface="Times New Roman" panose="02020603050405020304" pitchFamily="18" charset="0"/>
                <a:cs typeface="Times New Roman" panose="02020603050405020304" pitchFamily="18" charset="0"/>
              </a:rPr>
              <a:t>đã</a:t>
            </a:r>
            <a:r>
              <a:rPr lang="en-US" altLang="en-US" sz="2500" b="1" dirty="0">
                <a:solidFill>
                  <a:srgbClr val="FF0000"/>
                </a:solidFill>
                <a:latin typeface="Times New Roman" panose="02020603050405020304" pitchFamily="18" charset="0"/>
                <a:cs typeface="Times New Roman" panose="02020603050405020304" pitchFamily="18" charset="0"/>
              </a:rPr>
              <a:t> </a:t>
            </a:r>
            <a:r>
              <a:rPr lang="en-US" altLang="en-US" sz="2500" b="1" dirty="0" err="1">
                <a:solidFill>
                  <a:srgbClr val="FF0000"/>
                </a:solidFill>
                <a:latin typeface="Times New Roman" panose="02020603050405020304" pitchFamily="18" charset="0"/>
                <a:cs typeface="Times New Roman" panose="02020603050405020304" pitchFamily="18" charset="0"/>
              </a:rPr>
              <a:t>đạt</a:t>
            </a:r>
            <a:r>
              <a:rPr lang="en-US" altLang="en-US" sz="2500" b="1" dirty="0">
                <a:solidFill>
                  <a:srgbClr val="FF0000"/>
                </a:solidFill>
                <a:latin typeface="Times New Roman" panose="02020603050405020304" pitchFamily="18" charset="0"/>
                <a:cs typeface="Times New Roman" panose="02020603050405020304" pitchFamily="18" charset="0"/>
              </a:rPr>
              <a:t> </a:t>
            </a:r>
            <a:r>
              <a:rPr lang="en-US" altLang="en-US" sz="2500" b="1" dirty="0" err="1">
                <a:solidFill>
                  <a:srgbClr val="FF0000"/>
                </a:solidFill>
                <a:latin typeface="Times New Roman" panose="02020603050405020304" pitchFamily="18" charset="0"/>
                <a:cs typeface="Times New Roman" panose="02020603050405020304" pitchFamily="18" charset="0"/>
              </a:rPr>
              <a:t>được</a:t>
            </a:r>
            <a:endParaRPr lang="en-US" altLang="en-US" sz="2500" b="1" dirty="0">
              <a:solidFill>
                <a:srgbClr val="FF0000"/>
              </a:solidFill>
              <a:latin typeface="Times New Roman" panose="02020603050405020304" pitchFamily="18" charset="0"/>
              <a:cs typeface="Times New Roman" panose="02020603050405020304" pitchFamily="18" charset="0"/>
            </a:endParaRPr>
          </a:p>
          <a:p>
            <a:pPr marL="0" indent="0">
              <a:lnSpc>
                <a:spcPts val="2500"/>
              </a:lnSpc>
              <a:buFont typeface="Wingdings" panose="05000000000000000000" pitchFamily="2" charset="2"/>
              <a:buChar char="v"/>
            </a:pPr>
            <a:r>
              <a:rPr lang="en-US" altLang="en-US" sz="2500" b="1" dirty="0" err="1">
                <a:solidFill>
                  <a:srgbClr val="004ADE"/>
                </a:solidFill>
                <a:latin typeface="Times New Roman" panose="02020603050405020304" pitchFamily="18" charset="0"/>
                <a:cs typeface="Times New Roman" panose="02020603050405020304" pitchFamily="18" charset="0"/>
              </a:rPr>
              <a:t>Bộ</a:t>
            </a:r>
            <a:r>
              <a:rPr lang="en-US" altLang="en-US" sz="2500" b="1" dirty="0">
                <a:solidFill>
                  <a:srgbClr val="004ADE"/>
                </a:solidFill>
                <a:latin typeface="Times New Roman" panose="02020603050405020304" pitchFamily="18" charset="0"/>
                <a:cs typeface="Times New Roman" panose="02020603050405020304" pitchFamily="18" charset="0"/>
              </a:rPr>
              <a:t> GDĐT:</a:t>
            </a:r>
          </a:p>
          <a:p>
            <a:pPr marL="0" indent="0">
              <a:lnSpc>
                <a:spcPts val="2500"/>
              </a:lnSpc>
              <a:buFont typeface="Wingdings" panose="05000000000000000000" pitchFamily="2" charset="2"/>
              <a:buNone/>
            </a:pPr>
            <a:r>
              <a:rPr lang="en-US" altLang="en-US" sz="2500" dirty="0">
                <a:latin typeface="Times New Roman" panose="02020603050405020304" pitchFamily="18" charset="0"/>
                <a:cs typeface="Times New Roman" panose="02020603050405020304" pitchFamily="18" charset="0"/>
              </a:rPr>
              <a:t>- </a:t>
            </a:r>
            <a:r>
              <a:rPr lang="en-US" altLang="en-US" sz="2500" dirty="0" err="1">
                <a:latin typeface="Times New Roman" panose="02020603050405020304" pitchFamily="18" charset="0"/>
                <a:cs typeface="Times New Roman" panose="02020603050405020304" pitchFamily="18" charset="0"/>
              </a:rPr>
              <a:t>Hệ</a:t>
            </a:r>
            <a:r>
              <a:rPr lang="en-US" altLang="en-US" sz="2500" dirty="0">
                <a:latin typeface="Times New Roman" panose="02020603050405020304" pitchFamily="18" charset="0"/>
                <a:cs typeface="Times New Roman" panose="02020603050405020304" pitchFamily="18" charset="0"/>
              </a:rPr>
              <a:t> </a:t>
            </a:r>
            <a:r>
              <a:rPr lang="en-US" altLang="en-US" sz="2500" dirty="0" err="1">
                <a:latin typeface="Times New Roman" panose="02020603050405020304" pitchFamily="18" charset="0"/>
                <a:cs typeface="Times New Roman" panose="02020603050405020304" pitchFamily="18" charset="0"/>
              </a:rPr>
              <a:t>thống</a:t>
            </a:r>
            <a:r>
              <a:rPr lang="en-US" altLang="en-US" sz="2500" dirty="0">
                <a:latin typeface="Times New Roman" panose="02020603050405020304" pitchFamily="18" charset="0"/>
                <a:cs typeface="Times New Roman" panose="02020603050405020304" pitchFamily="18" charset="0"/>
              </a:rPr>
              <a:t> VB QPPL, </a:t>
            </a:r>
            <a:r>
              <a:rPr lang="en-US" altLang="en-US" sz="2500" dirty="0" err="1">
                <a:latin typeface="Times New Roman" panose="02020603050405020304" pitchFamily="18" charset="0"/>
                <a:cs typeface="Times New Roman" panose="02020603050405020304" pitchFamily="18" charset="0"/>
              </a:rPr>
              <a:t>các</a:t>
            </a:r>
            <a:r>
              <a:rPr lang="en-US" altLang="en-US" sz="2500" dirty="0">
                <a:latin typeface="Times New Roman" panose="02020603050405020304" pitchFamily="18" charset="0"/>
                <a:cs typeface="Times New Roman" panose="02020603050405020304" pitchFamily="18" charset="0"/>
              </a:rPr>
              <a:t> VB </a:t>
            </a:r>
            <a:r>
              <a:rPr lang="en-US" altLang="en-US" sz="2500" dirty="0" err="1">
                <a:latin typeface="Times New Roman" panose="02020603050405020304" pitchFamily="18" charset="0"/>
                <a:cs typeface="Times New Roman" panose="02020603050405020304" pitchFamily="18" charset="0"/>
              </a:rPr>
              <a:t>hướng</a:t>
            </a:r>
            <a:r>
              <a:rPr lang="en-US" altLang="en-US" sz="2500" dirty="0">
                <a:latin typeface="Times New Roman" panose="02020603050405020304" pitchFamily="18" charset="0"/>
                <a:cs typeface="Times New Roman" panose="02020603050405020304" pitchFamily="18" charset="0"/>
              </a:rPr>
              <a:t> </a:t>
            </a:r>
            <a:r>
              <a:rPr lang="en-US" altLang="en-US" sz="2500" dirty="0" err="1">
                <a:latin typeface="Times New Roman" panose="02020603050405020304" pitchFamily="18" charset="0"/>
                <a:cs typeface="Times New Roman" panose="02020603050405020304" pitchFamily="18" charset="0"/>
              </a:rPr>
              <a:t>dẫn</a:t>
            </a:r>
            <a:r>
              <a:rPr lang="en-US" altLang="en-US" sz="2500" dirty="0">
                <a:latin typeface="Times New Roman" panose="02020603050405020304" pitchFamily="18" charset="0"/>
                <a:cs typeface="Times New Roman" panose="02020603050405020304" pitchFamily="18" charset="0"/>
              </a:rPr>
              <a:t>…: </a:t>
            </a:r>
            <a:r>
              <a:rPr lang="en-US" altLang="en-US" sz="2500" dirty="0" err="1">
                <a:latin typeface="Times New Roman" panose="02020603050405020304" pitchFamily="18" charset="0"/>
                <a:cs typeface="Times New Roman" panose="02020603050405020304" pitchFamily="18" charset="0"/>
              </a:rPr>
              <a:t>Đầy</a:t>
            </a:r>
            <a:r>
              <a:rPr lang="en-US" altLang="en-US" sz="2500" dirty="0">
                <a:latin typeface="Times New Roman" panose="02020603050405020304" pitchFamily="18" charset="0"/>
                <a:cs typeface="Times New Roman" panose="02020603050405020304" pitchFamily="18" charset="0"/>
              </a:rPr>
              <a:t> </a:t>
            </a:r>
            <a:r>
              <a:rPr lang="en-US" altLang="en-US" sz="2500" dirty="0" err="1">
                <a:latin typeface="Times New Roman" panose="02020603050405020304" pitchFamily="18" charset="0"/>
                <a:cs typeface="Times New Roman" panose="02020603050405020304" pitchFamily="18" charset="0"/>
              </a:rPr>
              <a:t>đủ</a:t>
            </a:r>
            <a:endParaRPr lang="en-US" altLang="en-US" sz="2500" dirty="0">
              <a:latin typeface="Times New Roman" panose="02020603050405020304" pitchFamily="18" charset="0"/>
              <a:cs typeface="Times New Roman" panose="02020603050405020304" pitchFamily="18" charset="0"/>
            </a:endParaRPr>
          </a:p>
          <a:p>
            <a:pPr marL="0" indent="0">
              <a:lnSpc>
                <a:spcPts val="2500"/>
              </a:lnSpc>
              <a:buFont typeface="Wingdings" panose="05000000000000000000" pitchFamily="2" charset="2"/>
              <a:buNone/>
            </a:pPr>
            <a:r>
              <a:rPr lang="en-US" altLang="en-US" sz="2500" dirty="0">
                <a:latin typeface="Times New Roman" panose="02020603050405020304" pitchFamily="18" charset="0"/>
                <a:cs typeface="Times New Roman" panose="02020603050405020304" pitchFamily="18" charset="0"/>
              </a:rPr>
              <a:t>- </a:t>
            </a:r>
            <a:r>
              <a:rPr lang="en-US" altLang="en-US" sz="2500" dirty="0" err="1">
                <a:latin typeface="Times New Roman" panose="02020603050405020304" pitchFamily="18" charset="0"/>
                <a:cs typeface="Times New Roman" panose="02020603050405020304" pitchFamily="18" charset="0"/>
              </a:rPr>
              <a:t>Tập</a:t>
            </a:r>
            <a:r>
              <a:rPr lang="en-US" altLang="en-US" sz="2500" dirty="0">
                <a:latin typeface="Times New Roman" panose="02020603050405020304" pitchFamily="18" charset="0"/>
                <a:cs typeface="Times New Roman" panose="02020603050405020304" pitchFamily="18" charset="0"/>
              </a:rPr>
              <a:t> </a:t>
            </a:r>
            <a:r>
              <a:rPr lang="en-US" altLang="en-US" sz="2500" dirty="0" err="1">
                <a:latin typeface="Times New Roman" panose="02020603050405020304" pitchFamily="18" charset="0"/>
                <a:cs typeface="Times New Roman" panose="02020603050405020304" pitchFamily="18" charset="0"/>
              </a:rPr>
              <a:t>huấn</a:t>
            </a:r>
            <a:r>
              <a:rPr lang="en-US" altLang="en-US" sz="2500" dirty="0">
                <a:latin typeface="Times New Roman" panose="02020603050405020304" pitchFamily="18" charset="0"/>
                <a:cs typeface="Times New Roman" panose="02020603050405020304" pitchFamily="18" charset="0"/>
              </a:rPr>
              <a:t> </a:t>
            </a:r>
            <a:r>
              <a:rPr lang="en-US" altLang="en-US" sz="2500" dirty="0" err="1">
                <a:latin typeface="Times New Roman" panose="02020603050405020304" pitchFamily="18" charset="0"/>
                <a:cs typeface="Times New Roman" panose="02020603050405020304" pitchFamily="18" charset="0"/>
              </a:rPr>
              <a:t>chuyên</a:t>
            </a:r>
            <a:r>
              <a:rPr lang="en-US" altLang="en-US" sz="2500" dirty="0">
                <a:latin typeface="Times New Roman" panose="02020603050405020304" pitchFamily="18" charset="0"/>
                <a:cs typeface="Times New Roman" panose="02020603050405020304" pitchFamily="18" charset="0"/>
              </a:rPr>
              <a:t> </a:t>
            </a:r>
            <a:r>
              <a:rPr lang="en-US" altLang="en-US" sz="2500" dirty="0" err="1">
                <a:latin typeface="Times New Roman" panose="02020603050405020304" pitchFamily="18" charset="0"/>
                <a:cs typeface="Times New Roman" panose="02020603050405020304" pitchFamily="18" charset="0"/>
              </a:rPr>
              <a:t>môn</a:t>
            </a:r>
            <a:r>
              <a:rPr lang="en-US" altLang="en-US" sz="2500" dirty="0">
                <a:latin typeface="Times New Roman" panose="02020603050405020304" pitchFamily="18" charset="0"/>
                <a:cs typeface="Times New Roman" panose="02020603050405020304" pitchFamily="18" charset="0"/>
              </a:rPr>
              <a:t>, </a:t>
            </a:r>
            <a:r>
              <a:rPr lang="en-US" altLang="en-US" sz="2500" dirty="0" err="1">
                <a:latin typeface="Times New Roman" panose="02020603050405020304" pitchFamily="18" charset="0"/>
                <a:cs typeface="Times New Roman" panose="02020603050405020304" pitchFamily="18" charset="0"/>
              </a:rPr>
              <a:t>nghiệp</a:t>
            </a:r>
            <a:r>
              <a:rPr lang="en-US" altLang="en-US" sz="2500" dirty="0">
                <a:latin typeface="Times New Roman" panose="02020603050405020304" pitchFamily="18" charset="0"/>
                <a:cs typeface="Times New Roman" panose="02020603050405020304" pitchFamily="18" charset="0"/>
              </a:rPr>
              <a:t> </a:t>
            </a:r>
            <a:r>
              <a:rPr lang="en-US" altLang="en-US" sz="2500" dirty="0" err="1">
                <a:latin typeface="Times New Roman" panose="02020603050405020304" pitchFamily="18" charset="0"/>
                <a:cs typeface="Times New Roman" panose="02020603050405020304" pitchFamily="18" charset="0"/>
              </a:rPr>
              <a:t>vụ</a:t>
            </a:r>
            <a:r>
              <a:rPr lang="en-US" altLang="en-US" sz="2500" dirty="0">
                <a:latin typeface="Times New Roman" panose="02020603050405020304" pitchFamily="18" charset="0"/>
                <a:cs typeface="Times New Roman" panose="02020603050405020304" pitchFamily="18" charset="0"/>
              </a:rPr>
              <a:t>…</a:t>
            </a:r>
          </a:p>
          <a:p>
            <a:pPr marL="0" indent="0">
              <a:lnSpc>
                <a:spcPts val="2500"/>
              </a:lnSpc>
              <a:buFont typeface="Wingdings" panose="05000000000000000000" pitchFamily="2" charset="2"/>
              <a:buNone/>
            </a:pPr>
            <a:r>
              <a:rPr lang="en-US" altLang="en-US" sz="2500" dirty="0">
                <a:latin typeface="Times New Roman" panose="02020603050405020304" pitchFamily="18" charset="0"/>
                <a:cs typeface="Times New Roman" panose="02020603050405020304" pitchFamily="18" charset="0"/>
              </a:rPr>
              <a:t>- </a:t>
            </a:r>
            <a:r>
              <a:rPr lang="en-US" altLang="en-US" sz="2500" dirty="0" err="1">
                <a:latin typeface="Times New Roman" panose="02020603050405020304" pitchFamily="18" charset="0"/>
                <a:cs typeface="Times New Roman" panose="02020603050405020304" pitchFamily="18" charset="0"/>
              </a:rPr>
              <a:t>Triển</a:t>
            </a:r>
            <a:r>
              <a:rPr lang="en-US" altLang="en-US" sz="2500" dirty="0">
                <a:latin typeface="Times New Roman" panose="02020603050405020304" pitchFamily="18" charset="0"/>
                <a:cs typeface="Times New Roman" panose="02020603050405020304" pitchFamily="18" charset="0"/>
              </a:rPr>
              <a:t> </a:t>
            </a:r>
            <a:r>
              <a:rPr lang="en-US" altLang="en-US" sz="2500" dirty="0" err="1">
                <a:latin typeface="Times New Roman" panose="02020603050405020304" pitchFamily="18" charset="0"/>
                <a:cs typeface="Times New Roman" panose="02020603050405020304" pitchFamily="18" charset="0"/>
              </a:rPr>
              <a:t>khai</a:t>
            </a:r>
            <a:r>
              <a:rPr lang="en-US" altLang="en-US" sz="2500" dirty="0">
                <a:latin typeface="Times New Roman" panose="02020603050405020304" pitchFamily="18" charset="0"/>
                <a:cs typeface="Times New Roman" panose="02020603050405020304" pitchFamily="18" charset="0"/>
              </a:rPr>
              <a:t> </a:t>
            </a:r>
            <a:r>
              <a:rPr lang="en-US" altLang="en-US" sz="2500" dirty="0" err="1">
                <a:latin typeface="Times New Roman" panose="02020603050405020304" pitchFamily="18" charset="0"/>
                <a:cs typeface="Times New Roman" panose="02020603050405020304" pitchFamily="18" charset="0"/>
              </a:rPr>
              <a:t>phần</a:t>
            </a:r>
            <a:r>
              <a:rPr lang="en-US" altLang="en-US" sz="2500" dirty="0">
                <a:latin typeface="Times New Roman" panose="02020603050405020304" pitchFamily="18" charset="0"/>
                <a:cs typeface="Times New Roman" panose="02020603050405020304" pitchFamily="18" charset="0"/>
              </a:rPr>
              <a:t> </a:t>
            </a:r>
            <a:r>
              <a:rPr lang="en-US" altLang="en-US" sz="2500" dirty="0" err="1">
                <a:latin typeface="Times New Roman" panose="02020603050405020304" pitchFamily="18" charset="0"/>
                <a:cs typeface="Times New Roman" panose="02020603050405020304" pitchFamily="18" charset="0"/>
              </a:rPr>
              <a:t>mềm</a:t>
            </a:r>
            <a:r>
              <a:rPr lang="en-US" altLang="en-US" sz="2500" dirty="0">
                <a:latin typeface="Times New Roman" panose="02020603050405020304" pitchFamily="18" charset="0"/>
                <a:cs typeface="Times New Roman" panose="02020603050405020304" pitchFamily="18" charset="0"/>
              </a:rPr>
              <a:t> KĐCLGD…</a:t>
            </a:r>
          </a:p>
          <a:p>
            <a:pPr marL="0" indent="0">
              <a:lnSpc>
                <a:spcPts val="2500"/>
              </a:lnSpc>
              <a:buFont typeface="Wingdings" panose="05000000000000000000" pitchFamily="2" charset="2"/>
              <a:buNone/>
            </a:pPr>
            <a:r>
              <a:rPr lang="en-US" altLang="en-US" sz="2500" dirty="0">
                <a:latin typeface="Times New Roman" panose="02020603050405020304" pitchFamily="18" charset="0"/>
                <a:cs typeface="Times New Roman" panose="02020603050405020304" pitchFamily="18" charset="0"/>
              </a:rPr>
              <a:t>- </a:t>
            </a:r>
            <a:r>
              <a:rPr lang="en-US" altLang="en-US" sz="2500" dirty="0" err="1">
                <a:latin typeface="Times New Roman" panose="02020603050405020304" pitchFamily="18" charset="0"/>
                <a:cs typeface="Times New Roman" panose="02020603050405020304" pitchFamily="18" charset="0"/>
              </a:rPr>
              <a:t>Kiểm</a:t>
            </a:r>
            <a:r>
              <a:rPr lang="en-US" altLang="en-US" sz="2500" dirty="0">
                <a:latin typeface="Times New Roman" panose="02020603050405020304" pitchFamily="18" charset="0"/>
                <a:cs typeface="Times New Roman" panose="02020603050405020304" pitchFamily="18" charset="0"/>
              </a:rPr>
              <a:t> </a:t>
            </a:r>
            <a:r>
              <a:rPr lang="en-US" altLang="en-US" sz="2500" dirty="0" err="1">
                <a:latin typeface="Times New Roman" panose="02020603050405020304" pitchFamily="18" charset="0"/>
                <a:cs typeface="Times New Roman" panose="02020603050405020304" pitchFamily="18" charset="0"/>
              </a:rPr>
              <a:t>tra</a:t>
            </a:r>
            <a:r>
              <a:rPr lang="en-US" altLang="en-US" sz="2500" dirty="0">
                <a:latin typeface="Times New Roman" panose="02020603050405020304" pitchFamily="18" charset="0"/>
                <a:cs typeface="Times New Roman" panose="02020603050405020304" pitchFamily="18" charset="0"/>
              </a:rPr>
              <a:t>, </a:t>
            </a:r>
            <a:r>
              <a:rPr lang="en-US" altLang="en-US" sz="2500" dirty="0" err="1">
                <a:latin typeface="Times New Roman" panose="02020603050405020304" pitchFamily="18" charset="0"/>
                <a:cs typeface="Times New Roman" panose="02020603050405020304" pitchFamily="18" charset="0"/>
              </a:rPr>
              <a:t>giám</a:t>
            </a:r>
            <a:r>
              <a:rPr lang="en-US" altLang="en-US" sz="2500" dirty="0">
                <a:latin typeface="Times New Roman" panose="02020603050405020304" pitchFamily="18" charset="0"/>
                <a:cs typeface="Times New Roman" panose="02020603050405020304" pitchFamily="18" charset="0"/>
              </a:rPr>
              <a:t> </a:t>
            </a:r>
            <a:r>
              <a:rPr lang="en-US" altLang="en-US" sz="2500" dirty="0" err="1">
                <a:latin typeface="Times New Roman" panose="02020603050405020304" pitchFamily="18" charset="0"/>
                <a:cs typeface="Times New Roman" panose="02020603050405020304" pitchFamily="18" charset="0"/>
              </a:rPr>
              <a:t>sát</a:t>
            </a:r>
            <a:r>
              <a:rPr lang="en-US" altLang="en-US" sz="2500" dirty="0">
                <a:latin typeface="Times New Roman" panose="02020603050405020304" pitchFamily="18" charset="0"/>
                <a:cs typeface="Times New Roman" panose="02020603050405020304" pitchFamily="18" charset="0"/>
              </a:rPr>
              <a:t>, </a:t>
            </a:r>
            <a:r>
              <a:rPr lang="en-US" altLang="en-US" sz="2500" dirty="0" err="1">
                <a:latin typeface="Times New Roman" panose="02020603050405020304" pitchFamily="18" charset="0"/>
                <a:cs typeface="Times New Roman" panose="02020603050405020304" pitchFamily="18" charset="0"/>
              </a:rPr>
              <a:t>tư</a:t>
            </a:r>
            <a:r>
              <a:rPr lang="en-US" altLang="en-US" sz="2500" dirty="0">
                <a:latin typeface="Times New Roman" panose="02020603050405020304" pitchFamily="18" charset="0"/>
                <a:cs typeface="Times New Roman" panose="02020603050405020304" pitchFamily="18" charset="0"/>
              </a:rPr>
              <a:t> </a:t>
            </a:r>
            <a:r>
              <a:rPr lang="en-US" altLang="en-US" sz="2500" dirty="0" err="1">
                <a:latin typeface="Times New Roman" panose="02020603050405020304" pitchFamily="18" charset="0"/>
                <a:cs typeface="Times New Roman" panose="02020603050405020304" pitchFamily="18" charset="0"/>
              </a:rPr>
              <a:t>vấn</a:t>
            </a:r>
            <a:r>
              <a:rPr lang="en-US" altLang="en-US" sz="2500" dirty="0">
                <a:latin typeface="Times New Roman" panose="02020603050405020304" pitchFamily="18" charset="0"/>
                <a:cs typeface="Times New Roman" panose="02020603050405020304" pitchFamily="18" charset="0"/>
              </a:rPr>
              <a:t>, </a:t>
            </a:r>
            <a:r>
              <a:rPr lang="en-US" altLang="en-US" sz="2500" dirty="0" err="1">
                <a:latin typeface="Times New Roman" panose="02020603050405020304" pitchFamily="18" charset="0"/>
                <a:cs typeface="Times New Roman" panose="02020603050405020304" pitchFamily="18" charset="0"/>
              </a:rPr>
              <a:t>hỗ</a:t>
            </a:r>
            <a:r>
              <a:rPr lang="en-US" altLang="en-US" sz="2500" dirty="0">
                <a:latin typeface="Times New Roman" panose="02020603050405020304" pitchFamily="18" charset="0"/>
                <a:cs typeface="Times New Roman" panose="02020603050405020304" pitchFamily="18" charset="0"/>
              </a:rPr>
              <a:t> </a:t>
            </a:r>
            <a:r>
              <a:rPr lang="en-US" altLang="en-US" sz="2500" dirty="0" err="1">
                <a:latin typeface="Times New Roman" panose="02020603050405020304" pitchFamily="18" charset="0"/>
                <a:cs typeface="Times New Roman" panose="02020603050405020304" pitchFamily="18" charset="0"/>
              </a:rPr>
              <a:t>trợ</a:t>
            </a:r>
            <a:r>
              <a:rPr lang="en-US" altLang="en-US" sz="2500" dirty="0">
                <a:latin typeface="Times New Roman" panose="02020603050405020304" pitchFamily="18" charset="0"/>
                <a:cs typeface="Times New Roman" panose="02020603050405020304" pitchFamily="18" charset="0"/>
              </a:rPr>
              <a:t> </a:t>
            </a:r>
            <a:r>
              <a:rPr lang="en-US" altLang="en-US" sz="2500" dirty="0" err="1">
                <a:latin typeface="Times New Roman" panose="02020603050405020304" pitchFamily="18" charset="0"/>
                <a:cs typeface="Times New Roman" panose="02020603050405020304" pitchFamily="18" charset="0"/>
              </a:rPr>
              <a:t>các</a:t>
            </a:r>
            <a:r>
              <a:rPr lang="en-US" altLang="en-US" sz="2500" dirty="0">
                <a:latin typeface="Times New Roman" panose="02020603050405020304" pitchFamily="18" charset="0"/>
                <a:cs typeface="Times New Roman" panose="02020603050405020304" pitchFamily="18" charset="0"/>
              </a:rPr>
              <a:t> </a:t>
            </a:r>
            <a:r>
              <a:rPr lang="en-US" altLang="en-US" sz="2500" dirty="0" err="1">
                <a:latin typeface="Times New Roman" panose="02020603050405020304" pitchFamily="18" charset="0"/>
                <a:cs typeface="Times New Roman" panose="02020603050405020304" pitchFamily="18" charset="0"/>
              </a:rPr>
              <a:t>địa</a:t>
            </a:r>
            <a:r>
              <a:rPr lang="en-US" altLang="en-US" sz="2500" dirty="0">
                <a:latin typeface="Times New Roman" panose="02020603050405020304" pitchFamily="18" charset="0"/>
                <a:cs typeface="Times New Roman" panose="02020603050405020304" pitchFamily="18" charset="0"/>
              </a:rPr>
              <a:t> </a:t>
            </a:r>
            <a:r>
              <a:rPr lang="en-US" altLang="en-US" sz="2500" dirty="0" err="1">
                <a:latin typeface="Times New Roman" panose="02020603050405020304" pitchFamily="18" charset="0"/>
                <a:cs typeface="Times New Roman" panose="02020603050405020304" pitchFamily="18" charset="0"/>
              </a:rPr>
              <a:t>phương</a:t>
            </a:r>
            <a:r>
              <a:rPr lang="en-US" altLang="en-US" sz="2500" dirty="0">
                <a:latin typeface="Times New Roman" panose="02020603050405020304" pitchFamily="18" charset="0"/>
                <a:cs typeface="Times New Roman" panose="02020603050405020304" pitchFamily="18" charset="0"/>
              </a:rPr>
              <a:t>… </a:t>
            </a:r>
          </a:p>
          <a:p>
            <a:pPr marL="0" indent="0">
              <a:lnSpc>
                <a:spcPts val="2500"/>
              </a:lnSpc>
              <a:buFont typeface="Wingdings" panose="05000000000000000000" pitchFamily="2" charset="2"/>
              <a:buChar char="v"/>
            </a:pPr>
            <a:r>
              <a:rPr lang="en-US" altLang="en-US" sz="2500" b="1" dirty="0" err="1">
                <a:solidFill>
                  <a:srgbClr val="004ADE"/>
                </a:solidFill>
                <a:latin typeface="Times New Roman" panose="02020603050405020304" pitchFamily="18" charset="0"/>
                <a:cs typeface="Times New Roman" panose="02020603050405020304" pitchFamily="18" charset="0"/>
              </a:rPr>
              <a:t>Các</a:t>
            </a:r>
            <a:r>
              <a:rPr lang="en-US" altLang="en-US" sz="2500" b="1" dirty="0">
                <a:solidFill>
                  <a:srgbClr val="004ADE"/>
                </a:solidFill>
                <a:latin typeface="Times New Roman" panose="02020603050405020304" pitchFamily="18" charset="0"/>
                <a:cs typeface="Times New Roman" panose="02020603050405020304" pitchFamily="18" charset="0"/>
              </a:rPr>
              <a:t> CSGD:</a:t>
            </a:r>
          </a:p>
          <a:p>
            <a:pPr marL="0" indent="0">
              <a:lnSpc>
                <a:spcPts val="2500"/>
              </a:lnSpc>
              <a:buFont typeface="Wingdings" panose="05000000000000000000" pitchFamily="2" charset="2"/>
              <a:buNone/>
            </a:pPr>
            <a:r>
              <a:rPr lang="en-US" altLang="en-US" sz="2500" dirty="0">
                <a:latin typeface="Times New Roman" panose="02020603050405020304" pitchFamily="18" charset="0"/>
                <a:cs typeface="Times New Roman" panose="02020603050405020304" pitchFamily="18" charset="0"/>
              </a:rPr>
              <a:t>- </a:t>
            </a:r>
            <a:r>
              <a:rPr lang="en-US" altLang="en-US" sz="2500" dirty="0" err="1">
                <a:latin typeface="Times New Roman" panose="02020603050405020304" pitchFamily="18" charset="0"/>
                <a:cs typeface="Times New Roman" panose="02020603050405020304" pitchFamily="18" charset="0"/>
              </a:rPr>
              <a:t>Được</a:t>
            </a:r>
            <a:r>
              <a:rPr lang="en-US" altLang="en-US" sz="2500" dirty="0">
                <a:latin typeface="Times New Roman" panose="02020603050405020304" pitchFamily="18" charset="0"/>
                <a:cs typeface="Times New Roman" panose="02020603050405020304" pitchFamily="18" charset="0"/>
              </a:rPr>
              <a:t> </a:t>
            </a:r>
            <a:r>
              <a:rPr lang="en-US" altLang="en-US" sz="2500" dirty="0" err="1">
                <a:latin typeface="Times New Roman" panose="02020603050405020304" pitchFamily="18" charset="0"/>
                <a:cs typeface="Times New Roman" panose="02020603050405020304" pitchFamily="18" charset="0"/>
              </a:rPr>
              <a:t>tiếp</a:t>
            </a:r>
            <a:r>
              <a:rPr lang="en-US" altLang="en-US" sz="2500" dirty="0">
                <a:latin typeface="Times New Roman" panose="02020603050405020304" pitchFamily="18" charset="0"/>
                <a:cs typeface="Times New Roman" panose="02020603050405020304" pitchFamily="18" charset="0"/>
              </a:rPr>
              <a:t> </a:t>
            </a:r>
            <a:r>
              <a:rPr lang="en-US" altLang="en-US" sz="2500" dirty="0" err="1">
                <a:latin typeface="Times New Roman" panose="02020603050405020304" pitchFamily="18" charset="0"/>
                <a:cs typeface="Times New Roman" panose="02020603050405020304" pitchFamily="18" charset="0"/>
              </a:rPr>
              <a:t>cận</a:t>
            </a:r>
            <a:r>
              <a:rPr lang="en-US" altLang="en-US" sz="2500" dirty="0">
                <a:latin typeface="Times New Roman" panose="02020603050405020304" pitchFamily="18" charset="0"/>
                <a:cs typeface="Times New Roman" panose="02020603050405020304" pitchFamily="18" charset="0"/>
              </a:rPr>
              <a:t> </a:t>
            </a:r>
            <a:r>
              <a:rPr lang="en-US" altLang="en-US" sz="2500" dirty="0" err="1">
                <a:latin typeface="Times New Roman" panose="02020603050405020304" pitchFamily="18" charset="0"/>
                <a:cs typeface="Times New Roman" panose="02020603050405020304" pitchFamily="18" charset="0"/>
              </a:rPr>
              <a:t>mô</a:t>
            </a:r>
            <a:r>
              <a:rPr lang="en-US" altLang="en-US" sz="2500" dirty="0">
                <a:latin typeface="Times New Roman" panose="02020603050405020304" pitchFamily="18" charset="0"/>
                <a:cs typeface="Times New Roman" panose="02020603050405020304" pitchFamily="18" charset="0"/>
              </a:rPr>
              <a:t> </a:t>
            </a:r>
            <a:r>
              <a:rPr lang="en-US" altLang="en-US" sz="2500" dirty="0" err="1">
                <a:latin typeface="Times New Roman" panose="02020603050405020304" pitchFamily="18" charset="0"/>
                <a:cs typeface="Times New Roman" panose="02020603050405020304" pitchFamily="18" charset="0"/>
              </a:rPr>
              <a:t>hình</a:t>
            </a:r>
            <a:r>
              <a:rPr lang="en-US" altLang="en-US" sz="2500" dirty="0">
                <a:latin typeface="Times New Roman" panose="02020603050405020304" pitchFamily="18" charset="0"/>
                <a:cs typeface="Times New Roman" panose="02020603050405020304" pitchFamily="18" charset="0"/>
              </a:rPr>
              <a:t> </a:t>
            </a:r>
            <a:r>
              <a:rPr lang="en-US" altLang="en-US" sz="2500" dirty="0" err="1">
                <a:latin typeface="Times New Roman" panose="02020603050405020304" pitchFamily="18" charset="0"/>
                <a:cs typeface="Times New Roman" panose="02020603050405020304" pitchFamily="18" charset="0"/>
              </a:rPr>
              <a:t>quản</a:t>
            </a:r>
            <a:r>
              <a:rPr lang="en-US" altLang="en-US" sz="2500" dirty="0">
                <a:latin typeface="Times New Roman" panose="02020603050405020304" pitchFamily="18" charset="0"/>
                <a:cs typeface="Times New Roman" panose="02020603050405020304" pitchFamily="18" charset="0"/>
              </a:rPr>
              <a:t> </a:t>
            </a:r>
            <a:r>
              <a:rPr lang="en-US" altLang="en-US" sz="2500" dirty="0" err="1">
                <a:latin typeface="Times New Roman" panose="02020603050405020304" pitchFamily="18" charset="0"/>
                <a:cs typeface="Times New Roman" panose="02020603050405020304" pitchFamily="18" charset="0"/>
              </a:rPr>
              <a:t>lý</a:t>
            </a:r>
            <a:r>
              <a:rPr lang="en-US" altLang="en-US" sz="2500" dirty="0">
                <a:latin typeface="Times New Roman" panose="02020603050405020304" pitchFamily="18" charset="0"/>
                <a:cs typeface="Times New Roman" panose="02020603050405020304" pitchFamily="18" charset="0"/>
              </a:rPr>
              <a:t> </a:t>
            </a:r>
            <a:r>
              <a:rPr lang="en-US" altLang="en-US" sz="2500" dirty="0" err="1">
                <a:latin typeface="Times New Roman" panose="02020603050405020304" pitchFamily="18" charset="0"/>
                <a:cs typeface="Times New Roman" panose="02020603050405020304" pitchFamily="18" charset="0"/>
              </a:rPr>
              <a:t>tiến</a:t>
            </a:r>
            <a:r>
              <a:rPr lang="en-US" altLang="en-US" sz="2500" dirty="0">
                <a:latin typeface="Times New Roman" panose="02020603050405020304" pitchFamily="18" charset="0"/>
                <a:cs typeface="Times New Roman" panose="02020603050405020304" pitchFamily="18" charset="0"/>
              </a:rPr>
              <a:t> </a:t>
            </a:r>
            <a:r>
              <a:rPr lang="en-US" altLang="en-US" sz="2500" dirty="0" err="1">
                <a:latin typeface="Times New Roman" panose="02020603050405020304" pitchFamily="18" charset="0"/>
                <a:cs typeface="Times New Roman" panose="02020603050405020304" pitchFamily="18" charset="0"/>
              </a:rPr>
              <a:t>bộ</a:t>
            </a:r>
            <a:r>
              <a:rPr lang="en-US" altLang="en-US" sz="2500" dirty="0">
                <a:latin typeface="Times New Roman" panose="02020603050405020304" pitchFamily="18" charset="0"/>
                <a:cs typeface="Times New Roman" panose="02020603050405020304" pitchFamily="18" charset="0"/>
              </a:rPr>
              <a:t>…</a:t>
            </a:r>
          </a:p>
          <a:p>
            <a:pPr marL="0" indent="0">
              <a:lnSpc>
                <a:spcPts val="2500"/>
              </a:lnSpc>
              <a:buFont typeface="Wingdings" panose="05000000000000000000" pitchFamily="2" charset="2"/>
              <a:buNone/>
            </a:pPr>
            <a:r>
              <a:rPr lang="en-US" altLang="en-US" sz="2500" dirty="0">
                <a:latin typeface="Times New Roman" panose="02020603050405020304" pitchFamily="18" charset="0"/>
                <a:cs typeface="Times New Roman" panose="02020603050405020304" pitchFamily="18" charset="0"/>
              </a:rPr>
              <a:t>- </a:t>
            </a:r>
            <a:r>
              <a:rPr lang="en-US" altLang="en-US" sz="2500" dirty="0" err="1">
                <a:latin typeface="Times New Roman" panose="02020603050405020304" pitchFamily="18" charset="0"/>
                <a:cs typeface="Times New Roman" panose="02020603050405020304" pitchFamily="18" charset="0"/>
              </a:rPr>
              <a:t>Chuyển</a:t>
            </a:r>
            <a:r>
              <a:rPr lang="en-US" altLang="en-US" sz="2500" dirty="0">
                <a:latin typeface="Times New Roman" panose="02020603050405020304" pitchFamily="18" charset="0"/>
                <a:cs typeface="Times New Roman" panose="02020603050405020304" pitchFamily="18" charset="0"/>
              </a:rPr>
              <a:t> </a:t>
            </a:r>
            <a:r>
              <a:rPr lang="en-US" altLang="en-US" sz="2500" dirty="0" err="1">
                <a:latin typeface="Times New Roman" panose="02020603050405020304" pitchFamily="18" charset="0"/>
                <a:cs typeface="Times New Roman" panose="02020603050405020304" pitchFamily="18" charset="0"/>
              </a:rPr>
              <a:t>biến</a:t>
            </a:r>
            <a:r>
              <a:rPr lang="en-US" altLang="en-US" sz="2500" dirty="0">
                <a:latin typeface="Times New Roman" panose="02020603050405020304" pitchFamily="18" charset="0"/>
                <a:cs typeface="Times New Roman" panose="02020603050405020304" pitchFamily="18" charset="0"/>
              </a:rPr>
              <a:t> </a:t>
            </a:r>
            <a:r>
              <a:rPr lang="en-US" altLang="en-US" sz="2500" dirty="0" err="1">
                <a:latin typeface="Times New Roman" panose="02020603050405020304" pitchFamily="18" charset="0"/>
                <a:cs typeface="Times New Roman" panose="02020603050405020304" pitchFamily="18" charset="0"/>
              </a:rPr>
              <a:t>nhận</a:t>
            </a:r>
            <a:r>
              <a:rPr lang="en-US" altLang="en-US" sz="2500" dirty="0">
                <a:latin typeface="Times New Roman" panose="02020603050405020304" pitchFamily="18" charset="0"/>
                <a:cs typeface="Times New Roman" panose="02020603050405020304" pitchFamily="18" charset="0"/>
              </a:rPr>
              <a:t> </a:t>
            </a:r>
            <a:r>
              <a:rPr lang="en-US" altLang="en-US" sz="2500" dirty="0" err="1">
                <a:latin typeface="Times New Roman" panose="02020603050405020304" pitchFamily="18" charset="0"/>
                <a:cs typeface="Times New Roman" panose="02020603050405020304" pitchFamily="18" charset="0"/>
              </a:rPr>
              <a:t>thức</a:t>
            </a:r>
            <a:r>
              <a:rPr lang="en-US" altLang="en-US" sz="2500" dirty="0">
                <a:latin typeface="Times New Roman" panose="02020603050405020304" pitchFamily="18" charset="0"/>
                <a:cs typeface="Times New Roman" panose="02020603050405020304" pitchFamily="18" charset="0"/>
              </a:rPr>
              <a:t>…</a:t>
            </a:r>
          </a:p>
          <a:p>
            <a:pPr marL="0" indent="0">
              <a:lnSpc>
                <a:spcPts val="2500"/>
              </a:lnSpc>
              <a:buFont typeface="Wingdings" panose="05000000000000000000" pitchFamily="2" charset="2"/>
              <a:buNone/>
            </a:pPr>
            <a:r>
              <a:rPr lang="en-US" altLang="en-US" sz="2500" dirty="0">
                <a:latin typeface="Times New Roman" panose="02020603050405020304" pitchFamily="18" charset="0"/>
                <a:cs typeface="Times New Roman" panose="02020603050405020304" pitchFamily="18" charset="0"/>
              </a:rPr>
              <a:t>- </a:t>
            </a:r>
            <a:r>
              <a:rPr lang="en-US" altLang="en-US" sz="2500" dirty="0" err="1">
                <a:latin typeface="Times New Roman" panose="02020603050405020304" pitchFamily="18" charset="0"/>
                <a:cs typeface="Times New Roman" panose="02020603050405020304" pitchFamily="18" charset="0"/>
              </a:rPr>
              <a:t>Bước</a:t>
            </a:r>
            <a:r>
              <a:rPr lang="en-US" altLang="en-US" sz="2500" dirty="0">
                <a:latin typeface="Times New Roman" panose="02020603050405020304" pitchFamily="18" charset="0"/>
                <a:cs typeface="Times New Roman" panose="02020603050405020304" pitchFamily="18" charset="0"/>
              </a:rPr>
              <a:t> </a:t>
            </a:r>
            <a:r>
              <a:rPr lang="en-US" altLang="en-US" sz="2500" dirty="0" err="1">
                <a:latin typeface="Times New Roman" panose="02020603050405020304" pitchFamily="18" charset="0"/>
                <a:cs typeface="Times New Roman" panose="02020603050405020304" pitchFamily="18" charset="0"/>
              </a:rPr>
              <a:t>đầu</a:t>
            </a:r>
            <a:r>
              <a:rPr lang="en-US" altLang="en-US" sz="2500" dirty="0">
                <a:latin typeface="Times New Roman" panose="02020603050405020304" pitchFamily="18" charset="0"/>
                <a:cs typeface="Times New Roman" panose="02020603050405020304" pitchFamily="18" charset="0"/>
              </a:rPr>
              <a:t> </a:t>
            </a:r>
            <a:r>
              <a:rPr lang="en-US" altLang="en-US" sz="2500" dirty="0" err="1">
                <a:latin typeface="Times New Roman" panose="02020603050405020304" pitchFamily="18" charset="0"/>
                <a:cs typeface="Times New Roman" panose="02020603050405020304" pitchFamily="18" charset="0"/>
              </a:rPr>
              <a:t>làm</a:t>
            </a:r>
            <a:r>
              <a:rPr lang="en-US" altLang="en-US" sz="2500" dirty="0">
                <a:latin typeface="Times New Roman" panose="02020603050405020304" pitchFamily="18" charset="0"/>
                <a:cs typeface="Times New Roman" panose="02020603050405020304" pitchFamily="18" charset="0"/>
              </a:rPr>
              <a:t> </a:t>
            </a:r>
            <a:r>
              <a:rPr lang="en-US" altLang="en-US" sz="2500" dirty="0" err="1">
                <a:latin typeface="Times New Roman" panose="02020603050405020304" pitchFamily="18" charset="0"/>
                <a:cs typeface="Times New Roman" panose="02020603050405020304" pitchFamily="18" charset="0"/>
              </a:rPr>
              <a:t>quen</a:t>
            </a:r>
            <a:r>
              <a:rPr lang="en-US" altLang="en-US" sz="2500" dirty="0">
                <a:latin typeface="Times New Roman" panose="02020603050405020304" pitchFamily="18" charset="0"/>
                <a:cs typeface="Times New Roman" panose="02020603050405020304" pitchFamily="18" charset="0"/>
              </a:rPr>
              <a:t> </a:t>
            </a:r>
            <a:r>
              <a:rPr lang="en-US" altLang="en-US" sz="2500" dirty="0" err="1">
                <a:latin typeface="Times New Roman" panose="02020603050405020304" pitchFamily="18" charset="0"/>
                <a:cs typeface="Times New Roman" panose="02020603050405020304" pitchFamily="18" charset="0"/>
              </a:rPr>
              <a:t>với</a:t>
            </a:r>
            <a:r>
              <a:rPr lang="en-US" altLang="en-US" sz="2500" dirty="0">
                <a:latin typeface="Times New Roman" panose="02020603050405020304" pitchFamily="18" charset="0"/>
                <a:cs typeface="Times New Roman" panose="02020603050405020304" pitchFamily="18" charset="0"/>
              </a:rPr>
              <a:t> “</a:t>
            </a:r>
            <a:r>
              <a:rPr lang="en-US" altLang="en-US" sz="2500" dirty="0" err="1">
                <a:latin typeface="Times New Roman" panose="02020603050405020304" pitchFamily="18" charset="0"/>
                <a:cs typeface="Times New Roman" panose="02020603050405020304" pitchFamily="18" charset="0"/>
              </a:rPr>
              <a:t>văn</a:t>
            </a:r>
            <a:r>
              <a:rPr lang="en-US" altLang="en-US" sz="2500" dirty="0">
                <a:latin typeface="Times New Roman" panose="02020603050405020304" pitchFamily="18" charset="0"/>
                <a:cs typeface="Times New Roman" panose="02020603050405020304" pitchFamily="18" charset="0"/>
              </a:rPr>
              <a:t> </a:t>
            </a:r>
            <a:r>
              <a:rPr lang="en-US" altLang="en-US" sz="2500" dirty="0" err="1">
                <a:latin typeface="Times New Roman" panose="02020603050405020304" pitchFamily="18" charset="0"/>
                <a:cs typeface="Times New Roman" panose="02020603050405020304" pitchFamily="18" charset="0"/>
              </a:rPr>
              <a:t>hóa</a:t>
            </a:r>
            <a:r>
              <a:rPr lang="en-US" altLang="en-US" sz="2500" dirty="0">
                <a:latin typeface="Times New Roman" panose="02020603050405020304" pitchFamily="18" charset="0"/>
                <a:cs typeface="Times New Roman" panose="02020603050405020304" pitchFamily="18" charset="0"/>
              </a:rPr>
              <a:t> </a:t>
            </a:r>
            <a:r>
              <a:rPr lang="en-US" altLang="en-US" sz="2500" dirty="0" err="1">
                <a:latin typeface="Times New Roman" panose="02020603050405020304" pitchFamily="18" charset="0"/>
                <a:cs typeface="Times New Roman" panose="02020603050405020304" pitchFamily="18" charset="0"/>
              </a:rPr>
              <a:t>chất</a:t>
            </a:r>
            <a:r>
              <a:rPr lang="en-US" altLang="en-US" sz="2500" dirty="0">
                <a:latin typeface="Times New Roman" panose="02020603050405020304" pitchFamily="18" charset="0"/>
                <a:cs typeface="Times New Roman" panose="02020603050405020304" pitchFamily="18" charset="0"/>
              </a:rPr>
              <a:t> </a:t>
            </a:r>
            <a:r>
              <a:rPr lang="en-US" altLang="en-US" sz="2500" dirty="0" err="1">
                <a:latin typeface="Times New Roman" panose="02020603050405020304" pitchFamily="18" charset="0"/>
                <a:cs typeface="Times New Roman" panose="02020603050405020304" pitchFamily="18" charset="0"/>
              </a:rPr>
              <a:t>lượng</a:t>
            </a:r>
            <a:r>
              <a:rPr lang="en-US" altLang="en-US" sz="2500" dirty="0">
                <a:latin typeface="Times New Roman" panose="02020603050405020304" pitchFamily="18" charset="0"/>
                <a:cs typeface="Times New Roman" panose="02020603050405020304" pitchFamily="18" charset="0"/>
              </a:rPr>
              <a:t>”…</a:t>
            </a:r>
          </a:p>
          <a:p>
            <a:pPr marL="0" indent="0">
              <a:lnSpc>
                <a:spcPts val="2500"/>
              </a:lnSpc>
              <a:buFont typeface="Wingdings" panose="05000000000000000000" pitchFamily="2" charset="2"/>
              <a:buNone/>
            </a:pPr>
            <a:r>
              <a:rPr lang="en-US" altLang="en-US" sz="2500" dirty="0">
                <a:latin typeface="Times New Roman" panose="02020603050405020304" pitchFamily="18" charset="0"/>
                <a:cs typeface="Times New Roman" panose="02020603050405020304" pitchFamily="18" charset="0"/>
              </a:rPr>
              <a:t>- </a:t>
            </a:r>
            <a:r>
              <a:rPr lang="en-US" altLang="en-US" sz="2500" dirty="0" err="1">
                <a:latin typeface="Times New Roman" panose="02020603050405020304" pitchFamily="18" charset="0"/>
                <a:cs typeface="Times New Roman" panose="02020603050405020304" pitchFamily="18" charset="0"/>
              </a:rPr>
              <a:t>Có</a:t>
            </a:r>
            <a:r>
              <a:rPr lang="en-US" altLang="en-US" sz="2500" dirty="0">
                <a:latin typeface="Times New Roman" panose="02020603050405020304" pitchFamily="18" charset="0"/>
                <a:cs typeface="Times New Roman" panose="02020603050405020304" pitchFamily="18" charset="0"/>
              </a:rPr>
              <a:t> ý </a:t>
            </a:r>
            <a:r>
              <a:rPr lang="en-US" altLang="en-US" sz="2500" dirty="0" err="1">
                <a:latin typeface="Times New Roman" panose="02020603050405020304" pitchFamily="18" charset="0"/>
                <a:cs typeface="Times New Roman" panose="02020603050405020304" pitchFamily="18" charset="0"/>
              </a:rPr>
              <a:t>thức</a:t>
            </a:r>
            <a:r>
              <a:rPr lang="en-US" altLang="en-US" sz="2500" dirty="0">
                <a:latin typeface="Times New Roman" panose="02020603050405020304" pitchFamily="18" charset="0"/>
                <a:cs typeface="Times New Roman" panose="02020603050405020304" pitchFamily="18" charset="0"/>
              </a:rPr>
              <a:t> </a:t>
            </a:r>
            <a:r>
              <a:rPr lang="pt-BR" altLang="en-US" sz="2500" dirty="0">
                <a:latin typeface="Times New Roman" panose="02020603050405020304" pitchFamily="18" charset="0"/>
                <a:ea typeface="Calibri" panose="020F0502020204030204" pitchFamily="34" charset="0"/>
                <a:cs typeface="Calibri" panose="020F0502020204030204" pitchFamily="34" charset="0"/>
              </a:rPr>
              <a:t>trách nhiệm trong việc XD nhà trường</a:t>
            </a:r>
            <a:r>
              <a:rPr lang="en-US" altLang="en-US" sz="2500" dirty="0">
                <a:latin typeface="Times New Roman" panose="02020603050405020304" pitchFamily="18" charset="0"/>
                <a:ea typeface="Calibri" panose="020F0502020204030204" pitchFamily="34" charset="0"/>
                <a:cs typeface="Calibri" panose="020F0502020204030204" pitchFamily="34" charset="0"/>
              </a:rPr>
              <a:t>.</a:t>
            </a:r>
          </a:p>
          <a:p>
            <a:pPr marL="0" indent="0">
              <a:lnSpc>
                <a:spcPts val="2500"/>
              </a:lnSpc>
              <a:buFont typeface="Wingdings" panose="05000000000000000000" pitchFamily="2" charset="2"/>
              <a:buChar char="v"/>
            </a:pPr>
            <a:r>
              <a:rPr lang="en-US" altLang="en-US" sz="2500" b="1" dirty="0" err="1">
                <a:solidFill>
                  <a:srgbClr val="004ADE"/>
                </a:solidFill>
                <a:latin typeface="Times New Roman" panose="02020603050405020304" pitchFamily="18" charset="0"/>
                <a:cs typeface="Times New Roman" panose="02020603050405020304" pitchFamily="18" charset="0"/>
              </a:rPr>
              <a:t>Kết</a:t>
            </a:r>
            <a:r>
              <a:rPr lang="en-US" altLang="en-US" sz="2500" b="1" dirty="0">
                <a:solidFill>
                  <a:srgbClr val="004ADE"/>
                </a:solidFill>
                <a:latin typeface="Times New Roman" panose="02020603050405020304" pitchFamily="18" charset="0"/>
                <a:cs typeface="Times New Roman" panose="02020603050405020304" pitchFamily="18" charset="0"/>
              </a:rPr>
              <a:t> </a:t>
            </a:r>
            <a:r>
              <a:rPr lang="en-US" altLang="en-US" sz="2500" b="1" dirty="0" err="1">
                <a:solidFill>
                  <a:srgbClr val="004ADE"/>
                </a:solidFill>
                <a:latin typeface="Times New Roman" panose="02020603050405020304" pitchFamily="18" charset="0"/>
                <a:cs typeface="Times New Roman" panose="02020603050405020304" pitchFamily="18" charset="0"/>
              </a:rPr>
              <a:t>quả</a:t>
            </a:r>
            <a:r>
              <a:rPr lang="en-US" altLang="en-US" sz="2500" b="1" dirty="0">
                <a:solidFill>
                  <a:srgbClr val="004ADE"/>
                </a:solidFill>
                <a:latin typeface="Times New Roman" panose="02020603050405020304" pitchFamily="18" charset="0"/>
                <a:cs typeface="Times New Roman" panose="02020603050405020304" pitchFamily="18" charset="0"/>
              </a:rPr>
              <a:t>.</a:t>
            </a:r>
            <a:endParaRPr lang="en-US" altLang="en-US" sz="2500" dirty="0">
              <a:solidFill>
                <a:srgbClr val="004ADE"/>
              </a:solidFill>
              <a:latin typeface="Times New Roman" panose="02020603050405020304" pitchFamily="18" charset="0"/>
              <a:cs typeface="Times New Roman" panose="02020603050405020304" pitchFamily="18" charset="0"/>
            </a:endParaRPr>
          </a:p>
          <a:p>
            <a:pPr marL="0" indent="0" algn="ctr">
              <a:lnSpc>
                <a:spcPts val="2500"/>
              </a:lnSpc>
              <a:buFont typeface="Wingdings" panose="05000000000000000000" pitchFamily="2" charset="2"/>
              <a:buNone/>
            </a:pPr>
            <a:r>
              <a:rPr lang="en-US" altLang="en-US" sz="2000" i="1" dirty="0">
                <a:solidFill>
                  <a:srgbClr val="FF0000"/>
                </a:solidFill>
                <a:latin typeface="Times New Roman" panose="02020603050405020304" pitchFamily="18" charset="0"/>
                <a:cs typeface="Times New Roman" panose="02020603050405020304" pitchFamily="18" charset="0"/>
              </a:rPr>
              <a:t>(</a:t>
            </a:r>
            <a:r>
              <a:rPr lang="en-US" altLang="en-US" sz="2000" i="1" dirty="0" err="1">
                <a:solidFill>
                  <a:srgbClr val="FF0000"/>
                </a:solidFill>
                <a:latin typeface="Times New Roman" panose="02020603050405020304" pitchFamily="18" charset="0"/>
                <a:cs typeface="Times New Roman" panose="02020603050405020304" pitchFamily="18" charset="0"/>
              </a:rPr>
              <a:t>xem</a:t>
            </a:r>
            <a:r>
              <a:rPr lang="en-US" altLang="en-US" sz="2000" i="1" dirty="0">
                <a:solidFill>
                  <a:srgbClr val="FF0000"/>
                </a:solidFill>
                <a:latin typeface="Times New Roman" panose="02020603050405020304" pitchFamily="18" charset="0"/>
                <a:cs typeface="Times New Roman" panose="02020603050405020304" pitchFamily="18" charset="0"/>
              </a:rPr>
              <a:t> </a:t>
            </a:r>
            <a:r>
              <a:rPr lang="en-US" altLang="en-US" sz="2000" i="1" dirty="0" err="1">
                <a:solidFill>
                  <a:srgbClr val="FF0000"/>
                </a:solidFill>
                <a:latin typeface="Times New Roman" panose="02020603050405020304" pitchFamily="18" charset="0"/>
                <a:cs typeface="Times New Roman" panose="02020603050405020304" pitchFamily="18" charset="0"/>
              </a:rPr>
              <a:t>sơ</a:t>
            </a:r>
            <a:r>
              <a:rPr lang="en-US" altLang="en-US" sz="2000" i="1" dirty="0">
                <a:solidFill>
                  <a:srgbClr val="FF0000"/>
                </a:solidFill>
                <a:latin typeface="Times New Roman" panose="02020603050405020304" pitchFamily="18" charset="0"/>
                <a:cs typeface="Times New Roman" panose="02020603050405020304" pitchFamily="18" charset="0"/>
              </a:rPr>
              <a:t> </a:t>
            </a:r>
            <a:r>
              <a:rPr lang="en-US" altLang="en-US" sz="2000" i="1" dirty="0" err="1">
                <a:solidFill>
                  <a:srgbClr val="FF0000"/>
                </a:solidFill>
                <a:latin typeface="Times New Roman" panose="02020603050405020304" pitchFamily="18" charset="0"/>
                <a:cs typeface="Times New Roman" panose="02020603050405020304" pitchFamily="18" charset="0"/>
              </a:rPr>
              <a:t>đồ</a:t>
            </a:r>
            <a:r>
              <a:rPr lang="en-US" altLang="en-US" sz="2000" i="1" dirty="0">
                <a:solidFill>
                  <a:srgbClr val="FF0000"/>
                </a:solidFill>
                <a:latin typeface="Times New Roman" panose="02020603050405020304" pitchFamily="18" charset="0"/>
                <a:cs typeface="Times New Roman" panose="02020603050405020304" pitchFamily="18" charset="0"/>
              </a:rPr>
              <a:t> </a:t>
            </a:r>
            <a:r>
              <a:rPr lang="en-US" altLang="en-US" sz="2000" i="1" dirty="0" err="1">
                <a:solidFill>
                  <a:srgbClr val="FF0000"/>
                </a:solidFill>
                <a:latin typeface="Times New Roman" panose="02020603050405020304" pitchFamily="18" charset="0"/>
                <a:cs typeface="Times New Roman" panose="02020603050405020304" pitchFamily="18" charset="0"/>
              </a:rPr>
              <a:t>kết</a:t>
            </a:r>
            <a:r>
              <a:rPr lang="en-US" altLang="en-US" sz="2000" i="1" dirty="0">
                <a:solidFill>
                  <a:srgbClr val="FF0000"/>
                </a:solidFill>
                <a:latin typeface="Times New Roman" panose="02020603050405020304" pitchFamily="18" charset="0"/>
                <a:cs typeface="Times New Roman" panose="02020603050405020304" pitchFamily="18" charset="0"/>
              </a:rPr>
              <a:t> </a:t>
            </a:r>
            <a:r>
              <a:rPr lang="en-US" altLang="en-US" sz="2000" i="1" dirty="0" err="1">
                <a:solidFill>
                  <a:srgbClr val="FF0000"/>
                </a:solidFill>
                <a:latin typeface="Times New Roman" panose="02020603050405020304" pitchFamily="18" charset="0"/>
                <a:cs typeface="Times New Roman" panose="02020603050405020304" pitchFamily="18" charset="0"/>
              </a:rPr>
              <a:t>quả</a:t>
            </a:r>
            <a:r>
              <a:rPr lang="en-US" altLang="en-US" sz="2000" i="1" dirty="0">
                <a:solidFill>
                  <a:srgbClr val="FF0000"/>
                </a:solidFill>
                <a:latin typeface="Times New Roman" panose="02020603050405020304" pitchFamily="18" charset="0"/>
                <a:cs typeface="Times New Roman" panose="02020603050405020304" pitchFamily="18" charset="0"/>
              </a:rPr>
              <a:t> KĐCLGD </a:t>
            </a:r>
            <a:r>
              <a:rPr lang="en-US" altLang="en-US" sz="2000" i="1" dirty="0" err="1">
                <a:solidFill>
                  <a:srgbClr val="FF0000"/>
                </a:solidFill>
                <a:latin typeface="Times New Roman" panose="02020603050405020304" pitchFamily="18" charset="0"/>
                <a:cs typeface="Times New Roman" panose="02020603050405020304" pitchFamily="18" charset="0"/>
              </a:rPr>
              <a:t>trong</a:t>
            </a:r>
            <a:r>
              <a:rPr lang="en-US" altLang="en-US" sz="2000" i="1" dirty="0">
                <a:solidFill>
                  <a:srgbClr val="FF0000"/>
                </a:solidFill>
                <a:latin typeface="Times New Roman" panose="02020603050405020304" pitchFamily="18" charset="0"/>
                <a:cs typeface="Times New Roman" panose="02020603050405020304" pitchFamily="18" charset="0"/>
              </a:rPr>
              <a:t> </a:t>
            </a:r>
            <a:r>
              <a:rPr lang="en-US" altLang="en-US" sz="2000" i="1" dirty="0" err="1">
                <a:solidFill>
                  <a:srgbClr val="FF0000"/>
                </a:solidFill>
                <a:latin typeface="Times New Roman" panose="02020603050405020304" pitchFamily="18" charset="0"/>
                <a:cs typeface="Times New Roman" panose="02020603050405020304" pitchFamily="18" charset="0"/>
              </a:rPr>
              <a:t>tài</a:t>
            </a:r>
            <a:r>
              <a:rPr lang="en-US" altLang="en-US" sz="2000" i="1" dirty="0">
                <a:solidFill>
                  <a:srgbClr val="FF0000"/>
                </a:solidFill>
                <a:latin typeface="Times New Roman" panose="02020603050405020304" pitchFamily="18" charset="0"/>
                <a:cs typeface="Times New Roman" panose="02020603050405020304" pitchFamily="18" charset="0"/>
              </a:rPr>
              <a:t> </a:t>
            </a:r>
            <a:r>
              <a:rPr lang="en-US" altLang="en-US" sz="2000" i="1" dirty="0" err="1">
                <a:solidFill>
                  <a:srgbClr val="FF0000"/>
                </a:solidFill>
                <a:latin typeface="Times New Roman" panose="02020603050405020304" pitchFamily="18" charset="0"/>
                <a:cs typeface="Times New Roman" panose="02020603050405020304" pitchFamily="18" charset="0"/>
              </a:rPr>
              <a:t>liệu</a:t>
            </a:r>
            <a:r>
              <a:rPr lang="en-US" altLang="en-US" sz="2000" i="1" dirty="0">
                <a:solidFill>
                  <a:srgbClr val="FF000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94226379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80F4948E-C837-40F6-A45D-2C5386566EF9}"/>
              </a:ext>
            </a:extLst>
          </p:cNvPr>
          <p:cNvSpPr txBox="1"/>
          <p:nvPr/>
        </p:nvSpPr>
        <p:spPr>
          <a:xfrm>
            <a:off x="293915" y="1730828"/>
            <a:ext cx="6433457" cy="1077218"/>
          </a:xfrm>
          <a:prstGeom prst="rect">
            <a:avLst/>
          </a:prstGeom>
          <a:noFill/>
        </p:spPr>
        <p:txBody>
          <a:bodyPr wrap="square" rtlCol="0">
            <a:spAutoFit/>
          </a:bodyPr>
          <a:lstStyle/>
          <a:p>
            <a:pPr algn="ctr"/>
            <a:r>
              <a:rPr lang="en-US" sz="3200" b="1" dirty="0">
                <a:solidFill>
                  <a:srgbClr val="FFFF00"/>
                </a:solidFill>
                <a:latin typeface="Times New Roman" panose="02020603050405020304" pitchFamily="18" charset="0"/>
                <a:cs typeface="Times New Roman" panose="02020603050405020304" pitchFamily="18" charset="0"/>
              </a:rPr>
              <a:t>TRAO ĐỔI, GIẢI ĐÁP CÂU HỎI </a:t>
            </a:r>
          </a:p>
          <a:p>
            <a:pPr algn="ctr"/>
            <a:r>
              <a:rPr lang="en-US" sz="3200" b="1" dirty="0">
                <a:solidFill>
                  <a:srgbClr val="FFFF00"/>
                </a:solidFill>
                <a:latin typeface="Times New Roman" panose="02020603050405020304" pitchFamily="18" charset="0"/>
                <a:cs typeface="Times New Roman" panose="02020603050405020304" pitchFamily="18" charset="0"/>
              </a:rPr>
              <a:t>CỦA HỌC VIÊN</a:t>
            </a:r>
          </a:p>
        </p:txBody>
      </p:sp>
    </p:spTree>
    <p:extLst>
      <p:ext uri="{BB962C8B-B14F-4D97-AF65-F5344CB8AC3E}">
        <p14:creationId xmlns:p14="http://schemas.microsoft.com/office/powerpoint/2010/main" val="27736355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5420D617-B5E0-45FF-8E9D-9B04608C3778}"/>
              </a:ext>
            </a:extLst>
          </p:cNvPr>
          <p:cNvSpPr txBox="1"/>
          <p:nvPr/>
        </p:nvSpPr>
        <p:spPr>
          <a:xfrm>
            <a:off x="423948" y="1925419"/>
            <a:ext cx="8296103" cy="646331"/>
          </a:xfrm>
          <a:prstGeom prst="rect">
            <a:avLst/>
          </a:prstGeom>
          <a:noFill/>
        </p:spPr>
        <p:txBody>
          <a:bodyPr wrap="square" rtlCol="0">
            <a:spAutoFit/>
          </a:bodyPr>
          <a:lstStyle/>
          <a:p>
            <a:pPr algn="ctr"/>
            <a:r>
              <a:rPr lang="en-US" altLang="en-US" sz="3600" b="1" dirty="0">
                <a:solidFill>
                  <a:srgbClr val="FF0000"/>
                </a:solidFill>
                <a:latin typeface="Times New Roman" panose="02020603050405020304" pitchFamily="18" charset="0"/>
              </a:rPr>
              <a:t>TRÂN TRỌNG CẢM ƠN!</a:t>
            </a:r>
            <a:endParaRPr lang="en-US" sz="3600" dirty="0"/>
          </a:p>
        </p:txBody>
      </p:sp>
    </p:spTree>
    <p:extLst>
      <p:ext uri="{BB962C8B-B14F-4D97-AF65-F5344CB8AC3E}">
        <p14:creationId xmlns:p14="http://schemas.microsoft.com/office/powerpoint/2010/main" val="6717812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xmlns="" id="{BE4E1F37-69F2-454C-BAD7-C7F0CED998E5}"/>
              </a:ext>
            </a:extLst>
          </p:cNvPr>
          <p:cNvSpPr>
            <a:spLocks noGrp="1"/>
          </p:cNvSpPr>
          <p:nvPr>
            <p:ph type="ctrTitle"/>
          </p:nvPr>
        </p:nvSpPr>
        <p:spPr/>
        <p:txBody>
          <a:bodyPr/>
          <a:lstStyle/>
          <a:p>
            <a:pPr>
              <a:lnSpc>
                <a:spcPts val="2500"/>
              </a:lnSpc>
            </a:pPr>
            <a:r>
              <a:rPr lang="en-US" altLang="en-US" sz="2800" dirty="0">
                <a:latin typeface="Times New Roman" panose="02020603050405020304" pitchFamily="18" charset="0"/>
                <a:cs typeface="Times New Roman" panose="02020603050405020304" pitchFamily="18" charset="0"/>
              </a:rPr>
              <a:t> - </a:t>
            </a:r>
            <a:r>
              <a:rPr lang="en-US" altLang="en-US" sz="2800" dirty="0" err="1">
                <a:latin typeface="Times New Roman" panose="02020603050405020304" pitchFamily="18" charset="0"/>
                <a:cs typeface="Times New Roman" panose="02020603050405020304" pitchFamily="18" charset="0"/>
              </a:rPr>
              <a:t>Bộ</a:t>
            </a:r>
            <a:r>
              <a:rPr lang="en-US" altLang="en-US" sz="2800" dirty="0">
                <a:latin typeface="Times New Roman" panose="02020603050405020304" pitchFamily="18" charset="0"/>
                <a:cs typeface="Times New Roman" panose="02020603050405020304" pitchFamily="18" charset="0"/>
              </a:rPr>
              <a:t> GDĐT…</a:t>
            </a:r>
            <a:br>
              <a:rPr lang="en-US" altLang="en-US" sz="2800" dirty="0">
                <a:latin typeface="Times New Roman" panose="02020603050405020304" pitchFamily="18" charset="0"/>
                <a:cs typeface="Times New Roman" panose="02020603050405020304" pitchFamily="18" charset="0"/>
              </a:rPr>
            </a:br>
            <a:r>
              <a:rPr lang="en-US" altLang="en-US" sz="2800" dirty="0">
                <a:latin typeface="Times New Roman" panose="02020603050405020304" pitchFamily="18" charset="0"/>
                <a:cs typeface="Times New Roman" panose="02020603050405020304" pitchFamily="18" charset="0"/>
              </a:rPr>
              <a:t/>
            </a:r>
            <a:br>
              <a:rPr lang="en-US" altLang="en-US" sz="2800" dirty="0">
                <a:latin typeface="Times New Roman" panose="02020603050405020304" pitchFamily="18" charset="0"/>
                <a:cs typeface="Times New Roman" panose="02020603050405020304" pitchFamily="18" charset="0"/>
              </a:rPr>
            </a:br>
            <a:r>
              <a:rPr lang="en-US" altLang="en-US" sz="2800" dirty="0">
                <a:latin typeface="Times New Roman" panose="02020603050405020304" pitchFamily="18" charset="0"/>
                <a:cs typeface="Times New Roman" panose="02020603050405020304" pitchFamily="18" charset="0"/>
              </a:rPr>
              <a:t> - </a:t>
            </a:r>
            <a:r>
              <a:rPr lang="en-US" altLang="en-US" sz="2800" dirty="0" err="1">
                <a:latin typeface="Times New Roman" panose="02020603050405020304" pitchFamily="18" charset="0"/>
                <a:cs typeface="Times New Roman" panose="02020603050405020304" pitchFamily="18" charset="0"/>
              </a:rPr>
              <a:t>Sở</a:t>
            </a:r>
            <a:r>
              <a:rPr lang="en-US" altLang="en-US" sz="2800" dirty="0">
                <a:latin typeface="Times New Roman" panose="02020603050405020304" pitchFamily="18" charset="0"/>
                <a:cs typeface="Times New Roman" panose="02020603050405020304" pitchFamily="18" charset="0"/>
              </a:rPr>
              <a:t> GDĐT…</a:t>
            </a:r>
            <a:br>
              <a:rPr lang="en-US" altLang="en-US" sz="2800" dirty="0">
                <a:latin typeface="Times New Roman" panose="02020603050405020304" pitchFamily="18" charset="0"/>
                <a:cs typeface="Times New Roman" panose="02020603050405020304" pitchFamily="18" charset="0"/>
              </a:rPr>
            </a:br>
            <a:r>
              <a:rPr lang="en-US" altLang="en-US" sz="2800" dirty="0">
                <a:latin typeface="Times New Roman" panose="02020603050405020304" pitchFamily="18" charset="0"/>
                <a:cs typeface="Times New Roman" panose="02020603050405020304" pitchFamily="18" charset="0"/>
              </a:rPr>
              <a:t/>
            </a:r>
            <a:br>
              <a:rPr lang="en-US" altLang="en-US" sz="2800" dirty="0">
                <a:latin typeface="Times New Roman" panose="02020603050405020304" pitchFamily="18" charset="0"/>
                <a:cs typeface="Times New Roman" panose="02020603050405020304" pitchFamily="18" charset="0"/>
              </a:rPr>
            </a:br>
            <a:r>
              <a:rPr lang="en-US" altLang="en-US" sz="2800" dirty="0">
                <a:latin typeface="Times New Roman" panose="02020603050405020304" pitchFamily="18" charset="0"/>
                <a:cs typeface="Times New Roman" panose="02020603050405020304" pitchFamily="18" charset="0"/>
              </a:rPr>
              <a:t> - </a:t>
            </a:r>
            <a:r>
              <a:rPr lang="en-US" altLang="en-US" sz="2800" dirty="0" err="1">
                <a:latin typeface="Times New Roman" panose="02020603050405020304" pitchFamily="18" charset="0"/>
                <a:cs typeface="Times New Roman" panose="02020603050405020304" pitchFamily="18" charset="0"/>
              </a:rPr>
              <a:t>Phòng</a:t>
            </a:r>
            <a:r>
              <a:rPr lang="en-US" altLang="en-US" sz="2800" dirty="0">
                <a:latin typeface="Times New Roman" panose="02020603050405020304" pitchFamily="18" charset="0"/>
                <a:cs typeface="Times New Roman" panose="02020603050405020304" pitchFamily="18" charset="0"/>
              </a:rPr>
              <a:t> GDĐT...</a:t>
            </a:r>
            <a:br>
              <a:rPr lang="en-US" altLang="en-US" sz="2800" dirty="0">
                <a:latin typeface="Times New Roman" panose="02020603050405020304" pitchFamily="18" charset="0"/>
                <a:cs typeface="Times New Roman" panose="02020603050405020304" pitchFamily="18" charset="0"/>
              </a:rPr>
            </a:br>
            <a:r>
              <a:rPr lang="en-US" altLang="en-US" sz="2800" dirty="0">
                <a:latin typeface="Times New Roman" panose="02020603050405020304" pitchFamily="18" charset="0"/>
                <a:cs typeface="Times New Roman" panose="02020603050405020304" pitchFamily="18" charset="0"/>
              </a:rPr>
              <a:t/>
            </a:r>
            <a:br>
              <a:rPr lang="en-US" altLang="en-US" sz="2800" dirty="0">
                <a:latin typeface="Times New Roman" panose="02020603050405020304" pitchFamily="18" charset="0"/>
                <a:cs typeface="Times New Roman" panose="02020603050405020304" pitchFamily="18" charset="0"/>
              </a:rPr>
            </a:br>
            <a:r>
              <a:rPr lang="en-US" altLang="en-US" sz="2800" dirty="0">
                <a:latin typeface="Times New Roman" panose="02020603050405020304" pitchFamily="18" charset="0"/>
                <a:cs typeface="Times New Roman" panose="02020603050405020304" pitchFamily="18" charset="0"/>
              </a:rPr>
              <a:t> - </a:t>
            </a:r>
            <a:r>
              <a:rPr lang="en-US" altLang="en-US" sz="2800" dirty="0" err="1">
                <a:latin typeface="Times New Roman" panose="02020603050405020304" pitchFamily="18" charset="0"/>
                <a:cs typeface="Times New Roman" panose="02020603050405020304" pitchFamily="18" charset="0"/>
              </a:rPr>
              <a:t>Cơ</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sở</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giáo</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dục</a:t>
            </a:r>
            <a:r>
              <a:rPr lang="en-US" altLang="en-US" sz="2800" dirty="0">
                <a:latin typeface="Times New Roman" panose="02020603050405020304" pitchFamily="18" charset="0"/>
                <a:cs typeface="Times New Roman" panose="02020603050405020304" pitchFamily="18" charset="0"/>
              </a:rPr>
              <a:t>…</a:t>
            </a:r>
            <a:br>
              <a:rPr lang="en-US" altLang="en-US" sz="2800" dirty="0">
                <a:latin typeface="Times New Roman" panose="02020603050405020304" pitchFamily="18" charset="0"/>
                <a:cs typeface="Times New Roman" panose="02020603050405020304" pitchFamily="18" charset="0"/>
              </a:rPr>
            </a:br>
            <a:endParaRPr lang="en-US" sz="2800" dirty="0"/>
          </a:p>
        </p:txBody>
      </p:sp>
      <p:sp>
        <p:nvSpPr>
          <p:cNvPr id="2" name="TextBox 1">
            <a:extLst>
              <a:ext uri="{FF2B5EF4-FFF2-40B4-BE49-F238E27FC236}">
                <a16:creationId xmlns:a16="http://schemas.microsoft.com/office/drawing/2014/main" xmlns="" id="{C1906C3E-8C1A-490C-9229-64ADABFAE671}"/>
              </a:ext>
            </a:extLst>
          </p:cNvPr>
          <p:cNvSpPr txBox="1"/>
          <p:nvPr/>
        </p:nvSpPr>
        <p:spPr>
          <a:xfrm>
            <a:off x="224287" y="0"/>
            <a:ext cx="7522234" cy="954107"/>
          </a:xfrm>
          <a:prstGeom prst="rect">
            <a:avLst/>
          </a:prstGeom>
          <a:noFill/>
        </p:spPr>
        <p:txBody>
          <a:bodyPr wrap="square" rtlCol="0">
            <a:spAutoFit/>
          </a:bodyPr>
          <a:lstStyle/>
          <a:p>
            <a:r>
              <a:rPr lang="en-US" altLang="en-US" sz="2800" b="1" dirty="0">
                <a:solidFill>
                  <a:srgbClr val="FF0000"/>
                </a:solidFill>
                <a:latin typeface="Times New Roman" panose="02020603050405020304" pitchFamily="18" charset="0"/>
                <a:cs typeface="Times New Roman" panose="02020603050405020304" pitchFamily="18" charset="0"/>
              </a:rPr>
              <a:t>3.2. </a:t>
            </a:r>
            <a:r>
              <a:rPr lang="en-US" altLang="en-US" sz="2800" b="1" dirty="0" err="1">
                <a:solidFill>
                  <a:srgbClr val="FF0000"/>
                </a:solidFill>
                <a:latin typeface="Times New Roman" panose="02020603050405020304" pitchFamily="18" charset="0"/>
                <a:ea typeface="Calibri" panose="020F0502020204030204" pitchFamily="34" charset="0"/>
                <a:cs typeface="Calibri" panose="020F0502020204030204" pitchFamily="34" charset="0"/>
              </a:rPr>
              <a:t>Những</a:t>
            </a:r>
            <a:r>
              <a:rPr lang="en-US" altLang="en-US" sz="2800" b="1" dirty="0">
                <a:solidFill>
                  <a:srgbClr val="FF0000"/>
                </a:solidFill>
                <a:latin typeface="Times New Roman" panose="02020603050405020304" pitchFamily="18" charset="0"/>
                <a:ea typeface="Calibri" panose="020F0502020204030204" pitchFamily="34" charset="0"/>
                <a:cs typeface="Calibri" panose="020F0502020204030204" pitchFamily="34" charset="0"/>
              </a:rPr>
              <a:t> </a:t>
            </a:r>
            <a:r>
              <a:rPr lang="en-US" altLang="en-US" sz="2800" b="1" dirty="0" err="1">
                <a:solidFill>
                  <a:srgbClr val="FF0000"/>
                </a:solidFill>
                <a:latin typeface="Times New Roman" panose="02020603050405020304" pitchFamily="18" charset="0"/>
                <a:ea typeface="Calibri" panose="020F0502020204030204" pitchFamily="34" charset="0"/>
                <a:cs typeface="Calibri" panose="020F0502020204030204" pitchFamily="34" charset="0"/>
              </a:rPr>
              <a:t>hạn</a:t>
            </a:r>
            <a:r>
              <a:rPr lang="en-US" altLang="en-US" sz="2800" b="1" dirty="0">
                <a:solidFill>
                  <a:srgbClr val="FF0000"/>
                </a:solidFill>
                <a:latin typeface="Times New Roman" panose="02020603050405020304" pitchFamily="18" charset="0"/>
                <a:ea typeface="Calibri" panose="020F0502020204030204" pitchFamily="34" charset="0"/>
                <a:cs typeface="Calibri" panose="020F0502020204030204" pitchFamily="34" charset="0"/>
              </a:rPr>
              <a:t> </a:t>
            </a:r>
            <a:r>
              <a:rPr lang="en-US" altLang="en-US" sz="2800" b="1" dirty="0" err="1">
                <a:solidFill>
                  <a:srgbClr val="FF0000"/>
                </a:solidFill>
                <a:latin typeface="Times New Roman" panose="02020603050405020304" pitchFamily="18" charset="0"/>
                <a:ea typeface="Calibri" panose="020F0502020204030204" pitchFamily="34" charset="0"/>
                <a:cs typeface="Calibri" panose="020F0502020204030204" pitchFamily="34" charset="0"/>
              </a:rPr>
              <a:t>chế</a:t>
            </a:r>
            <a:r>
              <a:rPr lang="en-US" altLang="en-US" sz="2800" b="1" dirty="0">
                <a:solidFill>
                  <a:srgbClr val="FF0000"/>
                </a:solidFill>
                <a:latin typeface="Times New Roman" panose="02020603050405020304" pitchFamily="18" charset="0"/>
                <a:ea typeface="Calibri" panose="020F0502020204030204" pitchFamily="34" charset="0"/>
                <a:cs typeface="Calibri" panose="020F0502020204030204" pitchFamily="34" charset="0"/>
              </a:rPr>
              <a:t>, </a:t>
            </a:r>
            <a:r>
              <a:rPr lang="en-US" altLang="en-US" sz="2800" b="1" dirty="0" err="1">
                <a:solidFill>
                  <a:srgbClr val="FF0000"/>
                </a:solidFill>
                <a:latin typeface="Times New Roman" panose="02020603050405020304" pitchFamily="18" charset="0"/>
                <a:ea typeface="Calibri" panose="020F0502020204030204" pitchFamily="34" charset="0"/>
                <a:cs typeface="Calibri" panose="020F0502020204030204" pitchFamily="34" charset="0"/>
              </a:rPr>
              <a:t>bất</a:t>
            </a:r>
            <a:r>
              <a:rPr lang="en-US" altLang="en-US" sz="2800" b="1" dirty="0">
                <a:solidFill>
                  <a:srgbClr val="FF0000"/>
                </a:solidFill>
                <a:latin typeface="Times New Roman" panose="02020603050405020304" pitchFamily="18" charset="0"/>
                <a:ea typeface="Calibri" panose="020F0502020204030204" pitchFamily="34" charset="0"/>
                <a:cs typeface="Calibri" panose="020F0502020204030204" pitchFamily="34" charset="0"/>
              </a:rPr>
              <a:t> </a:t>
            </a:r>
            <a:r>
              <a:rPr lang="en-US" altLang="en-US" sz="2800" b="1" dirty="0" err="1">
                <a:solidFill>
                  <a:srgbClr val="FF0000"/>
                </a:solidFill>
                <a:latin typeface="Times New Roman" panose="02020603050405020304" pitchFamily="18" charset="0"/>
                <a:ea typeface="Calibri" panose="020F0502020204030204" pitchFamily="34" charset="0"/>
                <a:cs typeface="Calibri" panose="020F0502020204030204" pitchFamily="34" charset="0"/>
              </a:rPr>
              <a:t>cập</a:t>
            </a:r>
            <a:r>
              <a:rPr lang="en-US" altLang="en-US" sz="2800" b="1" dirty="0">
                <a:solidFill>
                  <a:srgbClr val="FF0000"/>
                </a:solidFill>
                <a:latin typeface="Times New Roman" panose="02020603050405020304" pitchFamily="18" charset="0"/>
                <a:ea typeface="Calibri" panose="020F0502020204030204" pitchFamily="34" charset="0"/>
                <a:cs typeface="Calibri" panose="020F0502020204030204" pitchFamily="34" charset="0"/>
              </a:rPr>
              <a:t> </a:t>
            </a:r>
            <a:r>
              <a:rPr lang="en-US" altLang="en-US" sz="2800" b="1" dirty="0" err="1">
                <a:solidFill>
                  <a:srgbClr val="FF0000"/>
                </a:solidFill>
                <a:latin typeface="Times New Roman" panose="02020603050405020304" pitchFamily="18" charset="0"/>
                <a:ea typeface="Calibri" panose="020F0502020204030204" pitchFamily="34" charset="0"/>
                <a:cs typeface="Calibri" panose="020F0502020204030204" pitchFamily="34" charset="0"/>
              </a:rPr>
              <a:t>trong</a:t>
            </a:r>
            <a:r>
              <a:rPr lang="en-US" altLang="en-US" sz="2800" b="1" dirty="0">
                <a:solidFill>
                  <a:srgbClr val="FF0000"/>
                </a:solidFill>
                <a:latin typeface="Times New Roman" panose="02020603050405020304" pitchFamily="18" charset="0"/>
                <a:ea typeface="Calibri" panose="020F0502020204030204" pitchFamily="34" charset="0"/>
                <a:cs typeface="Calibri" panose="020F0502020204030204" pitchFamily="34" charset="0"/>
              </a:rPr>
              <a:t> </a:t>
            </a:r>
            <a:r>
              <a:rPr lang="en-US" altLang="en-US" sz="2800" b="1" dirty="0" err="1">
                <a:solidFill>
                  <a:srgbClr val="FF0000"/>
                </a:solidFill>
                <a:latin typeface="Times New Roman" panose="02020603050405020304" pitchFamily="18" charset="0"/>
                <a:ea typeface="Calibri" panose="020F0502020204030204" pitchFamily="34" charset="0"/>
                <a:cs typeface="Calibri" panose="020F0502020204030204" pitchFamily="34" charset="0"/>
              </a:rPr>
              <a:t>quá</a:t>
            </a:r>
            <a:r>
              <a:rPr lang="en-US" altLang="en-US" sz="2800" b="1" dirty="0">
                <a:solidFill>
                  <a:srgbClr val="FF0000"/>
                </a:solidFill>
                <a:latin typeface="Times New Roman" panose="02020603050405020304" pitchFamily="18" charset="0"/>
                <a:ea typeface="Calibri" panose="020F0502020204030204" pitchFamily="34" charset="0"/>
                <a:cs typeface="Calibri" panose="020F0502020204030204" pitchFamily="34" charset="0"/>
              </a:rPr>
              <a:t> </a:t>
            </a:r>
            <a:r>
              <a:rPr lang="en-US" altLang="en-US" sz="2800" b="1" dirty="0" err="1">
                <a:solidFill>
                  <a:srgbClr val="FF0000"/>
                </a:solidFill>
                <a:latin typeface="Times New Roman" panose="02020603050405020304" pitchFamily="18" charset="0"/>
                <a:ea typeface="Calibri" panose="020F0502020204030204" pitchFamily="34" charset="0"/>
                <a:cs typeface="Calibri" panose="020F0502020204030204" pitchFamily="34" charset="0"/>
              </a:rPr>
              <a:t>trình</a:t>
            </a:r>
            <a:r>
              <a:rPr lang="en-US" altLang="en-US" sz="2800" b="1" dirty="0">
                <a:solidFill>
                  <a:srgbClr val="FF0000"/>
                </a:solidFill>
                <a:latin typeface="Times New Roman" panose="02020603050405020304" pitchFamily="18" charset="0"/>
                <a:ea typeface="Calibri" panose="020F0502020204030204" pitchFamily="34" charset="0"/>
                <a:cs typeface="Calibri" panose="020F0502020204030204" pitchFamily="34" charset="0"/>
              </a:rPr>
              <a:t> </a:t>
            </a:r>
            <a:r>
              <a:rPr lang="en-US" altLang="en-US" sz="2800" b="1" dirty="0" err="1">
                <a:solidFill>
                  <a:srgbClr val="FF0000"/>
                </a:solidFill>
                <a:latin typeface="Times New Roman" panose="02020603050405020304" pitchFamily="18" charset="0"/>
                <a:ea typeface="Calibri" panose="020F0502020204030204" pitchFamily="34" charset="0"/>
                <a:cs typeface="Calibri" panose="020F0502020204030204" pitchFamily="34" charset="0"/>
              </a:rPr>
              <a:t>triển</a:t>
            </a:r>
            <a:r>
              <a:rPr lang="en-US" altLang="en-US" sz="2800" b="1" dirty="0">
                <a:solidFill>
                  <a:srgbClr val="FF0000"/>
                </a:solidFill>
                <a:latin typeface="Times New Roman" panose="02020603050405020304" pitchFamily="18" charset="0"/>
                <a:ea typeface="Calibri" panose="020F0502020204030204" pitchFamily="34" charset="0"/>
                <a:cs typeface="Calibri" panose="020F0502020204030204" pitchFamily="34" charset="0"/>
              </a:rPr>
              <a:t> </a:t>
            </a:r>
            <a:r>
              <a:rPr lang="en-US" altLang="en-US" sz="2800" b="1" dirty="0" err="1">
                <a:solidFill>
                  <a:srgbClr val="FF0000"/>
                </a:solidFill>
                <a:latin typeface="Times New Roman" panose="02020603050405020304" pitchFamily="18" charset="0"/>
                <a:ea typeface="Calibri" panose="020F0502020204030204" pitchFamily="34" charset="0"/>
                <a:cs typeface="Calibri" panose="020F0502020204030204" pitchFamily="34" charset="0"/>
              </a:rPr>
              <a:t>khai</a:t>
            </a:r>
            <a:r>
              <a:rPr lang="en-US" altLang="en-US" sz="2800" b="1" dirty="0">
                <a:solidFill>
                  <a:srgbClr val="FF0000"/>
                </a:solidFill>
                <a:latin typeface="Times New Roman" panose="02020603050405020304" pitchFamily="18" charset="0"/>
                <a:ea typeface="Calibri" panose="020F0502020204030204" pitchFamily="34" charset="0"/>
                <a:cs typeface="Calibri" panose="020F0502020204030204" pitchFamily="34" charset="0"/>
              </a:rPr>
              <a:t> </a:t>
            </a:r>
            <a:r>
              <a:rPr lang="en-US" altLang="en-US" sz="2800" b="1" dirty="0" err="1">
                <a:solidFill>
                  <a:srgbClr val="FF0000"/>
                </a:solidFill>
                <a:latin typeface="Times New Roman" panose="02020603050405020304" pitchFamily="18" charset="0"/>
                <a:ea typeface="Calibri" panose="020F0502020204030204" pitchFamily="34" charset="0"/>
                <a:cs typeface="Calibri" panose="020F0502020204030204" pitchFamily="34" charset="0"/>
              </a:rPr>
              <a:t>thực</a:t>
            </a:r>
            <a:r>
              <a:rPr lang="en-US" altLang="en-US" sz="2800" b="1" dirty="0">
                <a:solidFill>
                  <a:srgbClr val="FF0000"/>
                </a:solidFill>
                <a:latin typeface="Times New Roman" panose="02020603050405020304" pitchFamily="18" charset="0"/>
                <a:ea typeface="Calibri" panose="020F0502020204030204" pitchFamily="34" charset="0"/>
                <a:cs typeface="Calibri" panose="020F0502020204030204" pitchFamily="34" charset="0"/>
              </a:rPr>
              <a:t> </a:t>
            </a:r>
            <a:r>
              <a:rPr lang="en-US" altLang="en-US" sz="2800" b="1" dirty="0" err="1">
                <a:solidFill>
                  <a:srgbClr val="FF0000"/>
                </a:solidFill>
                <a:latin typeface="Times New Roman" panose="02020603050405020304" pitchFamily="18" charset="0"/>
                <a:ea typeface="Calibri" panose="020F0502020204030204" pitchFamily="34" charset="0"/>
                <a:cs typeface="Calibri" panose="020F0502020204030204" pitchFamily="34" charset="0"/>
              </a:rPr>
              <a:t>hiện</a:t>
            </a:r>
            <a:r>
              <a:rPr lang="en-US" altLang="en-US" sz="2800" b="1" dirty="0">
                <a:solidFill>
                  <a:srgbClr val="FF0000"/>
                </a:solidFill>
                <a:latin typeface="Times New Roman" panose="02020603050405020304" pitchFamily="18" charset="0"/>
                <a:ea typeface="Calibri" panose="020F0502020204030204" pitchFamily="34" charset="0"/>
                <a:cs typeface="Calibri" panose="020F0502020204030204" pitchFamily="34" charset="0"/>
              </a:rPr>
              <a:t> </a:t>
            </a:r>
            <a:endParaRPr lang="en-US" sz="2800" dirty="0">
              <a:solidFill>
                <a:srgbClr val="FF0000"/>
              </a:solidFill>
            </a:endParaRPr>
          </a:p>
        </p:txBody>
      </p:sp>
      <p:sp>
        <p:nvSpPr>
          <p:cNvPr id="3" name="TextBox 2">
            <a:extLst>
              <a:ext uri="{FF2B5EF4-FFF2-40B4-BE49-F238E27FC236}">
                <a16:creationId xmlns:a16="http://schemas.microsoft.com/office/drawing/2014/main" xmlns="" id="{DBBF6EFE-34BA-4B50-B2BA-509081F49D7E}"/>
              </a:ext>
            </a:extLst>
          </p:cNvPr>
          <p:cNvSpPr txBox="1"/>
          <p:nvPr/>
        </p:nvSpPr>
        <p:spPr>
          <a:xfrm>
            <a:off x="4572000" y="4189293"/>
            <a:ext cx="3463962" cy="400110"/>
          </a:xfrm>
          <a:prstGeom prst="rect">
            <a:avLst/>
          </a:prstGeom>
          <a:noFill/>
        </p:spPr>
        <p:txBody>
          <a:bodyPr wrap="square" rtlCol="0">
            <a:spAutoFit/>
          </a:bodyPr>
          <a:lstStyle/>
          <a:p>
            <a:r>
              <a:rPr lang="en-US" sz="2000" b="1" dirty="0">
                <a:solidFill>
                  <a:srgbClr val="0000FF"/>
                </a:solidFill>
                <a:latin typeface="Times New Roman" panose="02020603050405020304" pitchFamily="18" charset="0"/>
                <a:cs typeface="Times New Roman" panose="02020603050405020304" pitchFamily="18" charset="0"/>
              </a:rPr>
              <a:t>(</a:t>
            </a:r>
            <a:r>
              <a:rPr lang="en-US" sz="2000" b="1" dirty="0" err="1">
                <a:solidFill>
                  <a:srgbClr val="0000FF"/>
                </a:solidFill>
                <a:latin typeface="Times New Roman" panose="02020603050405020304" pitchFamily="18" charset="0"/>
                <a:cs typeface="Times New Roman" panose="02020603050405020304" pitchFamily="18" charset="0"/>
              </a:rPr>
              <a:t>Tham</a:t>
            </a:r>
            <a:r>
              <a:rPr lang="en-US" sz="2000" b="1" dirty="0">
                <a:solidFill>
                  <a:srgbClr val="0000FF"/>
                </a:solidFill>
                <a:latin typeface="Times New Roman" panose="02020603050405020304" pitchFamily="18" charset="0"/>
                <a:cs typeface="Times New Roman" panose="02020603050405020304" pitchFamily="18" charset="0"/>
              </a:rPr>
              <a:t> </a:t>
            </a:r>
            <a:r>
              <a:rPr lang="en-US" sz="2000" b="1" dirty="0" err="1">
                <a:solidFill>
                  <a:srgbClr val="0000FF"/>
                </a:solidFill>
                <a:latin typeface="Times New Roman" panose="02020603050405020304" pitchFamily="18" charset="0"/>
                <a:cs typeface="Times New Roman" panose="02020603050405020304" pitchFamily="18" charset="0"/>
              </a:rPr>
              <a:t>khảo</a:t>
            </a:r>
            <a:r>
              <a:rPr lang="en-US" sz="2000" b="1" dirty="0">
                <a:solidFill>
                  <a:srgbClr val="0000FF"/>
                </a:solidFill>
                <a:latin typeface="Times New Roman" panose="02020603050405020304" pitchFamily="18" charset="0"/>
                <a:cs typeface="Times New Roman" panose="02020603050405020304" pitchFamily="18" charset="0"/>
              </a:rPr>
              <a:t> </a:t>
            </a:r>
            <a:r>
              <a:rPr lang="en-US" sz="2000" b="1" dirty="0" err="1">
                <a:solidFill>
                  <a:srgbClr val="0000FF"/>
                </a:solidFill>
                <a:latin typeface="Times New Roman" panose="02020603050405020304" pitchFamily="18" charset="0"/>
                <a:cs typeface="Times New Roman" panose="02020603050405020304" pitchFamily="18" charset="0"/>
              </a:rPr>
              <a:t>tài</a:t>
            </a:r>
            <a:r>
              <a:rPr lang="en-US" sz="2000" b="1" dirty="0">
                <a:solidFill>
                  <a:srgbClr val="0000FF"/>
                </a:solidFill>
                <a:latin typeface="Times New Roman" panose="02020603050405020304" pitchFamily="18" charset="0"/>
                <a:cs typeface="Times New Roman" panose="02020603050405020304" pitchFamily="18" charset="0"/>
              </a:rPr>
              <a:t> </a:t>
            </a:r>
            <a:r>
              <a:rPr lang="en-US" sz="2000" b="1" dirty="0" err="1">
                <a:solidFill>
                  <a:srgbClr val="0000FF"/>
                </a:solidFill>
                <a:latin typeface="Times New Roman" panose="02020603050405020304" pitchFamily="18" charset="0"/>
                <a:cs typeface="Times New Roman" panose="02020603050405020304" pitchFamily="18" charset="0"/>
              </a:rPr>
              <a:t>liệu</a:t>
            </a:r>
            <a:r>
              <a:rPr lang="en-US" sz="2000" b="1" dirty="0">
                <a:solidFill>
                  <a:srgbClr val="0000FF"/>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3050291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 y="17569"/>
            <a:ext cx="6197597" cy="766200"/>
          </a:xfrm>
        </p:spPr>
        <p:txBody>
          <a:bodyPr/>
          <a:lstStyle/>
          <a:p>
            <a:pPr lvl="0" algn="ctr"/>
            <a:r>
              <a:rPr lang="en-US" b="1" dirty="0">
                <a:latin typeface="Times New Roman" panose="02020603050405020304" pitchFamily="18" charset="0"/>
                <a:cs typeface="Times New Roman" panose="02020603050405020304" pitchFamily="18" charset="0"/>
              </a:rPr>
              <a:t>QUY TRÌNH TỰ ĐÁNH GIÁ: GỒM 7 BƯỚC</a:t>
            </a:r>
            <a:endParaRPr lang="vi-VN" i="1" dirty="0"/>
          </a:p>
        </p:txBody>
      </p:sp>
      <p:sp>
        <p:nvSpPr>
          <p:cNvPr id="9" name="Google Shape;153;p20"/>
          <p:cNvSpPr txBox="1">
            <a:spLocks/>
          </p:cNvSpPr>
          <p:nvPr/>
        </p:nvSpPr>
        <p:spPr>
          <a:xfrm>
            <a:off x="7479436" y="7371656"/>
            <a:ext cx="256587" cy="73334"/>
          </a:xfrm>
          <a:prstGeom prst="rect">
            <a:avLst/>
          </a:prstGeom>
          <a:noFill/>
          <a:ln>
            <a:noFill/>
          </a:ln>
        </p:spPr>
        <p:txBody>
          <a:bodyPr spcFirstLastPara="1" wrap="square" lIns="68569" tIns="34275" rIns="68569" bIns="3427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FFFFF"/>
              </a:buClr>
              <a:buSzPts val="2000"/>
              <a:buFont typeface="Roboto Condensed"/>
              <a:buNone/>
              <a:defRPr sz="2000" b="1" i="0" u="none" strike="noStrike" cap="none">
                <a:solidFill>
                  <a:srgbClr val="FFFFFF"/>
                </a:solidFill>
                <a:latin typeface="Roboto Condensed"/>
                <a:ea typeface="Roboto Condensed"/>
                <a:cs typeface="Roboto Condensed"/>
                <a:sym typeface="Roboto Condensed"/>
              </a:defRPr>
            </a:lvl1pPr>
            <a:lvl2pPr lvl="1">
              <a:spcBef>
                <a:spcPts val="0"/>
              </a:spcBef>
              <a:buClr>
                <a:srgbClr val="FFFFFF"/>
              </a:buClr>
              <a:buSzPts val="2000"/>
              <a:buFont typeface="Roboto Condensed"/>
              <a:buNone/>
              <a:defRPr sz="2000" b="1">
                <a:solidFill>
                  <a:srgbClr val="FFFFFF"/>
                </a:solidFill>
                <a:latin typeface="Roboto Condensed"/>
                <a:ea typeface="Roboto Condensed"/>
                <a:cs typeface="Roboto Condensed"/>
                <a:sym typeface="Roboto Condensed"/>
              </a:defRPr>
            </a:lvl2pPr>
            <a:lvl3pPr lvl="2">
              <a:spcBef>
                <a:spcPts val="0"/>
              </a:spcBef>
              <a:buClr>
                <a:srgbClr val="FFFFFF"/>
              </a:buClr>
              <a:buSzPts val="2000"/>
              <a:buFont typeface="Roboto Condensed"/>
              <a:buNone/>
              <a:defRPr sz="2000" b="1">
                <a:solidFill>
                  <a:srgbClr val="FFFFFF"/>
                </a:solidFill>
                <a:latin typeface="Roboto Condensed"/>
                <a:ea typeface="Roboto Condensed"/>
                <a:cs typeface="Roboto Condensed"/>
                <a:sym typeface="Roboto Condensed"/>
              </a:defRPr>
            </a:lvl3pPr>
            <a:lvl4pPr lvl="3">
              <a:spcBef>
                <a:spcPts val="0"/>
              </a:spcBef>
              <a:buClr>
                <a:srgbClr val="FFFFFF"/>
              </a:buClr>
              <a:buSzPts val="2000"/>
              <a:buFont typeface="Roboto Condensed"/>
              <a:buNone/>
              <a:defRPr sz="2000" b="1">
                <a:solidFill>
                  <a:srgbClr val="FFFFFF"/>
                </a:solidFill>
                <a:latin typeface="Roboto Condensed"/>
                <a:ea typeface="Roboto Condensed"/>
                <a:cs typeface="Roboto Condensed"/>
                <a:sym typeface="Roboto Condensed"/>
              </a:defRPr>
            </a:lvl4pPr>
            <a:lvl5pPr lvl="4">
              <a:spcBef>
                <a:spcPts val="0"/>
              </a:spcBef>
              <a:buClr>
                <a:srgbClr val="FFFFFF"/>
              </a:buClr>
              <a:buSzPts val="2000"/>
              <a:buFont typeface="Roboto Condensed"/>
              <a:buNone/>
              <a:defRPr sz="2000" b="1">
                <a:solidFill>
                  <a:srgbClr val="FFFFFF"/>
                </a:solidFill>
                <a:latin typeface="Roboto Condensed"/>
                <a:ea typeface="Roboto Condensed"/>
                <a:cs typeface="Roboto Condensed"/>
                <a:sym typeface="Roboto Condensed"/>
              </a:defRPr>
            </a:lvl5pPr>
            <a:lvl6pPr lvl="5">
              <a:spcBef>
                <a:spcPts val="0"/>
              </a:spcBef>
              <a:buClr>
                <a:srgbClr val="FFFFFF"/>
              </a:buClr>
              <a:buSzPts val="2000"/>
              <a:buFont typeface="Roboto Condensed"/>
              <a:buNone/>
              <a:defRPr sz="2000" b="1">
                <a:solidFill>
                  <a:srgbClr val="FFFFFF"/>
                </a:solidFill>
                <a:latin typeface="Roboto Condensed"/>
                <a:ea typeface="Roboto Condensed"/>
                <a:cs typeface="Roboto Condensed"/>
                <a:sym typeface="Roboto Condensed"/>
              </a:defRPr>
            </a:lvl6pPr>
            <a:lvl7pPr lvl="6">
              <a:spcBef>
                <a:spcPts val="0"/>
              </a:spcBef>
              <a:buClr>
                <a:srgbClr val="FFFFFF"/>
              </a:buClr>
              <a:buSzPts val="2000"/>
              <a:buFont typeface="Roboto Condensed"/>
              <a:buNone/>
              <a:defRPr sz="2000" b="1">
                <a:solidFill>
                  <a:srgbClr val="FFFFFF"/>
                </a:solidFill>
                <a:latin typeface="Roboto Condensed"/>
                <a:ea typeface="Roboto Condensed"/>
                <a:cs typeface="Roboto Condensed"/>
                <a:sym typeface="Roboto Condensed"/>
              </a:defRPr>
            </a:lvl7pPr>
            <a:lvl8pPr lvl="7">
              <a:spcBef>
                <a:spcPts val="0"/>
              </a:spcBef>
              <a:buClr>
                <a:srgbClr val="FFFFFF"/>
              </a:buClr>
              <a:buSzPts val="2000"/>
              <a:buFont typeface="Roboto Condensed"/>
              <a:buNone/>
              <a:defRPr sz="2000" b="1">
                <a:solidFill>
                  <a:srgbClr val="FFFFFF"/>
                </a:solidFill>
                <a:latin typeface="Roboto Condensed"/>
                <a:ea typeface="Roboto Condensed"/>
                <a:cs typeface="Roboto Condensed"/>
                <a:sym typeface="Roboto Condensed"/>
              </a:defRPr>
            </a:lvl8pPr>
            <a:lvl9pPr lvl="8">
              <a:spcBef>
                <a:spcPts val="0"/>
              </a:spcBef>
              <a:buClr>
                <a:srgbClr val="FFFFFF"/>
              </a:buClr>
              <a:buSzPts val="2000"/>
              <a:buFont typeface="Roboto Condensed"/>
              <a:buNone/>
              <a:defRPr sz="2000" b="1">
                <a:solidFill>
                  <a:srgbClr val="FFFFFF"/>
                </a:solidFill>
                <a:latin typeface="Roboto Condensed"/>
                <a:ea typeface="Roboto Condensed"/>
                <a:cs typeface="Roboto Condensed"/>
                <a:sym typeface="Roboto Condensed"/>
              </a:defRPr>
            </a:lvl9pPr>
          </a:lstStyle>
          <a:p>
            <a:r>
              <a:rPr lang="en-US"/>
              <a:t>Tại sao….?</a:t>
            </a:r>
            <a:endParaRPr lang="en-US" dirty="0"/>
          </a:p>
        </p:txBody>
      </p:sp>
      <p:sp>
        <p:nvSpPr>
          <p:cNvPr id="15" name="Google Shape;113;p14"/>
          <p:cNvSpPr txBox="1">
            <a:spLocks/>
          </p:cNvSpPr>
          <p:nvPr/>
        </p:nvSpPr>
        <p:spPr>
          <a:xfrm>
            <a:off x="90010" y="748111"/>
            <a:ext cx="8470232" cy="742950"/>
          </a:xfrm>
          <a:prstGeom prst="rect">
            <a:avLst/>
          </a:prstGeom>
          <a:noFill/>
          <a:ln>
            <a:noFill/>
          </a:ln>
        </p:spPr>
        <p:txBody>
          <a:bodyPr spcFirstLastPara="1" wrap="square" lIns="68569" tIns="34275" rIns="68569" bIns="3427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FFFFF"/>
              </a:buClr>
              <a:buSzPts val="2000"/>
              <a:buFont typeface="Roboto Condensed"/>
              <a:buNone/>
              <a:defRPr sz="2000" b="1" i="0" u="none" strike="noStrike" cap="none">
                <a:solidFill>
                  <a:srgbClr val="FFFFFF"/>
                </a:solidFill>
                <a:latin typeface="Roboto Condensed"/>
                <a:ea typeface="Roboto Condensed"/>
                <a:cs typeface="Roboto Condensed"/>
                <a:sym typeface="Roboto Condensed"/>
              </a:defRPr>
            </a:lvl1pPr>
            <a:lvl2pPr lvl="1">
              <a:spcBef>
                <a:spcPts val="0"/>
              </a:spcBef>
              <a:buClr>
                <a:srgbClr val="FFFFFF"/>
              </a:buClr>
              <a:buSzPts val="2000"/>
              <a:buFont typeface="Roboto Condensed"/>
              <a:buNone/>
              <a:defRPr sz="2000" b="1">
                <a:solidFill>
                  <a:srgbClr val="FFFFFF"/>
                </a:solidFill>
                <a:latin typeface="Roboto Condensed"/>
                <a:ea typeface="Roboto Condensed"/>
                <a:cs typeface="Roboto Condensed"/>
                <a:sym typeface="Roboto Condensed"/>
              </a:defRPr>
            </a:lvl2pPr>
            <a:lvl3pPr lvl="2">
              <a:spcBef>
                <a:spcPts val="0"/>
              </a:spcBef>
              <a:buClr>
                <a:srgbClr val="FFFFFF"/>
              </a:buClr>
              <a:buSzPts val="2000"/>
              <a:buFont typeface="Roboto Condensed"/>
              <a:buNone/>
              <a:defRPr sz="2000" b="1">
                <a:solidFill>
                  <a:srgbClr val="FFFFFF"/>
                </a:solidFill>
                <a:latin typeface="Roboto Condensed"/>
                <a:ea typeface="Roboto Condensed"/>
                <a:cs typeface="Roboto Condensed"/>
                <a:sym typeface="Roboto Condensed"/>
              </a:defRPr>
            </a:lvl3pPr>
            <a:lvl4pPr lvl="3">
              <a:spcBef>
                <a:spcPts val="0"/>
              </a:spcBef>
              <a:buClr>
                <a:srgbClr val="FFFFFF"/>
              </a:buClr>
              <a:buSzPts val="2000"/>
              <a:buFont typeface="Roboto Condensed"/>
              <a:buNone/>
              <a:defRPr sz="2000" b="1">
                <a:solidFill>
                  <a:srgbClr val="FFFFFF"/>
                </a:solidFill>
                <a:latin typeface="Roboto Condensed"/>
                <a:ea typeface="Roboto Condensed"/>
                <a:cs typeface="Roboto Condensed"/>
                <a:sym typeface="Roboto Condensed"/>
              </a:defRPr>
            </a:lvl4pPr>
            <a:lvl5pPr lvl="4">
              <a:spcBef>
                <a:spcPts val="0"/>
              </a:spcBef>
              <a:buClr>
                <a:srgbClr val="FFFFFF"/>
              </a:buClr>
              <a:buSzPts val="2000"/>
              <a:buFont typeface="Roboto Condensed"/>
              <a:buNone/>
              <a:defRPr sz="2000" b="1">
                <a:solidFill>
                  <a:srgbClr val="FFFFFF"/>
                </a:solidFill>
                <a:latin typeface="Roboto Condensed"/>
                <a:ea typeface="Roboto Condensed"/>
                <a:cs typeface="Roboto Condensed"/>
                <a:sym typeface="Roboto Condensed"/>
              </a:defRPr>
            </a:lvl5pPr>
            <a:lvl6pPr lvl="5">
              <a:spcBef>
                <a:spcPts val="0"/>
              </a:spcBef>
              <a:buClr>
                <a:srgbClr val="FFFFFF"/>
              </a:buClr>
              <a:buSzPts val="2000"/>
              <a:buFont typeface="Roboto Condensed"/>
              <a:buNone/>
              <a:defRPr sz="2000" b="1">
                <a:solidFill>
                  <a:srgbClr val="FFFFFF"/>
                </a:solidFill>
                <a:latin typeface="Roboto Condensed"/>
                <a:ea typeface="Roboto Condensed"/>
                <a:cs typeface="Roboto Condensed"/>
                <a:sym typeface="Roboto Condensed"/>
              </a:defRPr>
            </a:lvl6pPr>
            <a:lvl7pPr lvl="6">
              <a:spcBef>
                <a:spcPts val="0"/>
              </a:spcBef>
              <a:buClr>
                <a:srgbClr val="FFFFFF"/>
              </a:buClr>
              <a:buSzPts val="2000"/>
              <a:buFont typeface="Roboto Condensed"/>
              <a:buNone/>
              <a:defRPr sz="2000" b="1">
                <a:solidFill>
                  <a:srgbClr val="FFFFFF"/>
                </a:solidFill>
                <a:latin typeface="Roboto Condensed"/>
                <a:ea typeface="Roboto Condensed"/>
                <a:cs typeface="Roboto Condensed"/>
                <a:sym typeface="Roboto Condensed"/>
              </a:defRPr>
            </a:lvl7pPr>
            <a:lvl8pPr lvl="7">
              <a:spcBef>
                <a:spcPts val="0"/>
              </a:spcBef>
              <a:buClr>
                <a:srgbClr val="FFFFFF"/>
              </a:buClr>
              <a:buSzPts val="2000"/>
              <a:buFont typeface="Roboto Condensed"/>
              <a:buNone/>
              <a:defRPr sz="2000" b="1">
                <a:solidFill>
                  <a:srgbClr val="FFFFFF"/>
                </a:solidFill>
                <a:latin typeface="Roboto Condensed"/>
                <a:ea typeface="Roboto Condensed"/>
                <a:cs typeface="Roboto Condensed"/>
                <a:sym typeface="Roboto Condensed"/>
              </a:defRPr>
            </a:lvl8pPr>
            <a:lvl9pPr lvl="8">
              <a:spcBef>
                <a:spcPts val="0"/>
              </a:spcBef>
              <a:buClr>
                <a:srgbClr val="FFFFFF"/>
              </a:buClr>
              <a:buSzPts val="2000"/>
              <a:buFont typeface="Roboto Condensed"/>
              <a:buNone/>
              <a:defRPr sz="2000" b="1">
                <a:solidFill>
                  <a:srgbClr val="FFFFFF"/>
                </a:solidFill>
                <a:latin typeface="Roboto Condensed"/>
                <a:ea typeface="Roboto Condensed"/>
                <a:cs typeface="Roboto Condensed"/>
                <a:sym typeface="Roboto Condensed"/>
              </a:defRPr>
            </a:lvl9pPr>
          </a:lstStyle>
          <a:p>
            <a:pPr>
              <a:buClr>
                <a:schemeClr val="dk2"/>
              </a:buClr>
              <a:buSzPts val="3959"/>
            </a:pPr>
            <a:r>
              <a:rPr lang="en-US" sz="2969" dirty="0">
                <a:solidFill>
                  <a:srgbClr val="FF0000"/>
                </a:solidFill>
                <a:latin typeface="Times New Roman"/>
                <a:ea typeface="Times New Roman"/>
                <a:cs typeface="Times New Roman"/>
                <a:sym typeface="Times New Roman"/>
              </a:rPr>
              <a:t>*</a:t>
            </a:r>
            <a:r>
              <a:rPr lang="en-US" sz="2100" dirty="0" err="1">
                <a:solidFill>
                  <a:srgbClr val="FF0000"/>
                </a:solidFill>
                <a:latin typeface="Times New Roman"/>
                <a:ea typeface="Times New Roman"/>
                <a:cs typeface="Times New Roman"/>
                <a:sym typeface="Times New Roman"/>
              </a:rPr>
              <a:t>Lưu</a:t>
            </a:r>
            <a:r>
              <a:rPr lang="en-US" sz="2100" dirty="0">
                <a:solidFill>
                  <a:srgbClr val="FF0000"/>
                </a:solidFill>
                <a:latin typeface="Times New Roman"/>
                <a:ea typeface="Times New Roman"/>
                <a:cs typeface="Times New Roman"/>
                <a:sym typeface="Times New Roman"/>
              </a:rPr>
              <a:t> ý </a:t>
            </a:r>
            <a:r>
              <a:rPr lang="en-US" sz="2100" dirty="0" err="1">
                <a:solidFill>
                  <a:srgbClr val="FF0000"/>
                </a:solidFill>
                <a:latin typeface="Times New Roman"/>
                <a:ea typeface="Times New Roman"/>
                <a:cs typeface="Times New Roman"/>
                <a:sym typeface="Times New Roman"/>
              </a:rPr>
              <a:t>bước</a:t>
            </a:r>
            <a:r>
              <a:rPr lang="en-US" sz="2100" dirty="0">
                <a:solidFill>
                  <a:srgbClr val="FF0000"/>
                </a:solidFill>
                <a:latin typeface="Times New Roman"/>
                <a:ea typeface="Times New Roman"/>
                <a:cs typeface="Times New Roman"/>
                <a:sym typeface="Times New Roman"/>
              </a:rPr>
              <a:t> 7</a:t>
            </a:r>
            <a:r>
              <a:rPr lang="en-US" sz="2969" dirty="0">
                <a:solidFill>
                  <a:srgbClr val="FF0000"/>
                </a:solidFill>
                <a:latin typeface="Times New Roman"/>
                <a:ea typeface="Times New Roman"/>
                <a:cs typeface="Times New Roman"/>
                <a:sym typeface="Times New Roman"/>
              </a:rPr>
              <a:t>.</a:t>
            </a:r>
            <a:endParaRPr lang="vi-VN" sz="2969" dirty="0">
              <a:solidFill>
                <a:srgbClr val="FF0000"/>
              </a:solidFill>
              <a:latin typeface="Times New Roman"/>
              <a:ea typeface="Times New Roman"/>
              <a:cs typeface="Times New Roman"/>
              <a:sym typeface="Times New Roman"/>
            </a:endParaRPr>
          </a:p>
        </p:txBody>
      </p:sp>
      <p:graphicFrame>
        <p:nvGraphicFramePr>
          <p:cNvPr id="12" name="Diagram 11"/>
          <p:cNvGraphicFramePr/>
          <p:nvPr>
            <p:extLst>
              <p:ext uri="{D42A27DB-BD31-4B8C-83A1-F6EECF244321}">
                <p14:modId xmlns:p14="http://schemas.microsoft.com/office/powerpoint/2010/main" val="4209260731"/>
              </p:ext>
            </p:extLst>
          </p:nvPr>
        </p:nvGraphicFramePr>
        <p:xfrm>
          <a:off x="1118336" y="748111"/>
          <a:ext cx="6907328" cy="418504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561604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32741" y="961708"/>
            <a:ext cx="6124755" cy="2961900"/>
          </a:xfrm>
        </p:spPr>
        <p:txBody>
          <a:bodyPr/>
          <a:lstStyle/>
          <a:p>
            <a:pPr marL="0" indent="0">
              <a:buFont typeface="Wingdings" panose="05000000000000000000" pitchFamily="2" charset="2"/>
              <a:buNone/>
            </a:pPr>
            <a:r>
              <a:rPr lang="en-US" altLang="en-US" sz="2500" b="1" dirty="0">
                <a:solidFill>
                  <a:srgbClr val="7030A0"/>
                </a:solidFill>
                <a:latin typeface="Times New Roman" panose="02020603050405020304" pitchFamily="18" charset="0"/>
                <a:ea typeface="Calibri" panose="020F0502020204030204" pitchFamily="34" charset="0"/>
                <a:cs typeface="Calibri" panose="020F0502020204030204" pitchFamily="34" charset="0"/>
              </a:rPr>
              <a:t>.</a:t>
            </a:r>
            <a:endParaRPr lang="en-US" altLang="en-US" sz="2500" b="0" dirty="0">
              <a:solidFill>
                <a:srgbClr val="FFFF00"/>
              </a:solidFill>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xmlns="" id="{AAB7FAF3-EDCD-41EB-A6EC-8E15DF9CB83F}"/>
              </a:ext>
            </a:extLst>
          </p:cNvPr>
          <p:cNvSpPr txBox="1"/>
          <p:nvPr/>
        </p:nvSpPr>
        <p:spPr>
          <a:xfrm>
            <a:off x="120770" y="120770"/>
            <a:ext cx="7815532" cy="738664"/>
          </a:xfrm>
          <a:prstGeom prst="rect">
            <a:avLst/>
          </a:prstGeom>
          <a:noFill/>
        </p:spPr>
        <p:txBody>
          <a:bodyPr wrap="square" rtlCol="0">
            <a:spAutoFit/>
          </a:bodyPr>
          <a:lstStyle/>
          <a:p>
            <a:r>
              <a:rPr lang="en-US" altLang="en-US" sz="2100" b="1" cap="none" dirty="0">
                <a:solidFill>
                  <a:srgbClr val="FF0000"/>
                </a:solidFill>
                <a:latin typeface="Times New Roman" panose="02020603050405020304" pitchFamily="18" charset="0"/>
                <a:cs typeface="Times New Roman" panose="02020603050405020304" pitchFamily="18" charset="0"/>
              </a:rPr>
              <a:t>II. </a:t>
            </a:r>
            <a:r>
              <a:rPr lang="en-US" altLang="en-US" sz="2100" b="1" cap="none" dirty="0">
                <a:solidFill>
                  <a:srgbClr val="FF0000"/>
                </a:solidFill>
                <a:latin typeface="Times New Roman" panose="02020603050405020304" pitchFamily="18" charset="0"/>
                <a:ea typeface="Calibri" panose="020F0502020204030204" pitchFamily="34" charset="0"/>
                <a:cs typeface="Calibri" panose="020F0502020204030204" pitchFamily="34" charset="0"/>
              </a:rPr>
              <a:t>MỘT SỐ KỸ THUẬT THU THẬP, XỬ LÝ, PHÂN TÍCH, SỬ DỤNG, LƯU TRỮ VÀ BẢO QUẢN MINH CHỨNG</a:t>
            </a:r>
            <a:endParaRPr lang="en-US" sz="2100" dirty="0">
              <a:solidFill>
                <a:srgbClr val="FF0000"/>
              </a:solidFill>
            </a:endParaRPr>
          </a:p>
        </p:txBody>
      </p:sp>
      <p:sp>
        <p:nvSpPr>
          <p:cNvPr id="4" name="TextBox 3">
            <a:extLst>
              <a:ext uri="{FF2B5EF4-FFF2-40B4-BE49-F238E27FC236}">
                <a16:creationId xmlns:a16="http://schemas.microsoft.com/office/drawing/2014/main" xmlns="" id="{58F428E0-2237-4FB0-BC33-CC539A08C604}"/>
              </a:ext>
            </a:extLst>
          </p:cNvPr>
          <p:cNvSpPr txBox="1"/>
          <p:nvPr/>
        </p:nvSpPr>
        <p:spPr>
          <a:xfrm>
            <a:off x="199727" y="1061286"/>
            <a:ext cx="6357769" cy="2862322"/>
          </a:xfrm>
          <a:prstGeom prst="rect">
            <a:avLst/>
          </a:prstGeom>
          <a:noFill/>
        </p:spPr>
        <p:txBody>
          <a:bodyPr wrap="square" rtlCol="0">
            <a:spAutoFit/>
          </a:bodyPr>
          <a:lstStyle/>
          <a:p>
            <a:pPr marL="342900" indent="-342900">
              <a:buAutoNum type="arabicPeriod"/>
            </a:pPr>
            <a:r>
              <a:rPr lang="en-US" altLang="en-US" sz="2800" b="1" dirty="0" err="1">
                <a:solidFill>
                  <a:srgbClr val="00FF00"/>
                </a:solidFill>
                <a:latin typeface="Times New Roman" panose="02020603050405020304" pitchFamily="18" charset="0"/>
                <a:ea typeface="Calibri" panose="020F0502020204030204" pitchFamily="34" charset="0"/>
                <a:cs typeface="Calibri" panose="020F0502020204030204" pitchFamily="34" charset="0"/>
              </a:rPr>
              <a:t>Phân</a:t>
            </a:r>
            <a:r>
              <a:rPr lang="en-US" altLang="en-US" sz="2800" b="1" dirty="0">
                <a:solidFill>
                  <a:srgbClr val="00FF00"/>
                </a:solidFill>
                <a:latin typeface="Times New Roman" panose="02020603050405020304" pitchFamily="18" charset="0"/>
                <a:ea typeface="Calibri" panose="020F0502020204030204" pitchFamily="34" charset="0"/>
                <a:cs typeface="Calibri" panose="020F0502020204030204" pitchFamily="34" charset="0"/>
              </a:rPr>
              <a:t> </a:t>
            </a:r>
            <a:r>
              <a:rPr lang="en-US" altLang="en-US" sz="2800" b="1" dirty="0" err="1">
                <a:solidFill>
                  <a:srgbClr val="00FF00"/>
                </a:solidFill>
                <a:latin typeface="Times New Roman" panose="02020603050405020304" pitchFamily="18" charset="0"/>
                <a:ea typeface="Calibri" panose="020F0502020204030204" pitchFamily="34" charset="0"/>
                <a:cs typeface="Calibri" panose="020F0502020204030204" pitchFamily="34" charset="0"/>
              </a:rPr>
              <a:t>tích</a:t>
            </a:r>
            <a:r>
              <a:rPr lang="en-US" altLang="en-US" sz="2800" b="1" dirty="0">
                <a:solidFill>
                  <a:srgbClr val="00FF00"/>
                </a:solidFill>
                <a:latin typeface="Times New Roman" panose="02020603050405020304" pitchFamily="18" charset="0"/>
                <a:ea typeface="Calibri" panose="020F0502020204030204" pitchFamily="34" charset="0"/>
                <a:cs typeface="Calibri" panose="020F0502020204030204" pitchFamily="34" charset="0"/>
              </a:rPr>
              <a:t> </a:t>
            </a:r>
            <a:r>
              <a:rPr lang="en-US" altLang="en-US" sz="2800" b="1" dirty="0" err="1">
                <a:solidFill>
                  <a:srgbClr val="00FF00"/>
                </a:solidFill>
                <a:latin typeface="Times New Roman" panose="02020603050405020304" pitchFamily="18" charset="0"/>
                <a:ea typeface="Calibri" panose="020F0502020204030204" pitchFamily="34" charset="0"/>
                <a:cs typeface="Calibri" panose="020F0502020204030204" pitchFamily="34" charset="0"/>
              </a:rPr>
              <a:t>tiêu</a:t>
            </a:r>
            <a:r>
              <a:rPr lang="en-US" altLang="en-US" sz="2800" b="1" dirty="0">
                <a:solidFill>
                  <a:srgbClr val="00FF00"/>
                </a:solidFill>
                <a:latin typeface="Times New Roman" panose="02020603050405020304" pitchFamily="18" charset="0"/>
                <a:ea typeface="Calibri" panose="020F0502020204030204" pitchFamily="34" charset="0"/>
                <a:cs typeface="Calibri" panose="020F0502020204030204" pitchFamily="34" charset="0"/>
              </a:rPr>
              <a:t> </a:t>
            </a:r>
            <a:r>
              <a:rPr lang="en-US" altLang="en-US" sz="2800" b="1" dirty="0" err="1">
                <a:solidFill>
                  <a:srgbClr val="00FF00"/>
                </a:solidFill>
                <a:latin typeface="Times New Roman" panose="02020603050405020304" pitchFamily="18" charset="0"/>
                <a:ea typeface="Calibri" panose="020F0502020204030204" pitchFamily="34" charset="0"/>
                <a:cs typeface="Calibri" panose="020F0502020204030204" pitchFamily="34" charset="0"/>
              </a:rPr>
              <a:t>chí</a:t>
            </a:r>
            <a:r>
              <a:rPr lang="en-US" altLang="en-US" sz="2800" b="1" dirty="0">
                <a:solidFill>
                  <a:srgbClr val="00FF00"/>
                </a:solidFill>
                <a:latin typeface="Times New Roman" panose="02020603050405020304" pitchFamily="18" charset="0"/>
                <a:ea typeface="Calibri" panose="020F0502020204030204" pitchFamily="34" charset="0"/>
                <a:cs typeface="Calibri" panose="020F0502020204030204" pitchFamily="34" charset="0"/>
              </a:rPr>
              <a:t> </a:t>
            </a:r>
            <a:r>
              <a:rPr lang="en-US" altLang="en-US" sz="2800" b="1" dirty="0" err="1">
                <a:solidFill>
                  <a:srgbClr val="00FF00"/>
                </a:solidFill>
                <a:latin typeface="Times New Roman" panose="02020603050405020304" pitchFamily="18" charset="0"/>
                <a:ea typeface="Calibri" panose="020F0502020204030204" pitchFamily="34" charset="0"/>
                <a:cs typeface="Calibri" panose="020F0502020204030204" pitchFamily="34" charset="0"/>
              </a:rPr>
              <a:t>và</a:t>
            </a:r>
            <a:r>
              <a:rPr lang="en-US" altLang="en-US" sz="2800" b="1" dirty="0">
                <a:solidFill>
                  <a:srgbClr val="00FF00"/>
                </a:solidFill>
                <a:latin typeface="Times New Roman" panose="02020603050405020304" pitchFamily="18" charset="0"/>
                <a:ea typeface="Calibri" panose="020F0502020204030204" pitchFamily="34" charset="0"/>
                <a:cs typeface="Calibri" panose="020F0502020204030204" pitchFamily="34" charset="0"/>
              </a:rPr>
              <a:t> </a:t>
            </a:r>
            <a:r>
              <a:rPr lang="en-US" altLang="en-US" sz="2800" b="1" dirty="0" err="1">
                <a:solidFill>
                  <a:srgbClr val="00FF00"/>
                </a:solidFill>
                <a:latin typeface="Times New Roman" panose="02020603050405020304" pitchFamily="18" charset="0"/>
                <a:ea typeface="Calibri" panose="020F0502020204030204" pitchFamily="34" charset="0"/>
                <a:cs typeface="Calibri" panose="020F0502020204030204" pitchFamily="34" charset="0"/>
              </a:rPr>
              <a:t>dự</a:t>
            </a:r>
            <a:r>
              <a:rPr lang="en-US" altLang="en-US" sz="2800" b="1" dirty="0">
                <a:solidFill>
                  <a:srgbClr val="00FF00"/>
                </a:solidFill>
                <a:latin typeface="Times New Roman" panose="02020603050405020304" pitchFamily="18" charset="0"/>
                <a:ea typeface="Calibri" panose="020F0502020204030204" pitchFamily="34" charset="0"/>
                <a:cs typeface="Calibri" panose="020F0502020204030204" pitchFamily="34" charset="0"/>
              </a:rPr>
              <a:t> </a:t>
            </a:r>
            <a:r>
              <a:rPr lang="en-US" altLang="en-US" sz="2800" b="1" dirty="0" err="1">
                <a:solidFill>
                  <a:srgbClr val="00FF00"/>
                </a:solidFill>
                <a:latin typeface="Times New Roman" panose="02020603050405020304" pitchFamily="18" charset="0"/>
                <a:ea typeface="Calibri" panose="020F0502020204030204" pitchFamily="34" charset="0"/>
                <a:cs typeface="Calibri" panose="020F0502020204030204" pitchFamily="34" charset="0"/>
              </a:rPr>
              <a:t>kiến</a:t>
            </a:r>
            <a:r>
              <a:rPr lang="en-US" altLang="en-US" sz="2800" b="1" dirty="0">
                <a:solidFill>
                  <a:srgbClr val="00FF00"/>
                </a:solidFill>
                <a:latin typeface="Times New Roman" panose="02020603050405020304" pitchFamily="18" charset="0"/>
                <a:ea typeface="Calibri" panose="020F0502020204030204" pitchFamily="34" charset="0"/>
                <a:cs typeface="Calibri" panose="020F0502020204030204" pitchFamily="34" charset="0"/>
              </a:rPr>
              <a:t> </a:t>
            </a:r>
            <a:r>
              <a:rPr lang="en-US" altLang="en-US" sz="2800" b="1" dirty="0" err="1">
                <a:solidFill>
                  <a:srgbClr val="00FF00"/>
                </a:solidFill>
                <a:latin typeface="Times New Roman" panose="02020603050405020304" pitchFamily="18" charset="0"/>
                <a:ea typeface="Calibri" panose="020F0502020204030204" pitchFamily="34" charset="0"/>
                <a:cs typeface="Calibri" panose="020F0502020204030204" pitchFamily="34" charset="0"/>
              </a:rPr>
              <a:t>các</a:t>
            </a:r>
            <a:r>
              <a:rPr lang="en-US" altLang="en-US" sz="2800" b="1" dirty="0">
                <a:solidFill>
                  <a:srgbClr val="00FF00"/>
                </a:solidFill>
                <a:latin typeface="Times New Roman" panose="02020603050405020304" pitchFamily="18" charset="0"/>
                <a:ea typeface="Calibri" panose="020F0502020204030204" pitchFamily="34" charset="0"/>
                <a:cs typeface="Calibri" panose="020F0502020204030204" pitchFamily="34" charset="0"/>
              </a:rPr>
              <a:t> MC </a:t>
            </a:r>
            <a:r>
              <a:rPr lang="en-US" altLang="en-US" sz="2800" b="1" dirty="0" err="1">
                <a:solidFill>
                  <a:srgbClr val="00FF00"/>
                </a:solidFill>
                <a:latin typeface="Times New Roman" panose="02020603050405020304" pitchFamily="18" charset="0"/>
                <a:ea typeface="Calibri" panose="020F0502020204030204" pitchFamily="34" charset="0"/>
                <a:cs typeface="Calibri" panose="020F0502020204030204" pitchFamily="34" charset="0"/>
              </a:rPr>
              <a:t>cần</a:t>
            </a:r>
            <a:r>
              <a:rPr lang="en-US" altLang="en-US" sz="2800" b="1" dirty="0">
                <a:solidFill>
                  <a:srgbClr val="00FF00"/>
                </a:solidFill>
                <a:latin typeface="Times New Roman" panose="02020603050405020304" pitchFamily="18" charset="0"/>
                <a:ea typeface="Calibri" panose="020F0502020204030204" pitchFamily="34" charset="0"/>
                <a:cs typeface="Calibri" panose="020F0502020204030204" pitchFamily="34" charset="0"/>
              </a:rPr>
              <a:t> </a:t>
            </a:r>
            <a:r>
              <a:rPr lang="en-US" altLang="en-US" sz="2800" b="1" dirty="0" err="1">
                <a:solidFill>
                  <a:srgbClr val="00FF00"/>
                </a:solidFill>
                <a:latin typeface="Times New Roman" panose="02020603050405020304" pitchFamily="18" charset="0"/>
                <a:ea typeface="Calibri" panose="020F0502020204030204" pitchFamily="34" charset="0"/>
                <a:cs typeface="Calibri" panose="020F0502020204030204" pitchFamily="34" charset="0"/>
              </a:rPr>
              <a:t>thu</a:t>
            </a:r>
            <a:r>
              <a:rPr lang="en-US" altLang="en-US" sz="2800" b="1" dirty="0">
                <a:solidFill>
                  <a:srgbClr val="00FF00"/>
                </a:solidFill>
                <a:latin typeface="Times New Roman" panose="02020603050405020304" pitchFamily="18" charset="0"/>
                <a:ea typeface="Calibri" panose="020F0502020204030204" pitchFamily="34" charset="0"/>
                <a:cs typeface="Calibri" panose="020F0502020204030204" pitchFamily="34" charset="0"/>
              </a:rPr>
              <a:t> </a:t>
            </a:r>
            <a:r>
              <a:rPr lang="en-US" altLang="en-US" sz="2800" b="1" dirty="0" err="1">
                <a:solidFill>
                  <a:srgbClr val="00FF00"/>
                </a:solidFill>
                <a:latin typeface="Times New Roman" panose="02020603050405020304" pitchFamily="18" charset="0"/>
                <a:ea typeface="Calibri" panose="020F0502020204030204" pitchFamily="34" charset="0"/>
                <a:cs typeface="Calibri" panose="020F0502020204030204" pitchFamily="34" charset="0"/>
              </a:rPr>
              <a:t>thập</a:t>
            </a:r>
            <a:endParaRPr lang="en-US" altLang="en-US" sz="2800" b="1" dirty="0">
              <a:solidFill>
                <a:srgbClr val="00FF00"/>
              </a:solidFill>
              <a:latin typeface="Times New Roman" panose="02020603050405020304" pitchFamily="18" charset="0"/>
              <a:ea typeface="Calibri" panose="020F0502020204030204" pitchFamily="34" charset="0"/>
              <a:cs typeface="Calibri" panose="020F0502020204030204" pitchFamily="34" charset="0"/>
            </a:endParaRPr>
          </a:p>
          <a:p>
            <a:pPr marL="342900" indent="-342900">
              <a:buFontTx/>
              <a:buAutoNum type="arabicPeriod"/>
            </a:pPr>
            <a:r>
              <a:rPr lang="en-US" altLang="en-US" sz="1400" b="1" dirty="0">
                <a:solidFill>
                  <a:srgbClr val="7030A0"/>
                </a:solidFill>
                <a:latin typeface="Times New Roman" panose="02020603050405020304" pitchFamily="18" charset="0"/>
                <a:ea typeface="Calibri" panose="020F0502020204030204" pitchFamily="34" charset="0"/>
                <a:cs typeface="Calibri" panose="020F0502020204030204" pitchFamily="34" charset="0"/>
              </a:rPr>
              <a:t/>
            </a:r>
            <a:br>
              <a:rPr lang="en-US" altLang="en-US" sz="1400" b="1" dirty="0">
                <a:solidFill>
                  <a:srgbClr val="7030A0"/>
                </a:solidFill>
                <a:latin typeface="Times New Roman" panose="02020603050405020304" pitchFamily="18" charset="0"/>
                <a:ea typeface="Calibri" panose="020F0502020204030204" pitchFamily="34" charset="0"/>
                <a:cs typeface="Calibri" panose="020F0502020204030204" pitchFamily="34" charset="0"/>
              </a:rPr>
            </a:br>
            <a:r>
              <a:rPr lang="en-US" altLang="en-US" sz="2400" b="0" dirty="0">
                <a:solidFill>
                  <a:schemeClr val="bg1"/>
                </a:solidFill>
                <a:latin typeface="Times New Roman" panose="02020603050405020304" pitchFamily="18" charset="0"/>
                <a:ea typeface="Calibri" panose="020F0502020204030204" pitchFamily="34" charset="0"/>
                <a:cs typeface="Calibri" panose="020F0502020204030204" pitchFamily="34" charset="0"/>
              </a:rPr>
              <a:t>- MC </a:t>
            </a:r>
            <a:r>
              <a:rPr lang="en-US" altLang="en-US" sz="2400" b="0" dirty="0" err="1">
                <a:solidFill>
                  <a:schemeClr val="bg1"/>
                </a:solidFill>
                <a:latin typeface="Times New Roman" panose="02020603050405020304" pitchFamily="18" charset="0"/>
                <a:ea typeface="Calibri" panose="020F0502020204030204" pitchFamily="34" charset="0"/>
                <a:cs typeface="Calibri" panose="020F0502020204030204" pitchFamily="34" charset="0"/>
              </a:rPr>
              <a:t>là</a:t>
            </a:r>
            <a:r>
              <a:rPr lang="en-US" altLang="en-US" sz="2400" b="0" dirty="0">
                <a:solidFill>
                  <a:schemeClr val="bg1"/>
                </a:solidFill>
                <a:latin typeface="Times New Roman" panose="02020603050405020304" pitchFamily="18" charset="0"/>
                <a:ea typeface="Calibri" panose="020F0502020204030204" pitchFamily="34" charset="0"/>
                <a:cs typeface="Calibri" panose="020F0502020204030204" pitchFamily="34" charset="0"/>
              </a:rPr>
              <a:t> </a:t>
            </a:r>
            <a:r>
              <a:rPr lang="en-US" altLang="en-US" sz="2400" b="0" dirty="0" err="1">
                <a:solidFill>
                  <a:schemeClr val="bg1"/>
                </a:solidFill>
                <a:latin typeface="Times New Roman" panose="02020603050405020304" pitchFamily="18" charset="0"/>
                <a:ea typeface="Calibri" panose="020F0502020204030204" pitchFamily="34" charset="0"/>
                <a:cs typeface="Calibri" panose="020F0502020204030204" pitchFamily="34" charset="0"/>
              </a:rPr>
              <a:t>gì</a:t>
            </a:r>
            <a:r>
              <a:rPr lang="en-US" altLang="en-US" sz="2400" b="0" dirty="0">
                <a:solidFill>
                  <a:schemeClr val="bg1"/>
                </a:solidFill>
                <a:latin typeface="Times New Roman" panose="02020603050405020304" pitchFamily="18" charset="0"/>
                <a:ea typeface="Calibri" panose="020F0502020204030204" pitchFamily="34" charset="0"/>
                <a:cs typeface="Calibri" panose="020F0502020204030204" pitchFamily="34" charset="0"/>
              </a:rPr>
              <a:t>? </a:t>
            </a:r>
            <a:br>
              <a:rPr lang="en-US" altLang="en-US" sz="2400" b="0" dirty="0">
                <a:solidFill>
                  <a:schemeClr val="bg1"/>
                </a:solidFill>
                <a:latin typeface="Times New Roman" panose="02020603050405020304" pitchFamily="18" charset="0"/>
                <a:ea typeface="Calibri" panose="020F0502020204030204" pitchFamily="34" charset="0"/>
                <a:cs typeface="Calibri" panose="020F0502020204030204" pitchFamily="34" charset="0"/>
              </a:rPr>
            </a:br>
            <a:r>
              <a:rPr lang="en-US" altLang="en-US" sz="2400" b="0" dirty="0">
                <a:solidFill>
                  <a:schemeClr val="bg1"/>
                </a:solidFill>
                <a:latin typeface="Times New Roman" panose="02020603050405020304" pitchFamily="18" charset="0"/>
                <a:cs typeface="Times New Roman" panose="02020603050405020304" pitchFamily="18" charset="0"/>
              </a:rPr>
              <a:t>- </a:t>
            </a:r>
            <a:r>
              <a:rPr lang="en-US" altLang="en-US" sz="2400" b="0" dirty="0" err="1">
                <a:solidFill>
                  <a:srgbClr val="FFFF00"/>
                </a:solidFill>
                <a:latin typeface="Times New Roman" panose="02020603050405020304" pitchFamily="18" charset="0"/>
                <a:ea typeface="Calibri" panose="020F0502020204030204" pitchFamily="34" charset="0"/>
                <a:cs typeface="Calibri" panose="020F0502020204030204" pitchFamily="34" charset="0"/>
              </a:rPr>
              <a:t>Phân</a:t>
            </a:r>
            <a:r>
              <a:rPr lang="en-US" altLang="en-US" sz="2400" b="0" dirty="0">
                <a:solidFill>
                  <a:srgbClr val="FFFF00"/>
                </a:solidFill>
                <a:latin typeface="Times New Roman" panose="02020603050405020304" pitchFamily="18" charset="0"/>
                <a:ea typeface="Calibri" panose="020F0502020204030204" pitchFamily="34" charset="0"/>
                <a:cs typeface="Calibri" panose="020F0502020204030204" pitchFamily="34" charset="0"/>
              </a:rPr>
              <a:t> </a:t>
            </a:r>
            <a:r>
              <a:rPr lang="en-US" altLang="en-US" sz="2400" b="0" dirty="0" err="1">
                <a:solidFill>
                  <a:srgbClr val="FFFF00"/>
                </a:solidFill>
                <a:latin typeface="Times New Roman" panose="02020603050405020304" pitchFamily="18" charset="0"/>
                <a:ea typeface="Calibri" panose="020F0502020204030204" pitchFamily="34" charset="0"/>
                <a:cs typeface="Calibri" panose="020F0502020204030204" pitchFamily="34" charset="0"/>
              </a:rPr>
              <a:t>tích</a:t>
            </a:r>
            <a:r>
              <a:rPr lang="en-US" altLang="en-US" sz="2400" b="0" dirty="0">
                <a:solidFill>
                  <a:srgbClr val="FFFF00"/>
                </a:solidFill>
                <a:latin typeface="Times New Roman" panose="02020603050405020304" pitchFamily="18" charset="0"/>
                <a:ea typeface="Calibri" panose="020F0502020204030204" pitchFamily="34" charset="0"/>
                <a:cs typeface="Calibri" panose="020F0502020204030204" pitchFamily="34" charset="0"/>
              </a:rPr>
              <a:t> </a:t>
            </a:r>
            <a:r>
              <a:rPr lang="en-US" altLang="en-US" sz="2400" b="0" dirty="0" err="1">
                <a:solidFill>
                  <a:srgbClr val="FFFF00"/>
                </a:solidFill>
                <a:latin typeface="Times New Roman" panose="02020603050405020304" pitchFamily="18" charset="0"/>
                <a:ea typeface="Calibri" panose="020F0502020204030204" pitchFamily="34" charset="0"/>
                <a:cs typeface="Calibri" panose="020F0502020204030204" pitchFamily="34" charset="0"/>
              </a:rPr>
              <a:t>tiêu</a:t>
            </a:r>
            <a:r>
              <a:rPr lang="en-US" altLang="en-US" sz="2400" b="0" dirty="0">
                <a:solidFill>
                  <a:srgbClr val="FFFF00"/>
                </a:solidFill>
                <a:latin typeface="Times New Roman" panose="02020603050405020304" pitchFamily="18" charset="0"/>
                <a:ea typeface="Calibri" panose="020F0502020204030204" pitchFamily="34" charset="0"/>
                <a:cs typeface="Calibri" panose="020F0502020204030204" pitchFamily="34" charset="0"/>
              </a:rPr>
              <a:t> </a:t>
            </a:r>
            <a:r>
              <a:rPr lang="en-US" altLang="en-US" sz="2400" b="0" dirty="0" err="1">
                <a:solidFill>
                  <a:srgbClr val="FFFF00"/>
                </a:solidFill>
                <a:latin typeface="Times New Roman" panose="02020603050405020304" pitchFamily="18" charset="0"/>
                <a:ea typeface="Calibri" panose="020F0502020204030204" pitchFamily="34" charset="0"/>
                <a:cs typeface="Calibri" panose="020F0502020204030204" pitchFamily="34" charset="0"/>
              </a:rPr>
              <a:t>chí</a:t>
            </a:r>
            <a:r>
              <a:rPr lang="en-US" altLang="en-US" sz="2400" b="0" dirty="0">
                <a:solidFill>
                  <a:schemeClr val="bg1"/>
                </a:solidFill>
                <a:latin typeface="Times New Roman" panose="02020603050405020304" pitchFamily="18" charset="0"/>
                <a:ea typeface="Calibri" panose="020F0502020204030204" pitchFamily="34" charset="0"/>
                <a:cs typeface="Calibri" panose="020F0502020204030204" pitchFamily="34" charset="0"/>
              </a:rPr>
              <a:t>: </a:t>
            </a:r>
            <a:r>
              <a:rPr lang="en-US" altLang="en-US" sz="2400" b="0" dirty="0" err="1">
                <a:solidFill>
                  <a:schemeClr val="bg1"/>
                </a:solidFill>
                <a:latin typeface="Times New Roman" panose="02020603050405020304" pitchFamily="18" charset="0"/>
                <a:ea typeface="Calibri" panose="020F0502020204030204" pitchFamily="34" charset="0"/>
                <a:cs typeface="Calibri" panose="020F0502020204030204" pitchFamily="34" charset="0"/>
              </a:rPr>
              <a:t>Là</a:t>
            </a:r>
            <a:r>
              <a:rPr lang="en-US" altLang="en-US" sz="2400" b="0" dirty="0">
                <a:solidFill>
                  <a:schemeClr val="bg1"/>
                </a:solidFill>
                <a:latin typeface="Times New Roman" panose="02020603050405020304" pitchFamily="18" charset="0"/>
                <a:ea typeface="Calibri" panose="020F0502020204030204" pitchFamily="34" charset="0"/>
                <a:cs typeface="Calibri" panose="020F0502020204030204" pitchFamily="34" charset="0"/>
              </a:rPr>
              <a:t> </a:t>
            </a:r>
            <a:r>
              <a:rPr lang="en-US" altLang="en-US" sz="2400" b="0" dirty="0" err="1">
                <a:solidFill>
                  <a:schemeClr val="bg1"/>
                </a:solidFill>
                <a:latin typeface="Times New Roman" panose="02020603050405020304" pitchFamily="18" charset="0"/>
                <a:ea typeface="Calibri" panose="020F0502020204030204" pitchFamily="34" charset="0"/>
                <a:cs typeface="Calibri" panose="020F0502020204030204" pitchFamily="34" charset="0"/>
              </a:rPr>
              <a:t>x</a:t>
            </a:r>
            <a:r>
              <a:rPr lang="en-US" altLang="en-US" sz="2400" b="0" dirty="0" err="1">
                <a:solidFill>
                  <a:schemeClr val="bg1"/>
                </a:solidFill>
                <a:latin typeface="Times New Roman" panose="02020603050405020304" pitchFamily="18" charset="0"/>
                <a:cs typeface="Times New Roman" panose="02020603050405020304" pitchFamily="18" charset="0"/>
              </a:rPr>
              <a:t>ác</a:t>
            </a:r>
            <a:r>
              <a:rPr lang="en-US" altLang="en-US" sz="2400" b="0" dirty="0">
                <a:solidFill>
                  <a:schemeClr val="bg1"/>
                </a:solidFill>
                <a:latin typeface="Times New Roman" panose="02020603050405020304" pitchFamily="18" charset="0"/>
                <a:cs typeface="Times New Roman" panose="02020603050405020304" pitchFamily="18" charset="0"/>
              </a:rPr>
              <a:t> </a:t>
            </a:r>
            <a:r>
              <a:rPr lang="en-US" altLang="en-US" sz="2400" b="0" dirty="0" err="1">
                <a:solidFill>
                  <a:schemeClr val="bg1"/>
                </a:solidFill>
                <a:latin typeface="Times New Roman" panose="02020603050405020304" pitchFamily="18" charset="0"/>
                <a:cs typeface="Times New Roman" panose="02020603050405020304" pitchFamily="18" charset="0"/>
              </a:rPr>
              <a:t>định</a:t>
            </a:r>
            <a:r>
              <a:rPr lang="en-US" altLang="en-US" sz="2400" b="0" dirty="0">
                <a:solidFill>
                  <a:schemeClr val="bg1"/>
                </a:solidFill>
                <a:latin typeface="Times New Roman" panose="02020603050405020304" pitchFamily="18" charset="0"/>
                <a:cs typeface="Times New Roman" panose="02020603050405020304" pitchFamily="18" charset="0"/>
              </a:rPr>
              <a:t> </a:t>
            </a:r>
            <a:r>
              <a:rPr lang="en-US" altLang="en-US" sz="2400" dirty="0" err="1">
                <a:solidFill>
                  <a:srgbClr val="FFFF00"/>
                </a:solidFill>
                <a:latin typeface="Times New Roman" panose="02020603050405020304" pitchFamily="18" charset="0"/>
                <a:cs typeface="Times New Roman" panose="02020603050405020304" pitchFamily="18" charset="0"/>
              </a:rPr>
              <a:t>đúng</a:t>
            </a:r>
            <a:r>
              <a:rPr lang="en-US" altLang="en-US" sz="2400" dirty="0">
                <a:solidFill>
                  <a:srgbClr val="FFFF00"/>
                </a:solidFill>
                <a:latin typeface="Times New Roman" panose="02020603050405020304" pitchFamily="18" charset="0"/>
                <a:cs typeface="Times New Roman" panose="02020603050405020304" pitchFamily="18" charset="0"/>
              </a:rPr>
              <a:t>, </a:t>
            </a:r>
            <a:r>
              <a:rPr lang="en-US" altLang="en-US" sz="2400" dirty="0" err="1">
                <a:solidFill>
                  <a:srgbClr val="FFFF00"/>
                </a:solidFill>
                <a:latin typeface="Times New Roman" panose="02020603050405020304" pitchFamily="18" charset="0"/>
                <a:cs typeface="Times New Roman" panose="02020603050405020304" pitchFamily="18" charset="0"/>
              </a:rPr>
              <a:t>đủ</a:t>
            </a:r>
            <a:r>
              <a:rPr lang="en-US" altLang="en-US" sz="2400" dirty="0">
                <a:solidFill>
                  <a:srgbClr val="FFFF00"/>
                </a:solidFill>
                <a:latin typeface="Times New Roman" panose="02020603050405020304" pitchFamily="18" charset="0"/>
                <a:cs typeface="Times New Roman" panose="02020603050405020304" pitchFamily="18" charset="0"/>
              </a:rPr>
              <a:t> </a:t>
            </a:r>
            <a:r>
              <a:rPr lang="en-US" altLang="en-US" sz="2400" b="0" dirty="0" err="1">
                <a:solidFill>
                  <a:schemeClr val="bg1"/>
                </a:solidFill>
                <a:latin typeface="Times New Roman" panose="02020603050405020304" pitchFamily="18" charset="0"/>
                <a:cs typeface="Times New Roman" panose="02020603050405020304" pitchFamily="18" charset="0"/>
              </a:rPr>
              <a:t>nội</a:t>
            </a:r>
            <a:r>
              <a:rPr lang="en-US" altLang="en-US" sz="2400" b="0" dirty="0">
                <a:solidFill>
                  <a:schemeClr val="bg1"/>
                </a:solidFill>
                <a:latin typeface="Times New Roman" panose="02020603050405020304" pitchFamily="18" charset="0"/>
                <a:cs typeface="Times New Roman" panose="02020603050405020304" pitchFamily="18" charset="0"/>
              </a:rPr>
              <a:t> </a:t>
            </a:r>
            <a:r>
              <a:rPr lang="en-US" altLang="en-US" sz="2400" b="0" dirty="0" err="1">
                <a:solidFill>
                  <a:schemeClr val="bg1"/>
                </a:solidFill>
                <a:latin typeface="Times New Roman" panose="02020603050405020304" pitchFamily="18" charset="0"/>
                <a:cs typeface="Times New Roman" panose="02020603050405020304" pitchFamily="18" charset="0"/>
              </a:rPr>
              <a:t>hàm</a:t>
            </a:r>
            <a:r>
              <a:rPr lang="en-US" altLang="en-US" sz="2400" b="0" dirty="0">
                <a:solidFill>
                  <a:schemeClr val="bg1"/>
                </a:solidFill>
                <a:latin typeface="Times New Roman" panose="02020603050405020304" pitchFamily="18" charset="0"/>
                <a:cs typeface="Times New Roman" panose="02020603050405020304" pitchFamily="18" charset="0"/>
              </a:rPr>
              <a:t> </a:t>
            </a:r>
            <a:r>
              <a:rPr lang="en-US" altLang="en-US" sz="2400" b="0" dirty="0" err="1">
                <a:solidFill>
                  <a:schemeClr val="bg1"/>
                </a:solidFill>
                <a:latin typeface="Times New Roman" panose="02020603050405020304" pitchFamily="18" charset="0"/>
                <a:cs typeface="Times New Roman" panose="02020603050405020304" pitchFamily="18" charset="0"/>
              </a:rPr>
              <a:t>của</a:t>
            </a:r>
            <a:r>
              <a:rPr lang="en-US" altLang="en-US" sz="2400" b="0" dirty="0">
                <a:solidFill>
                  <a:schemeClr val="bg1"/>
                </a:solidFill>
                <a:latin typeface="Times New Roman" panose="02020603050405020304" pitchFamily="18" charset="0"/>
                <a:cs typeface="Times New Roman" panose="02020603050405020304" pitchFamily="18" charset="0"/>
              </a:rPr>
              <a:t> </a:t>
            </a:r>
            <a:r>
              <a:rPr lang="en-US" altLang="en-US" sz="2400" b="0" dirty="0" err="1">
                <a:solidFill>
                  <a:schemeClr val="bg1"/>
                </a:solidFill>
                <a:latin typeface="Times New Roman" panose="02020603050405020304" pitchFamily="18" charset="0"/>
                <a:cs typeface="Times New Roman" panose="02020603050405020304" pitchFamily="18" charset="0"/>
              </a:rPr>
              <a:t>chỉ</a:t>
            </a:r>
            <a:r>
              <a:rPr lang="en-US" altLang="en-US" sz="2400" b="0" dirty="0">
                <a:solidFill>
                  <a:schemeClr val="bg1"/>
                </a:solidFill>
                <a:latin typeface="Times New Roman" panose="02020603050405020304" pitchFamily="18" charset="0"/>
                <a:cs typeface="Times New Roman" panose="02020603050405020304" pitchFamily="18" charset="0"/>
              </a:rPr>
              <a:t> </a:t>
            </a:r>
            <a:r>
              <a:rPr lang="en-US" altLang="en-US" sz="2400" b="0" dirty="0" err="1">
                <a:solidFill>
                  <a:schemeClr val="bg1"/>
                </a:solidFill>
                <a:latin typeface="Times New Roman" panose="02020603050405020304" pitchFamily="18" charset="0"/>
                <a:cs typeface="Times New Roman" panose="02020603050405020304" pitchFamily="18" charset="0"/>
              </a:rPr>
              <a:t>báo</a:t>
            </a:r>
            <a:r>
              <a:rPr lang="en-US" altLang="en-US" sz="2400" b="0" dirty="0">
                <a:solidFill>
                  <a:schemeClr val="bg1"/>
                </a:solidFill>
                <a:latin typeface="Times New Roman" panose="02020603050405020304" pitchFamily="18" charset="0"/>
                <a:cs typeface="Times New Roman" panose="02020603050405020304" pitchFamily="18" charset="0"/>
              </a:rPr>
              <a:t>, </a:t>
            </a:r>
            <a:r>
              <a:rPr lang="en-US" altLang="en-US" sz="2400" b="0" dirty="0" err="1">
                <a:solidFill>
                  <a:schemeClr val="bg1"/>
                </a:solidFill>
                <a:latin typeface="Times New Roman" panose="02020603050405020304" pitchFamily="18" charset="0"/>
                <a:cs typeface="Times New Roman" panose="02020603050405020304" pitchFamily="18" charset="0"/>
              </a:rPr>
              <a:t>tiêu</a:t>
            </a:r>
            <a:r>
              <a:rPr lang="en-US" altLang="en-US" sz="2400" b="0" dirty="0">
                <a:solidFill>
                  <a:schemeClr val="bg1"/>
                </a:solidFill>
                <a:latin typeface="Times New Roman" panose="02020603050405020304" pitchFamily="18" charset="0"/>
                <a:cs typeface="Times New Roman" panose="02020603050405020304" pitchFamily="18" charset="0"/>
              </a:rPr>
              <a:t> </a:t>
            </a:r>
            <a:r>
              <a:rPr lang="en-US" altLang="en-US" sz="2400" b="0" dirty="0" err="1">
                <a:solidFill>
                  <a:schemeClr val="bg1"/>
                </a:solidFill>
                <a:latin typeface="Times New Roman" panose="02020603050405020304" pitchFamily="18" charset="0"/>
                <a:cs typeface="Times New Roman" panose="02020603050405020304" pitchFamily="18" charset="0"/>
              </a:rPr>
              <a:t>chí</a:t>
            </a:r>
            <a:r>
              <a:rPr lang="en-US" altLang="en-US" sz="2400" b="0" dirty="0">
                <a:solidFill>
                  <a:schemeClr val="bg1"/>
                </a:solidFill>
                <a:latin typeface="Times New Roman" panose="02020603050405020304" pitchFamily="18" charset="0"/>
                <a:cs typeface="Times New Roman" panose="02020603050405020304" pitchFamily="18" charset="0"/>
              </a:rPr>
              <a:t> </a:t>
            </a:r>
            <a:r>
              <a:rPr lang="en-US" altLang="en-US" sz="2400" b="0" dirty="0" err="1">
                <a:solidFill>
                  <a:schemeClr val="bg1"/>
                </a:solidFill>
                <a:latin typeface="Times New Roman" panose="02020603050405020304" pitchFamily="18" charset="0"/>
                <a:cs typeface="Times New Roman" panose="02020603050405020304" pitchFamily="18" charset="0"/>
              </a:rPr>
              <a:t>trong</a:t>
            </a:r>
            <a:r>
              <a:rPr lang="en-US" altLang="en-US" sz="2400" b="0" dirty="0">
                <a:solidFill>
                  <a:schemeClr val="bg1"/>
                </a:solidFill>
                <a:latin typeface="Times New Roman" panose="02020603050405020304" pitchFamily="18" charset="0"/>
                <a:cs typeface="Times New Roman" panose="02020603050405020304" pitchFamily="18" charset="0"/>
              </a:rPr>
              <a:t> </a:t>
            </a:r>
            <a:r>
              <a:rPr lang="en-US" altLang="en-US" sz="2400" b="0" dirty="0" err="1">
                <a:solidFill>
                  <a:srgbClr val="FFFF00"/>
                </a:solidFill>
                <a:latin typeface="Times New Roman" panose="02020603050405020304" pitchFamily="18" charset="0"/>
                <a:cs typeface="Times New Roman" panose="02020603050405020304" pitchFamily="18" charset="0"/>
              </a:rPr>
              <a:t>điều</a:t>
            </a:r>
            <a:r>
              <a:rPr lang="en-US" altLang="en-US" sz="2400" b="0" dirty="0">
                <a:solidFill>
                  <a:srgbClr val="FFFF00"/>
                </a:solidFill>
                <a:latin typeface="Times New Roman" panose="02020603050405020304" pitchFamily="18" charset="0"/>
                <a:cs typeface="Times New Roman" panose="02020603050405020304" pitchFamily="18" charset="0"/>
              </a:rPr>
              <a:t> </a:t>
            </a:r>
            <a:r>
              <a:rPr lang="en-US" altLang="en-US" sz="2400" b="0" dirty="0" err="1">
                <a:solidFill>
                  <a:srgbClr val="FFFF00"/>
                </a:solidFill>
                <a:latin typeface="Times New Roman" panose="02020603050405020304" pitchFamily="18" charset="0"/>
                <a:cs typeface="Times New Roman" panose="02020603050405020304" pitchFamily="18" charset="0"/>
              </a:rPr>
              <a:t>kiện</a:t>
            </a:r>
            <a:r>
              <a:rPr lang="en-US" altLang="en-US" sz="2400" b="0" dirty="0">
                <a:solidFill>
                  <a:srgbClr val="FFFF00"/>
                </a:solidFill>
                <a:latin typeface="Times New Roman" panose="02020603050405020304" pitchFamily="18" charset="0"/>
                <a:cs typeface="Times New Roman" panose="02020603050405020304" pitchFamily="18" charset="0"/>
              </a:rPr>
              <a:t> </a:t>
            </a:r>
            <a:r>
              <a:rPr lang="en-US" altLang="en-US" sz="2400" b="0" dirty="0" err="1">
                <a:solidFill>
                  <a:srgbClr val="FFFF00"/>
                </a:solidFill>
                <a:latin typeface="Times New Roman" panose="02020603050405020304" pitchFamily="18" charset="0"/>
                <a:cs typeface="Times New Roman" panose="02020603050405020304" pitchFamily="18" charset="0"/>
              </a:rPr>
              <a:t>cụ</a:t>
            </a:r>
            <a:r>
              <a:rPr lang="en-US" altLang="en-US" sz="2400" b="0" dirty="0">
                <a:solidFill>
                  <a:srgbClr val="FFFF00"/>
                </a:solidFill>
                <a:latin typeface="Times New Roman" panose="02020603050405020304" pitchFamily="18" charset="0"/>
                <a:cs typeface="Times New Roman" panose="02020603050405020304" pitchFamily="18" charset="0"/>
              </a:rPr>
              <a:t> </a:t>
            </a:r>
            <a:r>
              <a:rPr lang="en-US" altLang="en-US" sz="2400" b="0" dirty="0" err="1">
                <a:solidFill>
                  <a:srgbClr val="FFFF00"/>
                </a:solidFill>
                <a:latin typeface="Times New Roman" panose="02020603050405020304" pitchFamily="18" charset="0"/>
                <a:cs typeface="Times New Roman" panose="02020603050405020304" pitchFamily="18" charset="0"/>
              </a:rPr>
              <a:t>thể</a:t>
            </a:r>
            <a:r>
              <a:rPr lang="en-US" altLang="en-US" sz="2400" b="0" dirty="0">
                <a:solidFill>
                  <a:srgbClr val="FFFF00"/>
                </a:solidFill>
                <a:latin typeface="Times New Roman" panose="02020603050405020304" pitchFamily="18" charset="0"/>
                <a:cs typeface="Times New Roman" panose="02020603050405020304" pitchFamily="18" charset="0"/>
              </a:rPr>
              <a:t> </a:t>
            </a:r>
            <a:r>
              <a:rPr lang="en-US" altLang="en-US" sz="2400" b="0" dirty="0" err="1">
                <a:solidFill>
                  <a:schemeClr val="bg1"/>
                </a:solidFill>
                <a:latin typeface="Times New Roman" panose="02020603050405020304" pitchFamily="18" charset="0"/>
                <a:cs typeface="Times New Roman" panose="02020603050405020304" pitchFamily="18" charset="0"/>
              </a:rPr>
              <a:t>của</a:t>
            </a:r>
            <a:r>
              <a:rPr lang="en-US" altLang="en-US" sz="2400" b="0" dirty="0">
                <a:solidFill>
                  <a:schemeClr val="bg1"/>
                </a:solidFill>
                <a:latin typeface="Times New Roman" panose="02020603050405020304" pitchFamily="18" charset="0"/>
                <a:cs typeface="Times New Roman" panose="02020603050405020304" pitchFamily="18" charset="0"/>
              </a:rPr>
              <a:t> </a:t>
            </a:r>
            <a:r>
              <a:rPr lang="en-US" altLang="en-US" sz="2400" b="0" dirty="0" err="1">
                <a:solidFill>
                  <a:schemeClr val="bg1"/>
                </a:solidFill>
                <a:latin typeface="Times New Roman" panose="02020603050405020304" pitchFamily="18" charset="0"/>
                <a:cs typeface="Times New Roman" panose="02020603050405020304" pitchFamily="18" charset="0"/>
              </a:rPr>
              <a:t>nhà</a:t>
            </a:r>
            <a:r>
              <a:rPr lang="en-US" altLang="en-US" sz="2400" b="0" dirty="0">
                <a:solidFill>
                  <a:schemeClr val="bg1"/>
                </a:solidFill>
                <a:latin typeface="Times New Roman" panose="02020603050405020304" pitchFamily="18" charset="0"/>
                <a:cs typeface="Times New Roman" panose="02020603050405020304" pitchFamily="18" charset="0"/>
              </a:rPr>
              <a:t> </a:t>
            </a:r>
            <a:r>
              <a:rPr lang="en-US" altLang="en-US" sz="2400" b="0" dirty="0" err="1">
                <a:solidFill>
                  <a:schemeClr val="bg1"/>
                </a:solidFill>
                <a:latin typeface="Times New Roman" panose="02020603050405020304" pitchFamily="18" charset="0"/>
                <a:cs typeface="Times New Roman" panose="02020603050405020304" pitchFamily="18" charset="0"/>
              </a:rPr>
              <a:t>trường</a:t>
            </a:r>
            <a:r>
              <a:rPr lang="en-US" altLang="en-US" sz="2400" b="0" dirty="0">
                <a:solidFill>
                  <a:schemeClr val="bg1"/>
                </a:solidFill>
                <a:latin typeface="Times New Roman" panose="02020603050405020304" pitchFamily="18" charset="0"/>
                <a:cs typeface="Times New Roman" panose="02020603050405020304" pitchFamily="18" charset="0"/>
              </a:rPr>
              <a:t>.</a:t>
            </a:r>
            <a:endParaRPr lang="en-US" sz="2400" dirty="0">
              <a:solidFill>
                <a:schemeClr val="bg1"/>
              </a:solidFill>
            </a:endParaRPr>
          </a:p>
          <a:p>
            <a:pPr marL="342900" indent="-342900">
              <a:buAutoNum type="arabicPeriod"/>
            </a:pPr>
            <a:endParaRPr lang="en-US" dirty="0"/>
          </a:p>
        </p:txBody>
      </p:sp>
    </p:spTree>
    <p:extLst>
      <p:ext uri="{BB962C8B-B14F-4D97-AF65-F5344CB8AC3E}">
        <p14:creationId xmlns:p14="http://schemas.microsoft.com/office/powerpoint/2010/main" val="34010383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32541" y="999151"/>
            <a:ext cx="7886840" cy="2554545"/>
          </a:xfrm>
          <a:prstGeom prst="rect">
            <a:avLst/>
          </a:prstGeom>
        </p:spPr>
        <p:txBody>
          <a:bodyPr wrap="square">
            <a:spAutoFit/>
          </a:bodyPr>
          <a:lstStyle/>
          <a:p>
            <a:pPr marL="0" indent="0" algn="just">
              <a:lnSpc>
                <a:spcPts val="3500"/>
              </a:lnSpc>
              <a:spcAft>
                <a:spcPts val="600"/>
              </a:spcAft>
              <a:buFont typeface="Wingdings" panose="05000000000000000000" pitchFamily="2" charset="2"/>
              <a:buChar char="Ø"/>
              <a:defRPr/>
            </a:pPr>
            <a:r>
              <a:rPr lang="en-US" altLang="en-US" sz="2200" dirty="0">
                <a:latin typeface="Times New Roman" panose="02020603050405020304" pitchFamily="18" charset="0"/>
                <a:cs typeface="Times New Roman" panose="02020603050405020304" pitchFamily="18" charset="0"/>
              </a:rPr>
              <a:t> </a:t>
            </a:r>
            <a:r>
              <a:rPr lang="en-US" altLang="en-US" sz="2300" dirty="0" err="1">
                <a:solidFill>
                  <a:srgbClr val="FF0000"/>
                </a:solidFill>
                <a:latin typeface="Times New Roman" panose="02020603050405020304" pitchFamily="18" charset="0"/>
                <a:cs typeface="Times New Roman" panose="02020603050405020304" pitchFamily="18" charset="0"/>
              </a:rPr>
              <a:t>Không</a:t>
            </a:r>
            <a:r>
              <a:rPr lang="en-US" altLang="en-US" sz="2300" dirty="0">
                <a:latin typeface="Times New Roman" panose="02020603050405020304" pitchFamily="18" charset="0"/>
                <a:cs typeface="Times New Roman" panose="02020603050405020304" pitchFamily="18" charset="0"/>
              </a:rPr>
              <a:t> </a:t>
            </a:r>
            <a:r>
              <a:rPr lang="en-US" altLang="en-US" sz="2300" dirty="0" err="1">
                <a:latin typeface="Times New Roman" panose="02020603050405020304" pitchFamily="18" charset="0"/>
                <a:cs typeface="Times New Roman" panose="02020603050405020304" pitchFamily="18" charset="0"/>
              </a:rPr>
              <a:t>xác</a:t>
            </a:r>
            <a:r>
              <a:rPr lang="en-US" altLang="en-US" sz="2300" dirty="0">
                <a:latin typeface="Times New Roman" panose="02020603050405020304" pitchFamily="18" charset="0"/>
                <a:cs typeface="Times New Roman" panose="02020603050405020304" pitchFamily="18" charset="0"/>
              </a:rPr>
              <a:t> </a:t>
            </a:r>
            <a:r>
              <a:rPr lang="en-US" altLang="en-US" sz="2300" dirty="0" err="1">
                <a:latin typeface="Times New Roman" panose="02020603050405020304" pitchFamily="18" charset="0"/>
                <a:cs typeface="Times New Roman" panose="02020603050405020304" pitchFamily="18" charset="0"/>
              </a:rPr>
              <a:t>định</a:t>
            </a:r>
            <a:r>
              <a:rPr lang="en-US" altLang="en-US" sz="2300" dirty="0">
                <a:latin typeface="Times New Roman" panose="02020603050405020304" pitchFamily="18" charset="0"/>
                <a:cs typeface="Times New Roman" panose="02020603050405020304" pitchFamily="18" charset="0"/>
              </a:rPr>
              <a:t> </a:t>
            </a:r>
            <a:r>
              <a:rPr lang="en-US" altLang="en-US" sz="2300" dirty="0" err="1">
                <a:latin typeface="Times New Roman" panose="02020603050405020304" pitchFamily="18" charset="0"/>
                <a:cs typeface="Times New Roman" panose="02020603050405020304" pitchFamily="18" charset="0"/>
              </a:rPr>
              <a:t>được</a:t>
            </a:r>
            <a:r>
              <a:rPr lang="en-US" altLang="en-US" sz="2300" dirty="0">
                <a:latin typeface="Times New Roman" panose="02020603050405020304" pitchFamily="18" charset="0"/>
                <a:cs typeface="Times New Roman" panose="02020603050405020304" pitchFamily="18" charset="0"/>
              </a:rPr>
              <a:t> </a:t>
            </a:r>
            <a:r>
              <a:rPr lang="en-US" altLang="en-US" sz="2300" dirty="0" err="1">
                <a:solidFill>
                  <a:srgbClr val="FF0000"/>
                </a:solidFill>
                <a:latin typeface="Times New Roman" panose="02020603050405020304" pitchFamily="18" charset="0"/>
                <a:cs typeface="Times New Roman" panose="02020603050405020304" pitchFamily="18" charset="0"/>
              </a:rPr>
              <a:t>đúng</a:t>
            </a:r>
            <a:r>
              <a:rPr lang="en-US" altLang="en-US" sz="2300" dirty="0">
                <a:solidFill>
                  <a:srgbClr val="FF0000"/>
                </a:solidFill>
                <a:latin typeface="Times New Roman" panose="02020603050405020304" pitchFamily="18" charset="0"/>
                <a:cs typeface="Times New Roman" panose="02020603050405020304" pitchFamily="18" charset="0"/>
              </a:rPr>
              <a:t>, </a:t>
            </a:r>
            <a:r>
              <a:rPr lang="en-US" altLang="en-US" sz="2300" dirty="0" err="1">
                <a:solidFill>
                  <a:srgbClr val="FF0000"/>
                </a:solidFill>
                <a:latin typeface="Times New Roman" panose="02020603050405020304" pitchFamily="18" charset="0"/>
                <a:cs typeface="Times New Roman" panose="02020603050405020304" pitchFamily="18" charset="0"/>
              </a:rPr>
              <a:t>đủ</a:t>
            </a:r>
            <a:r>
              <a:rPr lang="en-US" altLang="en-US" sz="2300" dirty="0">
                <a:solidFill>
                  <a:srgbClr val="FF0000"/>
                </a:solidFill>
                <a:latin typeface="Times New Roman" panose="02020603050405020304" pitchFamily="18" charset="0"/>
                <a:cs typeface="Times New Roman" panose="02020603050405020304" pitchFamily="18" charset="0"/>
              </a:rPr>
              <a:t> </a:t>
            </a:r>
            <a:r>
              <a:rPr lang="en-US" altLang="en-US" sz="2300" dirty="0" err="1">
                <a:latin typeface="Times New Roman" panose="02020603050405020304" pitchFamily="18" charset="0"/>
                <a:cs typeface="Times New Roman" panose="02020603050405020304" pitchFamily="18" charset="0"/>
              </a:rPr>
              <a:t>các</a:t>
            </a:r>
            <a:r>
              <a:rPr lang="en-US" altLang="en-US" sz="2300" dirty="0">
                <a:latin typeface="Times New Roman" panose="02020603050405020304" pitchFamily="18" charset="0"/>
                <a:cs typeface="Times New Roman" panose="02020603050405020304" pitchFamily="18" charset="0"/>
              </a:rPr>
              <a:t> MC</a:t>
            </a:r>
          </a:p>
          <a:p>
            <a:pPr marL="0" indent="0" algn="just">
              <a:lnSpc>
                <a:spcPts val="3500"/>
              </a:lnSpc>
              <a:spcAft>
                <a:spcPts val="600"/>
              </a:spcAft>
              <a:buFont typeface="Wingdings" panose="05000000000000000000" pitchFamily="2" charset="2"/>
              <a:buChar char="Ø"/>
              <a:defRPr/>
            </a:pPr>
            <a:r>
              <a:rPr lang="en-US" altLang="en-US" sz="2300" dirty="0">
                <a:latin typeface="Times New Roman" panose="02020603050405020304" pitchFamily="18" charset="0"/>
                <a:cs typeface="Times New Roman" panose="02020603050405020304" pitchFamily="18" charset="0"/>
              </a:rPr>
              <a:t> </a:t>
            </a:r>
            <a:r>
              <a:rPr lang="en-US" altLang="en-US" sz="2300" dirty="0" err="1">
                <a:latin typeface="Times New Roman" panose="02020603050405020304" pitchFamily="18" charset="0"/>
                <a:cs typeface="Times New Roman" panose="02020603050405020304" pitchFamily="18" charset="0"/>
              </a:rPr>
              <a:t>Mô</a:t>
            </a:r>
            <a:r>
              <a:rPr lang="en-US" altLang="en-US" sz="2300" dirty="0">
                <a:latin typeface="Times New Roman" panose="02020603050405020304" pitchFamily="18" charset="0"/>
                <a:cs typeface="Times New Roman" panose="02020603050405020304" pitchFamily="18" charset="0"/>
              </a:rPr>
              <a:t> </a:t>
            </a:r>
            <a:r>
              <a:rPr lang="en-US" altLang="en-US" sz="2300" dirty="0" err="1">
                <a:latin typeface="Times New Roman" panose="02020603050405020304" pitchFamily="18" charset="0"/>
                <a:cs typeface="Times New Roman" panose="02020603050405020304" pitchFamily="18" charset="0"/>
              </a:rPr>
              <a:t>tả</a:t>
            </a:r>
            <a:r>
              <a:rPr lang="en-US" altLang="en-US" sz="2300" dirty="0">
                <a:latin typeface="Times New Roman" panose="02020603050405020304" pitchFamily="18" charset="0"/>
                <a:cs typeface="Times New Roman" panose="02020603050405020304" pitchFamily="18" charset="0"/>
              </a:rPr>
              <a:t> </a:t>
            </a:r>
            <a:r>
              <a:rPr lang="en-US" altLang="en-US" sz="2300" dirty="0" err="1">
                <a:latin typeface="Times New Roman" panose="02020603050405020304" pitchFamily="18" charset="0"/>
                <a:cs typeface="Times New Roman" panose="02020603050405020304" pitchFamily="18" charset="0"/>
              </a:rPr>
              <a:t>hiện</a:t>
            </a:r>
            <a:r>
              <a:rPr lang="en-US" altLang="en-US" sz="2300" dirty="0">
                <a:latin typeface="Times New Roman" panose="02020603050405020304" pitchFamily="18" charset="0"/>
                <a:cs typeface="Times New Roman" panose="02020603050405020304" pitchFamily="18" charset="0"/>
              </a:rPr>
              <a:t> </a:t>
            </a:r>
            <a:r>
              <a:rPr lang="en-US" altLang="en-US" sz="2300" dirty="0" err="1">
                <a:latin typeface="Times New Roman" panose="02020603050405020304" pitchFamily="18" charset="0"/>
                <a:cs typeface="Times New Roman" panose="02020603050405020304" pitchFamily="18" charset="0"/>
              </a:rPr>
              <a:t>trạng</a:t>
            </a:r>
            <a:r>
              <a:rPr lang="en-US" altLang="en-US" sz="2300" dirty="0">
                <a:latin typeface="Times New Roman" panose="02020603050405020304" pitchFamily="18" charset="0"/>
                <a:cs typeface="Times New Roman" panose="02020603050405020304" pitchFamily="18" charset="0"/>
              </a:rPr>
              <a:t> </a:t>
            </a:r>
            <a:r>
              <a:rPr lang="en-US" altLang="en-US" sz="2300" dirty="0" err="1">
                <a:solidFill>
                  <a:srgbClr val="FF0000"/>
                </a:solidFill>
                <a:latin typeface="Times New Roman" panose="02020603050405020304" pitchFamily="18" charset="0"/>
                <a:cs typeface="Times New Roman" panose="02020603050405020304" pitchFamily="18" charset="0"/>
              </a:rPr>
              <a:t>không</a:t>
            </a:r>
            <a:r>
              <a:rPr lang="en-US" altLang="en-US" sz="2300" dirty="0">
                <a:solidFill>
                  <a:srgbClr val="FF0000"/>
                </a:solidFill>
                <a:latin typeface="Times New Roman" panose="02020603050405020304" pitchFamily="18" charset="0"/>
                <a:cs typeface="Times New Roman" panose="02020603050405020304" pitchFamily="18" charset="0"/>
              </a:rPr>
              <a:t> </a:t>
            </a:r>
            <a:r>
              <a:rPr lang="en-US" altLang="en-US" sz="2300" dirty="0" err="1">
                <a:solidFill>
                  <a:srgbClr val="FF0000"/>
                </a:solidFill>
                <a:latin typeface="Times New Roman" panose="02020603050405020304" pitchFamily="18" charset="0"/>
                <a:cs typeface="Times New Roman" panose="02020603050405020304" pitchFamily="18" charset="0"/>
              </a:rPr>
              <a:t>đúng</a:t>
            </a:r>
            <a:r>
              <a:rPr lang="en-US" altLang="en-US" sz="2300" dirty="0">
                <a:solidFill>
                  <a:srgbClr val="FF0000"/>
                </a:solidFill>
                <a:latin typeface="Times New Roman" panose="02020603050405020304" pitchFamily="18" charset="0"/>
                <a:cs typeface="Times New Roman" panose="02020603050405020304" pitchFamily="18" charset="0"/>
              </a:rPr>
              <a:t>, </a:t>
            </a:r>
            <a:r>
              <a:rPr lang="en-US" altLang="en-US" sz="2300" dirty="0" err="1">
                <a:solidFill>
                  <a:srgbClr val="FF0000"/>
                </a:solidFill>
                <a:latin typeface="Times New Roman" panose="02020603050405020304" pitchFamily="18" charset="0"/>
                <a:cs typeface="Times New Roman" panose="02020603050405020304" pitchFamily="18" charset="0"/>
              </a:rPr>
              <a:t>đủ</a:t>
            </a:r>
            <a:r>
              <a:rPr lang="en-US" altLang="en-US" sz="2300" dirty="0">
                <a:solidFill>
                  <a:srgbClr val="FF0000"/>
                </a:solidFill>
                <a:latin typeface="Times New Roman" panose="02020603050405020304" pitchFamily="18" charset="0"/>
                <a:cs typeface="Times New Roman" panose="02020603050405020304" pitchFamily="18" charset="0"/>
              </a:rPr>
              <a:t> </a:t>
            </a:r>
            <a:r>
              <a:rPr lang="en-US" altLang="en-US" sz="2300" dirty="0" err="1">
                <a:latin typeface="Times New Roman" panose="02020603050405020304" pitchFamily="18" charset="0"/>
                <a:cs typeface="Times New Roman" panose="02020603050405020304" pitchFamily="18" charset="0"/>
              </a:rPr>
              <a:t>nội</a:t>
            </a:r>
            <a:r>
              <a:rPr lang="en-US" altLang="en-US" sz="2300" dirty="0">
                <a:latin typeface="Times New Roman" panose="02020603050405020304" pitchFamily="18" charset="0"/>
                <a:cs typeface="Times New Roman" panose="02020603050405020304" pitchFamily="18" charset="0"/>
              </a:rPr>
              <a:t> </a:t>
            </a:r>
            <a:r>
              <a:rPr lang="en-US" altLang="en-US" sz="2300" dirty="0" err="1">
                <a:latin typeface="Times New Roman" panose="02020603050405020304" pitchFamily="18" charset="0"/>
                <a:cs typeface="Times New Roman" panose="02020603050405020304" pitchFamily="18" charset="0"/>
              </a:rPr>
              <a:t>hàm</a:t>
            </a:r>
            <a:endParaRPr lang="en-US" altLang="en-US" sz="2300" dirty="0">
              <a:latin typeface="Times New Roman" panose="02020603050405020304" pitchFamily="18" charset="0"/>
              <a:cs typeface="Times New Roman" panose="02020603050405020304" pitchFamily="18" charset="0"/>
            </a:endParaRPr>
          </a:p>
          <a:p>
            <a:pPr marL="0" indent="0" algn="just">
              <a:lnSpc>
                <a:spcPts val="3500"/>
              </a:lnSpc>
              <a:spcAft>
                <a:spcPts val="600"/>
              </a:spcAft>
              <a:buFont typeface="Wingdings" panose="05000000000000000000" pitchFamily="2" charset="2"/>
              <a:buChar char="Ø"/>
              <a:defRPr/>
            </a:pPr>
            <a:r>
              <a:rPr lang="en-US" altLang="en-US" sz="2300" dirty="0">
                <a:latin typeface="Times New Roman" panose="02020603050405020304" pitchFamily="18" charset="0"/>
                <a:cs typeface="Times New Roman" panose="02020603050405020304" pitchFamily="18" charset="0"/>
              </a:rPr>
              <a:t> </a:t>
            </a:r>
            <a:r>
              <a:rPr lang="en-US" altLang="en-US" sz="2300" dirty="0" err="1">
                <a:latin typeface="Times New Roman" panose="02020603050405020304" pitchFamily="18" charset="0"/>
                <a:cs typeface="Times New Roman" panose="02020603050405020304" pitchFamily="18" charset="0"/>
              </a:rPr>
              <a:t>Điểm</a:t>
            </a:r>
            <a:r>
              <a:rPr lang="en-US" altLang="en-US" sz="2300" dirty="0">
                <a:latin typeface="Times New Roman" panose="02020603050405020304" pitchFamily="18" charset="0"/>
                <a:cs typeface="Times New Roman" panose="02020603050405020304" pitchFamily="18" charset="0"/>
              </a:rPr>
              <a:t> </a:t>
            </a:r>
            <a:r>
              <a:rPr lang="en-US" altLang="en-US" sz="2300" dirty="0" err="1">
                <a:latin typeface="Times New Roman" panose="02020603050405020304" pitchFamily="18" charset="0"/>
                <a:cs typeface="Times New Roman" panose="02020603050405020304" pitchFamily="18" charset="0"/>
              </a:rPr>
              <a:t>mạnh</a:t>
            </a:r>
            <a:r>
              <a:rPr lang="en-US" altLang="en-US" sz="2300" dirty="0">
                <a:latin typeface="Times New Roman" panose="02020603050405020304" pitchFamily="18" charset="0"/>
                <a:cs typeface="Times New Roman" panose="02020603050405020304" pitchFamily="18" charset="0"/>
              </a:rPr>
              <a:t>, </a:t>
            </a:r>
            <a:r>
              <a:rPr lang="en-US" altLang="en-US" sz="2300" dirty="0" err="1">
                <a:latin typeface="Times New Roman" panose="02020603050405020304" pitchFamily="18" charset="0"/>
                <a:cs typeface="Times New Roman" panose="02020603050405020304" pitchFamily="18" charset="0"/>
              </a:rPr>
              <a:t>điểm</a:t>
            </a:r>
            <a:r>
              <a:rPr lang="en-US" altLang="en-US" sz="2300" dirty="0">
                <a:latin typeface="Times New Roman" panose="02020603050405020304" pitchFamily="18" charset="0"/>
                <a:cs typeface="Times New Roman" panose="02020603050405020304" pitchFamily="18" charset="0"/>
              </a:rPr>
              <a:t> </a:t>
            </a:r>
            <a:r>
              <a:rPr lang="en-US" altLang="en-US" sz="2300" dirty="0" err="1">
                <a:latin typeface="Times New Roman" panose="02020603050405020304" pitchFamily="18" charset="0"/>
                <a:cs typeface="Times New Roman" panose="02020603050405020304" pitchFamily="18" charset="0"/>
              </a:rPr>
              <a:t>yếu</a:t>
            </a:r>
            <a:r>
              <a:rPr lang="en-US" altLang="en-US" sz="2300" dirty="0">
                <a:latin typeface="Times New Roman" panose="02020603050405020304" pitchFamily="18" charset="0"/>
                <a:cs typeface="Times New Roman" panose="02020603050405020304" pitchFamily="18" charset="0"/>
              </a:rPr>
              <a:t> </a:t>
            </a:r>
            <a:r>
              <a:rPr lang="en-US" altLang="en-US" sz="2300" dirty="0" err="1">
                <a:latin typeface="Times New Roman" panose="02020603050405020304" pitchFamily="18" charset="0"/>
                <a:cs typeface="Times New Roman" panose="02020603050405020304" pitchFamily="18" charset="0"/>
              </a:rPr>
              <a:t>xác</a:t>
            </a:r>
            <a:r>
              <a:rPr lang="en-US" altLang="en-US" sz="2300" dirty="0">
                <a:latin typeface="Times New Roman" panose="02020603050405020304" pitchFamily="18" charset="0"/>
                <a:cs typeface="Times New Roman" panose="02020603050405020304" pitchFamily="18" charset="0"/>
              </a:rPr>
              <a:t> </a:t>
            </a:r>
            <a:r>
              <a:rPr lang="en-US" altLang="en-US" sz="2300" dirty="0" err="1">
                <a:latin typeface="Times New Roman" panose="02020603050405020304" pitchFamily="18" charset="0"/>
                <a:cs typeface="Times New Roman" panose="02020603050405020304" pitchFamily="18" charset="0"/>
              </a:rPr>
              <a:t>định</a:t>
            </a:r>
            <a:r>
              <a:rPr lang="en-US" altLang="en-US" sz="2300" dirty="0">
                <a:latin typeface="Times New Roman" panose="02020603050405020304" pitchFamily="18" charset="0"/>
                <a:cs typeface="Times New Roman" panose="02020603050405020304" pitchFamily="18" charset="0"/>
              </a:rPr>
              <a:t> </a:t>
            </a:r>
            <a:r>
              <a:rPr lang="en-US" altLang="en-US" sz="2300" dirty="0" err="1">
                <a:solidFill>
                  <a:srgbClr val="FF0000"/>
                </a:solidFill>
                <a:latin typeface="Times New Roman" panose="02020603050405020304" pitchFamily="18" charset="0"/>
                <a:cs typeface="Times New Roman" panose="02020603050405020304" pitchFamily="18" charset="0"/>
              </a:rPr>
              <a:t>không</a:t>
            </a:r>
            <a:r>
              <a:rPr lang="en-US" altLang="en-US" sz="2300" dirty="0">
                <a:solidFill>
                  <a:srgbClr val="FF0000"/>
                </a:solidFill>
                <a:latin typeface="Times New Roman" panose="02020603050405020304" pitchFamily="18" charset="0"/>
                <a:cs typeface="Times New Roman" panose="02020603050405020304" pitchFamily="18" charset="0"/>
              </a:rPr>
              <a:t> </a:t>
            </a:r>
            <a:r>
              <a:rPr lang="en-US" altLang="en-US" sz="2300" dirty="0" err="1">
                <a:solidFill>
                  <a:srgbClr val="FF0000"/>
                </a:solidFill>
                <a:latin typeface="Times New Roman" panose="02020603050405020304" pitchFamily="18" charset="0"/>
                <a:cs typeface="Times New Roman" panose="02020603050405020304" pitchFamily="18" charset="0"/>
              </a:rPr>
              <a:t>phù</a:t>
            </a:r>
            <a:r>
              <a:rPr lang="en-US" altLang="en-US" sz="2300" dirty="0">
                <a:solidFill>
                  <a:srgbClr val="FF0000"/>
                </a:solidFill>
                <a:latin typeface="Times New Roman" panose="02020603050405020304" pitchFamily="18" charset="0"/>
                <a:cs typeface="Times New Roman" panose="02020603050405020304" pitchFamily="18" charset="0"/>
              </a:rPr>
              <a:t> </a:t>
            </a:r>
            <a:r>
              <a:rPr lang="en-US" altLang="en-US" sz="2300" dirty="0" err="1">
                <a:solidFill>
                  <a:srgbClr val="FF0000"/>
                </a:solidFill>
                <a:latin typeface="Times New Roman" panose="02020603050405020304" pitchFamily="18" charset="0"/>
                <a:cs typeface="Times New Roman" panose="02020603050405020304" pitchFamily="18" charset="0"/>
              </a:rPr>
              <a:t>hợp</a:t>
            </a:r>
            <a:endParaRPr lang="en-US" altLang="en-US" sz="2300" dirty="0">
              <a:solidFill>
                <a:srgbClr val="FF0000"/>
              </a:solidFill>
              <a:latin typeface="Times New Roman" panose="02020603050405020304" pitchFamily="18" charset="0"/>
              <a:cs typeface="Times New Roman" panose="02020603050405020304" pitchFamily="18" charset="0"/>
            </a:endParaRPr>
          </a:p>
          <a:p>
            <a:pPr marL="0" indent="0" algn="just">
              <a:lnSpc>
                <a:spcPts val="3500"/>
              </a:lnSpc>
              <a:spcAft>
                <a:spcPts val="600"/>
              </a:spcAft>
              <a:buFont typeface="Wingdings" panose="05000000000000000000" pitchFamily="2" charset="2"/>
              <a:buChar char="Ø"/>
              <a:defRPr/>
            </a:pPr>
            <a:r>
              <a:rPr lang="en-US" altLang="en-US" sz="2300" dirty="0">
                <a:latin typeface="Times New Roman" panose="02020603050405020304" pitchFamily="18" charset="0"/>
                <a:cs typeface="Times New Roman" panose="02020603050405020304" pitchFamily="18" charset="0"/>
              </a:rPr>
              <a:t> </a:t>
            </a:r>
            <a:r>
              <a:rPr lang="en-US" altLang="en-US" sz="2300" dirty="0" err="1">
                <a:latin typeface="Times New Roman" panose="02020603050405020304" pitchFamily="18" charset="0"/>
                <a:cs typeface="Times New Roman" panose="02020603050405020304" pitchFamily="18" charset="0"/>
              </a:rPr>
              <a:t>Dẫn</a:t>
            </a:r>
            <a:r>
              <a:rPr lang="en-US" altLang="en-US" sz="2300" dirty="0">
                <a:latin typeface="Times New Roman" panose="02020603050405020304" pitchFamily="18" charset="0"/>
                <a:cs typeface="Times New Roman" panose="02020603050405020304" pitchFamily="18" charset="0"/>
              </a:rPr>
              <a:t> </a:t>
            </a:r>
            <a:r>
              <a:rPr lang="en-US" altLang="en-US" sz="2300" dirty="0" err="1">
                <a:latin typeface="Times New Roman" panose="02020603050405020304" pitchFamily="18" charset="0"/>
                <a:cs typeface="Times New Roman" panose="02020603050405020304" pitchFamily="18" charset="0"/>
              </a:rPr>
              <a:t>đến</a:t>
            </a:r>
            <a:r>
              <a:rPr lang="en-US" altLang="en-US" sz="2300" dirty="0">
                <a:latin typeface="Times New Roman" panose="02020603050405020304" pitchFamily="18" charset="0"/>
                <a:cs typeface="Times New Roman" panose="02020603050405020304" pitchFamily="18" charset="0"/>
              </a:rPr>
              <a:t> </a:t>
            </a:r>
            <a:r>
              <a:rPr lang="en-US" altLang="en-US" sz="2300" dirty="0" err="1">
                <a:latin typeface="Times New Roman" panose="02020603050405020304" pitchFamily="18" charset="0"/>
                <a:cs typeface="Times New Roman" panose="02020603050405020304" pitchFamily="18" charset="0"/>
              </a:rPr>
              <a:t>việc</a:t>
            </a:r>
            <a:r>
              <a:rPr lang="en-US" altLang="en-US" sz="2300" dirty="0">
                <a:latin typeface="Times New Roman" panose="02020603050405020304" pitchFamily="18" charset="0"/>
                <a:cs typeface="Times New Roman" panose="02020603050405020304" pitchFamily="18" charset="0"/>
              </a:rPr>
              <a:t> </a:t>
            </a:r>
            <a:r>
              <a:rPr lang="en-US" altLang="en-US" sz="2300" dirty="0" err="1">
                <a:latin typeface="Times New Roman" panose="02020603050405020304" pitchFamily="18" charset="0"/>
                <a:cs typeface="Times New Roman" panose="02020603050405020304" pitchFamily="18" charset="0"/>
              </a:rPr>
              <a:t>xác</a:t>
            </a:r>
            <a:r>
              <a:rPr lang="en-US" altLang="en-US" sz="2300" dirty="0">
                <a:latin typeface="Times New Roman" panose="02020603050405020304" pitchFamily="18" charset="0"/>
                <a:cs typeface="Times New Roman" panose="02020603050405020304" pitchFamily="18" charset="0"/>
              </a:rPr>
              <a:t> </a:t>
            </a:r>
            <a:r>
              <a:rPr lang="en-US" altLang="en-US" sz="2300" dirty="0" err="1">
                <a:latin typeface="Times New Roman" panose="02020603050405020304" pitchFamily="18" charset="0"/>
                <a:cs typeface="Times New Roman" panose="02020603050405020304" pitchFamily="18" charset="0"/>
              </a:rPr>
              <a:t>định</a:t>
            </a:r>
            <a:r>
              <a:rPr lang="en-US" altLang="en-US" sz="2300" dirty="0">
                <a:latin typeface="Times New Roman" panose="02020603050405020304" pitchFamily="18" charset="0"/>
                <a:cs typeface="Times New Roman" panose="02020603050405020304" pitchFamily="18" charset="0"/>
              </a:rPr>
              <a:t> </a:t>
            </a:r>
            <a:r>
              <a:rPr lang="en-US" altLang="en-US" sz="2300" dirty="0" err="1">
                <a:latin typeface="Times New Roman" panose="02020603050405020304" pitchFamily="18" charset="0"/>
                <a:cs typeface="Times New Roman" panose="02020603050405020304" pitchFamily="18" charset="0"/>
              </a:rPr>
              <a:t>kế</a:t>
            </a:r>
            <a:r>
              <a:rPr lang="en-US" altLang="en-US" sz="2300" dirty="0">
                <a:latin typeface="Times New Roman" panose="02020603050405020304" pitchFamily="18" charset="0"/>
                <a:cs typeface="Times New Roman" panose="02020603050405020304" pitchFamily="18" charset="0"/>
              </a:rPr>
              <a:t> </a:t>
            </a:r>
            <a:r>
              <a:rPr lang="en-US" altLang="en-US" sz="2300" dirty="0" err="1">
                <a:latin typeface="Times New Roman" panose="02020603050405020304" pitchFamily="18" charset="0"/>
                <a:cs typeface="Times New Roman" panose="02020603050405020304" pitchFamily="18" charset="0"/>
              </a:rPr>
              <a:t>hoạch</a:t>
            </a:r>
            <a:r>
              <a:rPr lang="en-US" altLang="en-US" sz="2300" dirty="0">
                <a:latin typeface="Times New Roman" panose="02020603050405020304" pitchFamily="18" charset="0"/>
                <a:cs typeface="Times New Roman" panose="02020603050405020304" pitchFamily="18" charset="0"/>
              </a:rPr>
              <a:t> </a:t>
            </a:r>
            <a:r>
              <a:rPr lang="en-US" altLang="en-US" sz="2300" dirty="0" err="1">
                <a:latin typeface="Times New Roman" panose="02020603050405020304" pitchFamily="18" charset="0"/>
                <a:cs typeface="Times New Roman" panose="02020603050405020304" pitchFamily="18" charset="0"/>
              </a:rPr>
              <a:t>cải</a:t>
            </a:r>
            <a:r>
              <a:rPr lang="en-US" altLang="en-US" sz="2300" dirty="0">
                <a:latin typeface="Times New Roman" panose="02020603050405020304" pitchFamily="18" charset="0"/>
                <a:cs typeface="Times New Roman" panose="02020603050405020304" pitchFamily="18" charset="0"/>
              </a:rPr>
              <a:t> </a:t>
            </a:r>
            <a:r>
              <a:rPr lang="en-US" altLang="en-US" sz="2300" dirty="0" err="1">
                <a:latin typeface="Times New Roman" panose="02020603050405020304" pitchFamily="18" charset="0"/>
                <a:cs typeface="Times New Roman" panose="02020603050405020304" pitchFamily="18" charset="0"/>
              </a:rPr>
              <a:t>tiến</a:t>
            </a:r>
            <a:r>
              <a:rPr lang="en-US" altLang="en-US" sz="2300" dirty="0">
                <a:latin typeface="Times New Roman" panose="02020603050405020304" pitchFamily="18" charset="0"/>
                <a:cs typeface="Times New Roman" panose="02020603050405020304" pitchFamily="18" charset="0"/>
              </a:rPr>
              <a:t> </a:t>
            </a:r>
            <a:r>
              <a:rPr lang="en-US" altLang="en-US" sz="2300" dirty="0" err="1">
                <a:latin typeface="Times New Roman" panose="02020603050405020304" pitchFamily="18" charset="0"/>
                <a:cs typeface="Times New Roman" panose="02020603050405020304" pitchFamily="18" charset="0"/>
              </a:rPr>
              <a:t>chất</a:t>
            </a:r>
            <a:r>
              <a:rPr lang="en-US" altLang="en-US" sz="2300" dirty="0">
                <a:latin typeface="Times New Roman" panose="02020603050405020304" pitchFamily="18" charset="0"/>
                <a:cs typeface="Times New Roman" panose="02020603050405020304" pitchFamily="18" charset="0"/>
              </a:rPr>
              <a:t> </a:t>
            </a:r>
            <a:r>
              <a:rPr lang="en-US" altLang="en-US" sz="2300" dirty="0" err="1">
                <a:solidFill>
                  <a:schemeClr val="tx1"/>
                </a:solidFill>
                <a:latin typeface="Times New Roman" panose="02020603050405020304" pitchFamily="18" charset="0"/>
                <a:cs typeface="Times New Roman" panose="02020603050405020304" pitchFamily="18" charset="0"/>
              </a:rPr>
              <a:t>lượng</a:t>
            </a:r>
            <a:r>
              <a:rPr lang="en-US" altLang="en-US" sz="2300" dirty="0">
                <a:solidFill>
                  <a:srgbClr val="FF0000"/>
                </a:solidFill>
                <a:latin typeface="Times New Roman" panose="02020603050405020304" pitchFamily="18" charset="0"/>
                <a:cs typeface="Times New Roman" panose="02020603050405020304" pitchFamily="18" charset="0"/>
              </a:rPr>
              <a:t> </a:t>
            </a:r>
            <a:r>
              <a:rPr lang="en-US" altLang="en-US" sz="2300" dirty="0" err="1">
                <a:solidFill>
                  <a:srgbClr val="FF0000"/>
                </a:solidFill>
                <a:latin typeface="Times New Roman" panose="02020603050405020304" pitchFamily="18" charset="0"/>
                <a:cs typeface="Times New Roman" panose="02020603050405020304" pitchFamily="18" charset="0"/>
              </a:rPr>
              <a:t>không</a:t>
            </a:r>
            <a:r>
              <a:rPr lang="en-US" altLang="en-US" sz="2300" dirty="0">
                <a:solidFill>
                  <a:srgbClr val="FF0000"/>
                </a:solidFill>
                <a:latin typeface="Times New Roman" panose="02020603050405020304" pitchFamily="18" charset="0"/>
                <a:cs typeface="Times New Roman" panose="02020603050405020304" pitchFamily="18" charset="0"/>
              </a:rPr>
              <a:t> </a:t>
            </a:r>
            <a:r>
              <a:rPr lang="en-US" altLang="en-US" sz="2300" dirty="0" err="1">
                <a:solidFill>
                  <a:srgbClr val="FF0000"/>
                </a:solidFill>
                <a:latin typeface="Times New Roman" panose="02020603050405020304" pitchFamily="18" charset="0"/>
                <a:cs typeface="Times New Roman" panose="02020603050405020304" pitchFamily="18" charset="0"/>
              </a:rPr>
              <a:t>đúng</a:t>
            </a:r>
            <a:r>
              <a:rPr lang="en-US" altLang="en-US" sz="2300" dirty="0">
                <a:solidFill>
                  <a:srgbClr val="FF0000"/>
                </a:solidFill>
                <a:latin typeface="Times New Roman" panose="02020603050405020304" pitchFamily="18" charset="0"/>
                <a:cs typeface="Times New Roman" panose="02020603050405020304" pitchFamily="18" charset="0"/>
              </a:rPr>
              <a:t>, </a:t>
            </a:r>
            <a:r>
              <a:rPr lang="en-US" altLang="en-US" sz="2300" dirty="0" err="1">
                <a:solidFill>
                  <a:srgbClr val="FF0000"/>
                </a:solidFill>
                <a:latin typeface="Times New Roman" panose="02020603050405020304" pitchFamily="18" charset="0"/>
                <a:cs typeface="Times New Roman" panose="02020603050405020304" pitchFamily="18" charset="0"/>
              </a:rPr>
              <a:t>không</a:t>
            </a:r>
            <a:r>
              <a:rPr lang="en-US" altLang="en-US" sz="2300" dirty="0">
                <a:solidFill>
                  <a:srgbClr val="FF0000"/>
                </a:solidFill>
                <a:latin typeface="Times New Roman" panose="02020603050405020304" pitchFamily="18" charset="0"/>
                <a:cs typeface="Times New Roman" panose="02020603050405020304" pitchFamily="18" charset="0"/>
              </a:rPr>
              <a:t> </a:t>
            </a:r>
            <a:r>
              <a:rPr lang="en-US" altLang="en-US" sz="2300" dirty="0" err="1">
                <a:solidFill>
                  <a:srgbClr val="FF0000"/>
                </a:solidFill>
                <a:latin typeface="Times New Roman" panose="02020603050405020304" pitchFamily="18" charset="0"/>
                <a:cs typeface="Times New Roman" panose="02020603050405020304" pitchFamily="18" charset="0"/>
              </a:rPr>
              <a:t>phù</a:t>
            </a:r>
            <a:r>
              <a:rPr lang="en-US" altLang="en-US" sz="2300" dirty="0">
                <a:solidFill>
                  <a:srgbClr val="FF0000"/>
                </a:solidFill>
                <a:latin typeface="Times New Roman" panose="02020603050405020304" pitchFamily="18" charset="0"/>
                <a:cs typeface="Times New Roman" panose="02020603050405020304" pitchFamily="18" charset="0"/>
              </a:rPr>
              <a:t> </a:t>
            </a:r>
            <a:r>
              <a:rPr lang="en-US" altLang="en-US" sz="2300" dirty="0" err="1">
                <a:solidFill>
                  <a:srgbClr val="FF0000"/>
                </a:solidFill>
                <a:latin typeface="Times New Roman" panose="02020603050405020304" pitchFamily="18" charset="0"/>
                <a:cs typeface="Times New Roman" panose="02020603050405020304" pitchFamily="18" charset="0"/>
              </a:rPr>
              <a:t>hợp</a:t>
            </a:r>
            <a:r>
              <a:rPr lang="en-US" altLang="en-US" sz="2300" dirty="0">
                <a:solidFill>
                  <a:srgbClr val="FF0000"/>
                </a:solidFill>
                <a:latin typeface="Times New Roman" panose="02020603050405020304" pitchFamily="18" charset="0"/>
                <a:cs typeface="Times New Roman" panose="02020603050405020304" pitchFamily="18" charset="0"/>
              </a:rPr>
              <a:t>, </a:t>
            </a:r>
            <a:r>
              <a:rPr lang="en-US" altLang="en-US" sz="2300" dirty="0" err="1">
                <a:solidFill>
                  <a:srgbClr val="FF0000"/>
                </a:solidFill>
                <a:latin typeface="Times New Roman" panose="02020603050405020304" pitchFamily="18" charset="0"/>
                <a:cs typeface="Times New Roman" panose="02020603050405020304" pitchFamily="18" charset="0"/>
              </a:rPr>
              <a:t>không</a:t>
            </a:r>
            <a:r>
              <a:rPr lang="en-US" altLang="en-US" sz="2300" dirty="0">
                <a:solidFill>
                  <a:srgbClr val="FF0000"/>
                </a:solidFill>
                <a:latin typeface="Times New Roman" panose="02020603050405020304" pitchFamily="18" charset="0"/>
                <a:cs typeface="Times New Roman" panose="02020603050405020304" pitchFamily="18" charset="0"/>
              </a:rPr>
              <a:t> </a:t>
            </a:r>
            <a:r>
              <a:rPr lang="en-US" altLang="en-US" sz="2300" dirty="0" err="1">
                <a:solidFill>
                  <a:srgbClr val="FF0000"/>
                </a:solidFill>
                <a:latin typeface="Times New Roman" panose="02020603050405020304" pitchFamily="18" charset="0"/>
                <a:cs typeface="Times New Roman" panose="02020603050405020304" pitchFamily="18" charset="0"/>
              </a:rPr>
              <a:t>khả</a:t>
            </a:r>
            <a:r>
              <a:rPr lang="en-US" altLang="en-US" sz="2300" dirty="0">
                <a:solidFill>
                  <a:srgbClr val="FF0000"/>
                </a:solidFill>
                <a:latin typeface="Times New Roman" panose="02020603050405020304" pitchFamily="18" charset="0"/>
                <a:cs typeface="Times New Roman" panose="02020603050405020304" pitchFamily="18" charset="0"/>
              </a:rPr>
              <a:t> </a:t>
            </a:r>
            <a:r>
              <a:rPr lang="en-US" altLang="en-US" sz="2300" dirty="0" err="1">
                <a:solidFill>
                  <a:srgbClr val="FF0000"/>
                </a:solidFill>
                <a:latin typeface="Times New Roman" panose="02020603050405020304" pitchFamily="18" charset="0"/>
                <a:cs typeface="Times New Roman" panose="02020603050405020304" pitchFamily="18" charset="0"/>
              </a:rPr>
              <a:t>thi</a:t>
            </a:r>
            <a:endParaRPr lang="en-US" sz="2300" dirty="0">
              <a:solidFill>
                <a:srgbClr val="FF0000"/>
              </a:solidFill>
              <a:latin typeface="+mn-lt"/>
            </a:endParaRPr>
          </a:p>
        </p:txBody>
      </p:sp>
      <p:sp>
        <p:nvSpPr>
          <p:cNvPr id="8" name="TextBox 7">
            <a:extLst>
              <a:ext uri="{FF2B5EF4-FFF2-40B4-BE49-F238E27FC236}">
                <a16:creationId xmlns:a16="http://schemas.microsoft.com/office/drawing/2014/main" xmlns="" id="{B2FECF29-112E-4792-A2B9-2ED94AB2F736}"/>
              </a:ext>
            </a:extLst>
          </p:cNvPr>
          <p:cNvSpPr txBox="1"/>
          <p:nvPr/>
        </p:nvSpPr>
        <p:spPr>
          <a:xfrm>
            <a:off x="0" y="143166"/>
            <a:ext cx="6625087" cy="501099"/>
          </a:xfrm>
          <a:prstGeom prst="rect">
            <a:avLst/>
          </a:prstGeom>
          <a:noFill/>
        </p:spPr>
        <p:txBody>
          <a:bodyPr wrap="square" rtlCol="0">
            <a:spAutoFit/>
          </a:bodyPr>
          <a:lstStyle/>
          <a:p>
            <a:pPr marL="0" indent="0" algn="just">
              <a:lnSpc>
                <a:spcPts val="3500"/>
              </a:lnSpc>
              <a:spcAft>
                <a:spcPts val="600"/>
              </a:spcAft>
              <a:buFont typeface="Arial" panose="020B0604020202020204" pitchFamily="34" charset="0"/>
              <a:buNone/>
              <a:defRPr/>
            </a:pPr>
            <a:r>
              <a:rPr lang="en-US" altLang="en-US" sz="2200" b="1" dirty="0">
                <a:solidFill>
                  <a:schemeClr val="bg1"/>
                </a:solidFill>
                <a:latin typeface="Times New Roman" panose="02020603050405020304" pitchFamily="18" charset="0"/>
                <a:cs typeface="Times New Roman" panose="02020603050405020304" pitchFamily="18" charset="0"/>
              </a:rPr>
              <a:t>=&gt; </a:t>
            </a:r>
            <a:r>
              <a:rPr lang="en-US" altLang="en-US" sz="2400" b="1" dirty="0">
                <a:solidFill>
                  <a:schemeClr val="bg1"/>
                </a:solidFill>
                <a:latin typeface="Times New Roman" panose="02020603050405020304" pitchFamily="18" charset="0"/>
                <a:cs typeface="Times New Roman" panose="02020603050405020304" pitchFamily="18" charset="0"/>
              </a:rPr>
              <a:t>Khi </a:t>
            </a:r>
            <a:r>
              <a:rPr lang="en-US" altLang="en-US" sz="2400" b="1" dirty="0" err="1">
                <a:solidFill>
                  <a:schemeClr val="bg1"/>
                </a:solidFill>
                <a:latin typeface="Times New Roman" panose="02020603050405020304" pitchFamily="18" charset="0"/>
                <a:cs typeface="Times New Roman" panose="02020603050405020304" pitchFamily="18" charset="0"/>
              </a:rPr>
              <a:t>xác</a:t>
            </a:r>
            <a:r>
              <a:rPr lang="en-US" altLang="en-US" sz="2400" b="1" dirty="0">
                <a:solidFill>
                  <a:schemeClr val="bg1"/>
                </a:solidFill>
                <a:latin typeface="Times New Roman" panose="02020603050405020304" pitchFamily="18" charset="0"/>
                <a:cs typeface="Times New Roman" panose="02020603050405020304" pitchFamily="18" charset="0"/>
              </a:rPr>
              <a:t> </a:t>
            </a:r>
            <a:r>
              <a:rPr lang="en-US" altLang="en-US" sz="2400" b="1" dirty="0" err="1">
                <a:solidFill>
                  <a:schemeClr val="bg1"/>
                </a:solidFill>
                <a:latin typeface="Times New Roman" panose="02020603050405020304" pitchFamily="18" charset="0"/>
                <a:cs typeface="Times New Roman" panose="02020603050405020304" pitchFamily="18" charset="0"/>
              </a:rPr>
              <a:t>định</a:t>
            </a:r>
            <a:r>
              <a:rPr lang="en-US" altLang="en-US" sz="2400" b="1" dirty="0">
                <a:solidFill>
                  <a:schemeClr val="bg1"/>
                </a:solidFill>
                <a:latin typeface="Times New Roman" panose="02020603050405020304" pitchFamily="18" charset="0"/>
                <a:cs typeface="Times New Roman" panose="02020603050405020304" pitchFamily="18" charset="0"/>
              </a:rPr>
              <a:t> </a:t>
            </a:r>
            <a:r>
              <a:rPr lang="en-US" altLang="en-US" sz="2400" b="1" dirty="0" err="1">
                <a:solidFill>
                  <a:srgbClr val="00FF00"/>
                </a:solidFill>
                <a:latin typeface="Times New Roman" panose="02020603050405020304" pitchFamily="18" charset="0"/>
                <a:cs typeface="Times New Roman" panose="02020603050405020304" pitchFamily="18" charset="0"/>
              </a:rPr>
              <a:t>không</a:t>
            </a:r>
            <a:r>
              <a:rPr lang="en-US" altLang="en-US" sz="2400" b="1" dirty="0">
                <a:solidFill>
                  <a:schemeClr val="bg1"/>
                </a:solidFill>
                <a:latin typeface="Times New Roman" panose="02020603050405020304" pitchFamily="18" charset="0"/>
                <a:cs typeface="Times New Roman" panose="02020603050405020304" pitchFamily="18" charset="0"/>
              </a:rPr>
              <a:t> </a:t>
            </a:r>
            <a:r>
              <a:rPr lang="en-US" altLang="en-US" sz="2400" b="1" dirty="0" err="1">
                <a:solidFill>
                  <a:srgbClr val="00FF00"/>
                </a:solidFill>
                <a:latin typeface="Times New Roman" panose="02020603050405020304" pitchFamily="18" charset="0"/>
                <a:cs typeface="Times New Roman" panose="02020603050405020304" pitchFamily="18" charset="0"/>
              </a:rPr>
              <a:t>đúng</a:t>
            </a:r>
            <a:r>
              <a:rPr lang="en-US" altLang="en-US" sz="2400" b="1" dirty="0">
                <a:solidFill>
                  <a:srgbClr val="00FF00"/>
                </a:solidFill>
                <a:latin typeface="Times New Roman" panose="02020603050405020304" pitchFamily="18" charset="0"/>
                <a:cs typeface="Times New Roman" panose="02020603050405020304" pitchFamily="18" charset="0"/>
              </a:rPr>
              <a:t>, </a:t>
            </a:r>
            <a:r>
              <a:rPr lang="en-US" altLang="en-US" sz="2400" b="1" dirty="0" err="1">
                <a:solidFill>
                  <a:srgbClr val="00FF00"/>
                </a:solidFill>
                <a:latin typeface="Times New Roman" panose="02020603050405020304" pitchFamily="18" charset="0"/>
                <a:cs typeface="Times New Roman" panose="02020603050405020304" pitchFamily="18" charset="0"/>
              </a:rPr>
              <a:t>đủ</a:t>
            </a:r>
            <a:r>
              <a:rPr lang="en-US" altLang="en-US" sz="2400" b="1" dirty="0">
                <a:solidFill>
                  <a:srgbClr val="00FF00"/>
                </a:solidFill>
                <a:latin typeface="Times New Roman" panose="02020603050405020304" pitchFamily="18" charset="0"/>
                <a:cs typeface="Times New Roman" panose="02020603050405020304" pitchFamily="18" charset="0"/>
              </a:rPr>
              <a:t> </a:t>
            </a:r>
            <a:r>
              <a:rPr lang="en-US" altLang="en-US" sz="2400" b="1" dirty="0" err="1">
                <a:solidFill>
                  <a:schemeClr val="bg1"/>
                </a:solidFill>
                <a:latin typeface="Times New Roman" panose="02020603050405020304" pitchFamily="18" charset="0"/>
                <a:cs typeface="Times New Roman" panose="02020603050405020304" pitchFamily="18" charset="0"/>
              </a:rPr>
              <a:t>nội</a:t>
            </a:r>
            <a:r>
              <a:rPr lang="en-US" altLang="en-US" sz="2400" b="1" dirty="0">
                <a:solidFill>
                  <a:schemeClr val="bg1"/>
                </a:solidFill>
                <a:latin typeface="Times New Roman" panose="02020603050405020304" pitchFamily="18" charset="0"/>
                <a:cs typeface="Times New Roman" panose="02020603050405020304" pitchFamily="18" charset="0"/>
              </a:rPr>
              <a:t> </a:t>
            </a:r>
            <a:r>
              <a:rPr lang="en-US" altLang="en-US" sz="2400" b="1" dirty="0" err="1">
                <a:solidFill>
                  <a:schemeClr val="bg1"/>
                </a:solidFill>
                <a:latin typeface="Times New Roman" panose="02020603050405020304" pitchFamily="18" charset="0"/>
                <a:cs typeface="Times New Roman" panose="02020603050405020304" pitchFamily="18" charset="0"/>
              </a:rPr>
              <a:t>hàm</a:t>
            </a:r>
            <a:r>
              <a:rPr lang="en-US" altLang="en-US" sz="2400" b="1" dirty="0">
                <a:solidFill>
                  <a:schemeClr val="bg1"/>
                </a:solidFill>
                <a:latin typeface="Times New Roman" panose="02020603050405020304" pitchFamily="18" charset="0"/>
                <a:cs typeface="Times New Roman" panose="02020603050405020304" pitchFamily="18" charset="0"/>
              </a:rPr>
              <a:t> </a:t>
            </a:r>
            <a:r>
              <a:rPr lang="en-US" altLang="en-US" sz="2400" b="1" dirty="0" err="1">
                <a:solidFill>
                  <a:schemeClr val="bg1"/>
                </a:solidFill>
                <a:latin typeface="Times New Roman" panose="02020603050405020304" pitchFamily="18" charset="0"/>
                <a:cs typeface="Times New Roman" panose="02020603050405020304" pitchFamily="18" charset="0"/>
              </a:rPr>
              <a:t>thì</a:t>
            </a:r>
            <a:r>
              <a:rPr lang="en-US" altLang="en-US" sz="2400" b="1" dirty="0">
                <a:solidFill>
                  <a:schemeClr val="bg1"/>
                </a:solidFill>
                <a:latin typeface="Times New Roman" panose="02020603050405020304" pitchFamily="18" charset="0"/>
                <a:cs typeface="Times New Roman" panose="02020603050405020304" pitchFamily="18" charset="0"/>
              </a:rPr>
              <a:t> </a:t>
            </a:r>
            <a:r>
              <a:rPr lang="en-US" altLang="en-US" sz="2400" b="1" dirty="0" err="1">
                <a:solidFill>
                  <a:schemeClr val="bg1"/>
                </a:solidFill>
                <a:latin typeface="Times New Roman" panose="02020603050405020304" pitchFamily="18" charset="0"/>
                <a:cs typeface="Times New Roman" panose="02020603050405020304" pitchFamily="18" charset="0"/>
              </a:rPr>
              <a:t>ntn</a:t>
            </a:r>
            <a:r>
              <a:rPr lang="en-US" altLang="en-US" sz="2400" b="1" dirty="0">
                <a:solidFill>
                  <a:schemeClr val="bg1"/>
                </a:solidFill>
                <a:latin typeface="Times New Roman" panose="02020603050405020304" pitchFamily="18" charset="0"/>
                <a:cs typeface="Times New Roman" panose="02020603050405020304" pitchFamily="18" charset="0"/>
              </a:rPr>
              <a:t>?</a:t>
            </a:r>
            <a:endParaRPr lang="en-US" altLang="en-US" sz="24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760876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63CB920-C5D2-403F-B2BF-939C13BAC306}"/>
              </a:ext>
            </a:extLst>
          </p:cNvPr>
          <p:cNvSpPr>
            <a:spLocks noGrp="1"/>
          </p:cNvSpPr>
          <p:nvPr>
            <p:ph type="title"/>
          </p:nvPr>
        </p:nvSpPr>
        <p:spPr>
          <a:xfrm>
            <a:off x="-1" y="0"/>
            <a:ext cx="7332454" cy="766200"/>
          </a:xfrm>
        </p:spPr>
        <p:txBody>
          <a:bodyPr/>
          <a:lstStyle/>
          <a:p>
            <a:r>
              <a:rPr lang="en-US" altLang="en-US" sz="2400" dirty="0" err="1">
                <a:solidFill>
                  <a:srgbClr val="00FF00"/>
                </a:solidFill>
                <a:latin typeface="Times New Roman" panose="02020603050405020304" pitchFamily="18" charset="0"/>
                <a:cs typeface="Times New Roman" panose="02020603050405020304" pitchFamily="18" charset="0"/>
              </a:rPr>
              <a:t>L</a:t>
            </a:r>
            <a:r>
              <a:rPr lang="en-US" altLang="en-US" sz="2400" b="1" dirty="0" err="1">
                <a:solidFill>
                  <a:srgbClr val="00FF00"/>
                </a:solidFill>
                <a:latin typeface="Times New Roman" panose="02020603050405020304" pitchFamily="18" charset="0"/>
                <a:cs typeface="Times New Roman" panose="02020603050405020304" pitchFamily="18" charset="0"/>
              </a:rPr>
              <a:t>àm</a:t>
            </a:r>
            <a:r>
              <a:rPr lang="en-US" altLang="en-US" sz="2400" b="1" dirty="0">
                <a:solidFill>
                  <a:srgbClr val="00FF00"/>
                </a:solidFill>
                <a:latin typeface="Times New Roman" panose="02020603050405020304" pitchFamily="18" charset="0"/>
                <a:cs typeface="Times New Roman" panose="02020603050405020304" pitchFamily="18" charset="0"/>
              </a:rPr>
              <a:t> </a:t>
            </a:r>
            <a:r>
              <a:rPr lang="en-US" altLang="en-US" sz="2400" b="1" dirty="0" err="1">
                <a:solidFill>
                  <a:srgbClr val="00FF00"/>
                </a:solidFill>
                <a:latin typeface="Times New Roman" panose="02020603050405020304" pitchFamily="18" charset="0"/>
                <a:cs typeface="Times New Roman" panose="02020603050405020304" pitchFamily="18" charset="0"/>
              </a:rPr>
              <a:t>thế</a:t>
            </a:r>
            <a:r>
              <a:rPr lang="en-US" altLang="en-US" sz="2400" b="1" dirty="0">
                <a:solidFill>
                  <a:srgbClr val="00FF00"/>
                </a:solidFill>
                <a:latin typeface="Times New Roman" panose="02020603050405020304" pitchFamily="18" charset="0"/>
                <a:cs typeface="Times New Roman" panose="02020603050405020304" pitchFamily="18" charset="0"/>
              </a:rPr>
              <a:t> </a:t>
            </a:r>
            <a:r>
              <a:rPr lang="en-US" altLang="en-US" sz="2400" b="1" dirty="0" err="1">
                <a:solidFill>
                  <a:srgbClr val="00FF00"/>
                </a:solidFill>
                <a:latin typeface="Times New Roman" panose="02020603050405020304" pitchFamily="18" charset="0"/>
                <a:cs typeface="Times New Roman" panose="02020603050405020304" pitchFamily="18" charset="0"/>
              </a:rPr>
              <a:t>nào</a:t>
            </a:r>
            <a:r>
              <a:rPr lang="en-US" altLang="en-US" sz="2400" b="1" dirty="0">
                <a:solidFill>
                  <a:srgbClr val="00FF00"/>
                </a:solidFill>
                <a:latin typeface="Times New Roman" panose="02020603050405020304" pitchFamily="18" charset="0"/>
                <a:cs typeface="Times New Roman" panose="02020603050405020304" pitchFamily="18" charset="0"/>
              </a:rPr>
              <a:t> </a:t>
            </a:r>
            <a:r>
              <a:rPr lang="en-US" altLang="en-US" sz="2400" b="1" dirty="0" err="1">
                <a:solidFill>
                  <a:srgbClr val="00FF00"/>
                </a:solidFill>
                <a:latin typeface="Times New Roman" panose="02020603050405020304" pitchFamily="18" charset="0"/>
                <a:cs typeface="Times New Roman" panose="02020603050405020304" pitchFamily="18" charset="0"/>
              </a:rPr>
              <a:t>xác</a:t>
            </a:r>
            <a:r>
              <a:rPr lang="en-US" altLang="en-US" sz="2400" b="1" dirty="0">
                <a:solidFill>
                  <a:srgbClr val="00FF00"/>
                </a:solidFill>
                <a:latin typeface="Times New Roman" panose="02020603050405020304" pitchFamily="18" charset="0"/>
                <a:cs typeface="Times New Roman" panose="02020603050405020304" pitchFamily="18" charset="0"/>
              </a:rPr>
              <a:t> </a:t>
            </a:r>
            <a:r>
              <a:rPr lang="en-US" altLang="en-US" sz="2400" b="1" dirty="0" err="1">
                <a:solidFill>
                  <a:srgbClr val="00FF00"/>
                </a:solidFill>
                <a:latin typeface="Times New Roman" panose="02020603050405020304" pitchFamily="18" charset="0"/>
                <a:cs typeface="Times New Roman" panose="02020603050405020304" pitchFamily="18" charset="0"/>
              </a:rPr>
              <a:t>định</a:t>
            </a:r>
            <a:r>
              <a:rPr lang="en-US" altLang="en-US" sz="2400" b="1" dirty="0">
                <a:solidFill>
                  <a:srgbClr val="00FF00"/>
                </a:solidFill>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đúng</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đủ</a:t>
            </a:r>
            <a:r>
              <a:rPr lang="en-US" altLang="en-US" sz="2400" b="1" dirty="0">
                <a:solidFill>
                  <a:srgbClr val="00FF00"/>
                </a:solidFill>
                <a:latin typeface="Times New Roman" panose="02020603050405020304" pitchFamily="18" charset="0"/>
                <a:cs typeface="Times New Roman" panose="02020603050405020304" pitchFamily="18" charset="0"/>
              </a:rPr>
              <a:t> </a:t>
            </a:r>
            <a:r>
              <a:rPr lang="en-US" altLang="en-US" sz="2400" b="1" dirty="0" err="1">
                <a:solidFill>
                  <a:srgbClr val="00FF00"/>
                </a:solidFill>
                <a:latin typeface="Times New Roman" panose="02020603050405020304" pitchFamily="18" charset="0"/>
                <a:cs typeface="Times New Roman" panose="02020603050405020304" pitchFamily="18" charset="0"/>
              </a:rPr>
              <a:t>nội</a:t>
            </a:r>
            <a:r>
              <a:rPr lang="en-US" altLang="en-US" sz="2400" b="1" dirty="0">
                <a:solidFill>
                  <a:srgbClr val="00FF00"/>
                </a:solidFill>
                <a:latin typeface="Times New Roman" panose="02020603050405020304" pitchFamily="18" charset="0"/>
                <a:cs typeface="Times New Roman" panose="02020603050405020304" pitchFamily="18" charset="0"/>
              </a:rPr>
              <a:t> </a:t>
            </a:r>
            <a:r>
              <a:rPr lang="en-US" altLang="en-US" sz="2400" b="1" dirty="0" err="1">
                <a:solidFill>
                  <a:srgbClr val="00FF00"/>
                </a:solidFill>
                <a:latin typeface="Times New Roman" panose="02020603050405020304" pitchFamily="18" charset="0"/>
                <a:cs typeface="Times New Roman" panose="02020603050405020304" pitchFamily="18" charset="0"/>
              </a:rPr>
              <a:t>hàm</a:t>
            </a:r>
            <a:r>
              <a:rPr lang="en-US" altLang="en-US" sz="2400" b="1" dirty="0">
                <a:solidFill>
                  <a:srgbClr val="00FF00"/>
                </a:solidFill>
                <a:latin typeface="Times New Roman" panose="02020603050405020304" pitchFamily="18" charset="0"/>
                <a:cs typeface="Times New Roman" panose="02020603050405020304" pitchFamily="18" charset="0"/>
              </a:rPr>
              <a:t> </a:t>
            </a:r>
            <a:r>
              <a:rPr lang="en-US" altLang="en-US" sz="2400" b="1" dirty="0" err="1">
                <a:solidFill>
                  <a:srgbClr val="00FF00"/>
                </a:solidFill>
                <a:latin typeface="Times New Roman" panose="02020603050405020304" pitchFamily="18" charset="0"/>
                <a:cs typeface="Times New Roman" panose="02020603050405020304" pitchFamily="18" charset="0"/>
              </a:rPr>
              <a:t>chỉ</a:t>
            </a:r>
            <a:r>
              <a:rPr lang="en-US" altLang="en-US" sz="2400" b="1" dirty="0">
                <a:solidFill>
                  <a:srgbClr val="00FF00"/>
                </a:solidFill>
                <a:latin typeface="Times New Roman" panose="02020603050405020304" pitchFamily="18" charset="0"/>
                <a:cs typeface="Times New Roman" panose="02020603050405020304" pitchFamily="18" charset="0"/>
              </a:rPr>
              <a:t> </a:t>
            </a:r>
            <a:r>
              <a:rPr lang="en-US" altLang="en-US" sz="2400" b="1" dirty="0" err="1">
                <a:solidFill>
                  <a:srgbClr val="00FF00"/>
                </a:solidFill>
                <a:latin typeface="Times New Roman" panose="02020603050405020304" pitchFamily="18" charset="0"/>
                <a:cs typeface="Times New Roman" panose="02020603050405020304" pitchFamily="18" charset="0"/>
              </a:rPr>
              <a:t>báo</a:t>
            </a:r>
            <a:r>
              <a:rPr lang="en-US" altLang="en-US" sz="2400" b="1" dirty="0">
                <a:solidFill>
                  <a:srgbClr val="00FF00"/>
                </a:solidFill>
                <a:latin typeface="Times New Roman" panose="02020603050405020304" pitchFamily="18" charset="0"/>
                <a:cs typeface="Times New Roman" panose="02020603050405020304" pitchFamily="18" charset="0"/>
              </a:rPr>
              <a:t>, TC </a:t>
            </a:r>
            <a:r>
              <a:rPr lang="en-US" altLang="en-US" sz="2400" b="1" dirty="0">
                <a:solidFill>
                  <a:srgbClr val="FF0000"/>
                </a:solidFill>
                <a:latin typeface="Times New Roman" panose="02020603050405020304" pitchFamily="18" charset="0"/>
                <a:cs typeface="Times New Roman" panose="02020603050405020304" pitchFamily="18" charset="0"/>
              </a:rPr>
              <a:t>?</a:t>
            </a:r>
            <a:endParaRPr lang="en-US" sz="2400" dirty="0"/>
          </a:p>
        </p:txBody>
      </p:sp>
      <p:sp>
        <p:nvSpPr>
          <p:cNvPr id="3" name="Text Placeholder 2">
            <a:extLst>
              <a:ext uri="{FF2B5EF4-FFF2-40B4-BE49-F238E27FC236}">
                <a16:creationId xmlns:a16="http://schemas.microsoft.com/office/drawing/2014/main" xmlns="" id="{EF3C6E2A-A5B5-4FB3-9ACB-B05287C30409}"/>
              </a:ext>
            </a:extLst>
          </p:cNvPr>
          <p:cNvSpPr>
            <a:spLocks noGrp="1"/>
          </p:cNvSpPr>
          <p:nvPr>
            <p:ph type="body" idx="1"/>
          </p:nvPr>
        </p:nvSpPr>
        <p:spPr>
          <a:xfrm>
            <a:off x="276044" y="2156605"/>
            <a:ext cx="8333117" cy="3157268"/>
          </a:xfrm>
        </p:spPr>
        <p:txBody>
          <a:bodyPr/>
          <a:lstStyle/>
          <a:p>
            <a:pPr marL="0" indent="0" algn="just">
              <a:lnSpc>
                <a:spcPts val="2600"/>
              </a:lnSpc>
              <a:spcBef>
                <a:spcPts val="1200"/>
              </a:spcBef>
              <a:spcAft>
                <a:spcPts val="1200"/>
              </a:spcAft>
              <a:buFont typeface="Wingdings" panose="05000000000000000000" pitchFamily="2" charset="2"/>
              <a:buNone/>
              <a:defRPr/>
            </a:pPr>
            <a:r>
              <a:rPr lang="en-US" sz="2400" dirty="0" err="1">
                <a:latin typeface="Times New Roman" pitchFamily="18" charset="0"/>
                <a:cs typeface="Times New Roman" pitchFamily="18" charset="0"/>
              </a:rPr>
              <a:t>Trước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đây</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Bộ</a:t>
            </a:r>
            <a:r>
              <a:rPr lang="en-US" sz="2400" dirty="0">
                <a:latin typeface="Times New Roman" pitchFamily="18" charset="0"/>
                <a:cs typeface="Times New Roman" pitchFamily="18" charset="0"/>
              </a:rPr>
              <a:t> GDĐT </a:t>
            </a:r>
            <a:r>
              <a:rPr lang="en-US" sz="2400" dirty="0" err="1">
                <a:latin typeface="Times New Roman" pitchFamily="18" charset="0"/>
                <a:cs typeface="Times New Roman" pitchFamily="18" charset="0"/>
              </a:rPr>
              <a:t>đã</a:t>
            </a:r>
            <a:r>
              <a:rPr lang="en-US" sz="2400" dirty="0">
                <a:latin typeface="Times New Roman" pitchFamily="18" charset="0"/>
                <a:cs typeface="Times New Roman" pitchFamily="18" charset="0"/>
              </a:rPr>
              <a:t> ban </a:t>
            </a:r>
            <a:r>
              <a:rPr lang="en-US" sz="2400" dirty="0" err="1">
                <a:latin typeface="Times New Roman" pitchFamily="18" charset="0"/>
                <a:cs typeface="Times New Roman" pitchFamily="18" charset="0"/>
              </a:rPr>
              <a:t>hành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Hướng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dẫn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xác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định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nội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hàm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gợi</a:t>
            </a:r>
            <a:r>
              <a:rPr lang="en-US" sz="2400" dirty="0">
                <a:latin typeface="Times New Roman" pitchFamily="18" charset="0"/>
                <a:cs typeface="Times New Roman" pitchFamily="18" charset="0"/>
              </a:rPr>
              <a:t> ý </a:t>
            </a:r>
            <a:r>
              <a:rPr lang="en-US" sz="2400" dirty="0" err="1">
                <a:latin typeface="Times New Roman" pitchFamily="18" charset="0"/>
                <a:cs typeface="Times New Roman" pitchFamily="18" charset="0"/>
              </a:rPr>
              <a:t>tìm</a:t>
            </a:r>
            <a:r>
              <a:rPr lang="en-US" sz="2400" dirty="0">
                <a:latin typeface="Times New Roman" pitchFamily="18" charset="0"/>
                <a:cs typeface="Times New Roman" pitchFamily="18" charset="0"/>
              </a:rPr>
              <a:t> MC” </a:t>
            </a:r>
            <a:r>
              <a:rPr lang="en-US" sz="2400" dirty="0" err="1">
                <a:latin typeface="Times New Roman" pitchFamily="18" charset="0"/>
                <a:cs typeface="Times New Roman" pitchFamily="18" charset="0"/>
              </a:rPr>
              <a:t>với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mục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đích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Hỗ</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trợ</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xác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định</a:t>
            </a:r>
            <a:r>
              <a:rPr lang="en-US" sz="2400" dirty="0">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đúng</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đủ</a:t>
            </a:r>
            <a:r>
              <a:rPr lang="en-US" sz="2400" dirty="0">
                <a:solidFill>
                  <a:srgbClr val="FF0000"/>
                </a:solidFill>
                <a:latin typeface="Times New Roman" pitchFamily="18" charset="0"/>
                <a:cs typeface="Times New Roman" pitchFamily="18" charset="0"/>
              </a:rPr>
              <a:t> </a:t>
            </a:r>
            <a:r>
              <a:rPr lang="en-US" sz="2400" dirty="0" err="1">
                <a:latin typeface="Times New Roman" pitchFamily="18" charset="0"/>
                <a:cs typeface="Times New Roman" pitchFamily="18" charset="0"/>
              </a:rPr>
              <a:t>nội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hàm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và</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gợi</a:t>
            </a:r>
            <a:r>
              <a:rPr lang="en-US" sz="2400" dirty="0">
                <a:latin typeface="Times New Roman" pitchFamily="18" charset="0"/>
                <a:cs typeface="Times New Roman" pitchFamily="18" charset="0"/>
              </a:rPr>
              <a:t> ý </a:t>
            </a:r>
            <a:r>
              <a:rPr lang="en-US" sz="2400" dirty="0" err="1">
                <a:latin typeface="Times New Roman" pitchFamily="18" charset="0"/>
                <a:cs typeface="Times New Roman" pitchFamily="18" charset="0"/>
              </a:rPr>
              <a:t>tìm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các</a:t>
            </a:r>
            <a:r>
              <a:rPr lang="en-US" sz="2400" dirty="0">
                <a:latin typeface="Times New Roman" pitchFamily="18" charset="0"/>
                <a:cs typeface="Times New Roman" pitchFamily="18" charset="0"/>
              </a:rPr>
              <a:t> MC. </a:t>
            </a:r>
            <a:r>
              <a:rPr lang="en-US" sz="2400" dirty="0" err="1">
                <a:latin typeface="Times New Roman" pitchFamily="18" charset="0"/>
                <a:cs typeface="Times New Roman" pitchFamily="18" charset="0"/>
              </a:rPr>
              <a:t>Tuy</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nhiên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trong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thực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tế</a:t>
            </a:r>
            <a:r>
              <a:rPr lang="en-US" sz="2400" dirty="0">
                <a:latin typeface="Times New Roman" pitchFamily="18" charset="0"/>
                <a:cs typeface="Times New Roman" pitchFamily="18" charset="0"/>
              </a:rPr>
              <a:t>: </a:t>
            </a:r>
          </a:p>
          <a:p>
            <a:pPr marL="457200" indent="-457200" algn="just">
              <a:lnSpc>
                <a:spcPts val="2100"/>
              </a:lnSpc>
              <a:spcBef>
                <a:spcPts val="600"/>
              </a:spcBef>
              <a:spcAft>
                <a:spcPts val="600"/>
              </a:spcAft>
              <a:buClr>
                <a:srgbClr val="FF0000"/>
              </a:buClr>
              <a:buFont typeface="Wingdings" panose="05000000000000000000" pitchFamily="2" charset="2"/>
              <a:buChar char="Ø"/>
              <a:defRPr/>
            </a:pPr>
            <a:r>
              <a:rPr lang="en-US" sz="2400" dirty="0" err="1">
                <a:latin typeface="Times New Roman" pitchFamily="18" charset="0"/>
                <a:cs typeface="Times New Roman" pitchFamily="18" charset="0"/>
              </a:rPr>
              <a:t>Nhiều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nhà</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trường</a:t>
            </a:r>
            <a:r>
              <a:rPr lang="en-US" sz="2400" dirty="0">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vận</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dụng</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máy</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móc</a:t>
            </a:r>
            <a:r>
              <a:rPr lang="en-US" sz="2400" dirty="0">
                <a:solidFill>
                  <a:srgbClr val="FF0000"/>
                </a:solidFill>
                <a:latin typeface="Times New Roman" pitchFamily="18" charset="0"/>
                <a:cs typeface="Times New Roman" pitchFamily="18" charset="0"/>
              </a:rPr>
              <a:t> </a:t>
            </a:r>
            <a:r>
              <a:rPr lang="en-US" sz="2400" dirty="0" err="1">
                <a:latin typeface="Times New Roman" pitchFamily="18" charset="0"/>
                <a:cs typeface="Times New Roman" pitchFamily="18" charset="0"/>
              </a:rPr>
              <a:t>khi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sử</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dụng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các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minh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chứng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đã</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được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gợi</a:t>
            </a:r>
            <a:r>
              <a:rPr lang="en-US" sz="2400" dirty="0">
                <a:latin typeface="Times New Roman" pitchFamily="18" charset="0"/>
                <a:cs typeface="Times New Roman" pitchFamily="18" charset="0"/>
              </a:rPr>
              <a:t> ý </a:t>
            </a:r>
            <a:r>
              <a:rPr lang="en-US" sz="2400" dirty="0" err="1">
                <a:latin typeface="Times New Roman" pitchFamily="18" charset="0"/>
                <a:cs typeface="Times New Roman" pitchFamily="18" charset="0"/>
              </a:rPr>
              <a:t>trong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văn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bản</a:t>
            </a:r>
            <a:r>
              <a:rPr lang="en-US" sz="2400" dirty="0">
                <a:latin typeface="Times New Roman" pitchFamily="18" charset="0"/>
                <a:cs typeface="Times New Roman" pitchFamily="18" charset="0"/>
              </a:rPr>
              <a:t>.</a:t>
            </a:r>
          </a:p>
          <a:p>
            <a:pPr marL="457200" indent="-457200" algn="just">
              <a:lnSpc>
                <a:spcPts val="2100"/>
              </a:lnSpc>
              <a:spcBef>
                <a:spcPts val="600"/>
              </a:spcBef>
              <a:spcAft>
                <a:spcPts val="600"/>
              </a:spcAft>
              <a:buClr>
                <a:srgbClr val="FF0000"/>
              </a:buClr>
              <a:buFont typeface="Wingdings" panose="05000000000000000000" pitchFamily="2" charset="2"/>
              <a:buChar char="Ø"/>
              <a:defRPr/>
            </a:pPr>
            <a:r>
              <a:rPr lang="en-US" sz="2400" dirty="0">
                <a:latin typeface="Times New Roman" pitchFamily="18" charset="0"/>
                <a:cs typeface="Times New Roman" pitchFamily="18" charset="0"/>
              </a:rPr>
              <a:t>MC </a:t>
            </a:r>
            <a:r>
              <a:rPr lang="en-US" sz="2400" b="1" dirty="0" err="1">
                <a:solidFill>
                  <a:srgbClr val="004ADE"/>
                </a:solidFill>
                <a:latin typeface="Times New Roman" pitchFamily="18" charset="0"/>
                <a:cs typeface="Times New Roman" pitchFamily="18" charset="0"/>
              </a:rPr>
              <a:t>ít</a:t>
            </a:r>
            <a:r>
              <a:rPr lang="en-US" sz="2400" dirty="0">
                <a:latin typeface="Times New Roman" pitchFamily="18" charset="0"/>
                <a:cs typeface="Times New Roman" pitchFamily="18" charset="0"/>
              </a:rPr>
              <a:t> </a:t>
            </a:r>
            <a:r>
              <a:rPr lang="en-US" sz="2400" dirty="0">
                <a:solidFill>
                  <a:srgbClr val="FF0000"/>
                </a:solidFill>
                <a:latin typeface="Times New Roman" pitchFamily="18" charset="0"/>
                <a:cs typeface="Times New Roman" pitchFamily="18" charset="0"/>
              </a:rPr>
              <a:t>“</a:t>
            </a:r>
            <a:r>
              <a:rPr lang="en-US" sz="2400" dirty="0" err="1">
                <a:solidFill>
                  <a:srgbClr val="FF0000"/>
                </a:solidFill>
                <a:latin typeface="Times New Roman" pitchFamily="18" charset="0"/>
                <a:cs typeface="Times New Roman" pitchFamily="18" charset="0"/>
              </a:rPr>
              <a:t>đặc</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thù</a:t>
            </a:r>
            <a:r>
              <a:rPr lang="en-US" sz="2400" dirty="0">
                <a:solidFill>
                  <a:srgbClr val="FF0000"/>
                </a:solidFill>
                <a:latin typeface="Times New Roman" pitchFamily="18" charset="0"/>
                <a:cs typeface="Times New Roman" pitchFamily="18" charset="0"/>
              </a:rPr>
              <a:t>” </a:t>
            </a:r>
            <a:r>
              <a:rPr lang="en-US" sz="2400" dirty="0" err="1">
                <a:latin typeface="Times New Roman" pitchFamily="18" charset="0"/>
                <a:cs typeface="Times New Roman" pitchFamily="18" charset="0"/>
              </a:rPr>
              <a:t>của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từng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nhà</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trường</a:t>
            </a:r>
            <a:r>
              <a:rPr lang="en-US" sz="2400" dirty="0">
                <a:latin typeface="Times New Roman" pitchFamily="18" charset="0"/>
                <a:cs typeface="Times New Roman" pitchFamily="18" charset="0"/>
              </a:rPr>
              <a:t>.</a:t>
            </a:r>
          </a:p>
          <a:p>
            <a:pPr marL="457200" indent="-457200" algn="just">
              <a:lnSpc>
                <a:spcPts val="2100"/>
              </a:lnSpc>
              <a:spcBef>
                <a:spcPts val="600"/>
              </a:spcBef>
              <a:spcAft>
                <a:spcPts val="600"/>
              </a:spcAft>
              <a:buClr>
                <a:srgbClr val="FF0000"/>
              </a:buClr>
              <a:buFont typeface="Wingdings" panose="05000000000000000000" pitchFamily="2" charset="2"/>
              <a:buChar char="Ø"/>
              <a:defRPr/>
            </a:pPr>
            <a:r>
              <a:rPr lang="en-US" sz="2400" dirty="0" err="1">
                <a:latin typeface="Times New Roman" pitchFamily="18" charset="0"/>
                <a:cs typeface="Times New Roman" pitchFamily="18" charset="0"/>
              </a:rPr>
              <a:t>Nhiều</a:t>
            </a:r>
            <a:r>
              <a:rPr lang="en-US" sz="2400" dirty="0">
                <a:latin typeface="Times New Roman" pitchFamily="18" charset="0"/>
                <a:cs typeface="Times New Roman" pitchFamily="18" charset="0"/>
              </a:rPr>
              <a:t> </a:t>
            </a:r>
            <a:r>
              <a:rPr lang="en-US" sz="2400" dirty="0">
                <a:solidFill>
                  <a:srgbClr val="FF0000"/>
                </a:solidFill>
                <a:latin typeface="Times New Roman" pitchFamily="18" charset="0"/>
                <a:cs typeface="Times New Roman" pitchFamily="18" charset="0"/>
              </a:rPr>
              <a:t>BCTĐG </a:t>
            </a:r>
            <a:r>
              <a:rPr lang="en-US" sz="2400" dirty="0" err="1">
                <a:solidFill>
                  <a:srgbClr val="FF0000"/>
                </a:solidFill>
                <a:latin typeface="Times New Roman" pitchFamily="18" charset="0"/>
                <a:cs typeface="Times New Roman" pitchFamily="18" charset="0"/>
              </a:rPr>
              <a:t>khá</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giống</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nhau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ít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chú</a:t>
            </a:r>
            <a:r>
              <a:rPr lang="en-US" sz="2400" dirty="0">
                <a:latin typeface="Times New Roman" pitchFamily="18" charset="0"/>
                <a:cs typeface="Times New Roman" pitchFamily="18" charset="0"/>
              </a:rPr>
              <a:t> ý </a:t>
            </a:r>
            <a:r>
              <a:rPr lang="en-US" sz="2400" dirty="0" err="1">
                <a:latin typeface="Times New Roman" pitchFamily="18" charset="0"/>
                <a:cs typeface="Times New Roman" pitchFamily="18" charset="0"/>
              </a:rPr>
              <a:t>đến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Mục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tiêu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cụ</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thể</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của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nhà</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trường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liên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quan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đến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nội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hàm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tiêu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chí</a:t>
            </a:r>
            <a:r>
              <a:rPr lang="en-US" sz="2400" dirty="0">
                <a:latin typeface="Times New Roman" pitchFamily="18" charset="0"/>
                <a:cs typeface="Times New Roman" pitchFamily="18" charset="0"/>
              </a:rPr>
              <a:t>.</a:t>
            </a:r>
          </a:p>
          <a:p>
            <a:pPr marL="457200" indent="-457200" algn="just">
              <a:lnSpc>
                <a:spcPts val="2100"/>
              </a:lnSpc>
              <a:spcBef>
                <a:spcPts val="600"/>
              </a:spcBef>
              <a:spcAft>
                <a:spcPts val="600"/>
              </a:spcAft>
              <a:buClr>
                <a:srgbClr val="FF0000"/>
              </a:buClr>
              <a:buFont typeface="Wingdings" panose="05000000000000000000" pitchFamily="2" charset="2"/>
              <a:buChar char="Ø"/>
              <a:defRPr/>
            </a:pPr>
            <a:r>
              <a:rPr lang="en-US" sz="2400" dirty="0">
                <a:latin typeface="Times New Roman" pitchFamily="18" charset="0"/>
                <a:cs typeface="Times New Roman" pitchFamily="18" charset="0"/>
              </a:rPr>
              <a:t>Do </a:t>
            </a:r>
            <a:r>
              <a:rPr lang="en-US" sz="2400" dirty="0" err="1">
                <a:latin typeface="Times New Roman" pitchFamily="18" charset="0"/>
                <a:cs typeface="Times New Roman" pitchFamily="18" charset="0"/>
              </a:rPr>
              <a:t>vậy</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cần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thiết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phải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bổ</a:t>
            </a:r>
            <a:r>
              <a:rPr lang="en-US" sz="2400" dirty="0">
                <a:latin typeface="Times New Roman" pitchFamily="18" charset="0"/>
                <a:cs typeface="Times New Roman" pitchFamily="18" charset="0"/>
              </a:rPr>
              <a:t> sung </a:t>
            </a:r>
            <a:r>
              <a:rPr lang="en-US" sz="2400" dirty="0" err="1">
                <a:latin typeface="Times New Roman" pitchFamily="18" charset="0"/>
                <a:cs typeface="Times New Roman" pitchFamily="18" charset="0"/>
              </a:rPr>
              <a:t>việc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xác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định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nội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hàm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phân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tích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tiêu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chí</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tìm</a:t>
            </a:r>
            <a:r>
              <a:rPr lang="en-US" sz="2400" dirty="0">
                <a:latin typeface="Times New Roman" pitchFamily="18" charset="0"/>
                <a:cs typeface="Times New Roman" pitchFamily="18" charset="0"/>
              </a:rPr>
              <a:t> MC.</a:t>
            </a:r>
          </a:p>
          <a:p>
            <a:pPr algn="just"/>
            <a:endParaRPr lang="en-US" dirty="0"/>
          </a:p>
          <a:p>
            <a:pPr algn="just"/>
            <a:endParaRPr lang="en-US" dirty="0"/>
          </a:p>
          <a:p>
            <a:pPr algn="just"/>
            <a:endParaRPr lang="en-US" dirty="0"/>
          </a:p>
          <a:p>
            <a:pPr algn="just"/>
            <a:endParaRPr lang="en-US" dirty="0"/>
          </a:p>
        </p:txBody>
      </p:sp>
    </p:spTree>
    <p:extLst>
      <p:ext uri="{BB962C8B-B14F-4D97-AF65-F5344CB8AC3E}">
        <p14:creationId xmlns:p14="http://schemas.microsoft.com/office/powerpoint/2010/main" val="843636587"/>
      </p:ext>
    </p:extLst>
  </p:cSld>
  <p:clrMapOvr>
    <a:masterClrMapping/>
  </p:clrMapOvr>
</p:sld>
</file>

<file path=ppt/theme/theme1.xml><?xml version="1.0" encoding="utf-8"?>
<a:theme xmlns:a="http://schemas.openxmlformats.org/drawingml/2006/main" name="Salerio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6051</TotalTime>
  <Words>3882</Words>
  <Application>Microsoft Office PowerPoint</Application>
  <PresentationFormat>On-screen Show (16:9)</PresentationFormat>
  <Paragraphs>248</Paragraphs>
  <Slides>41</Slides>
  <Notes>13</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41</vt:i4>
      </vt:variant>
    </vt:vector>
  </HeadingPairs>
  <TitlesOfParts>
    <vt:vector size="53" baseType="lpstr">
      <vt:lpstr>Arvo</vt:lpstr>
      <vt:lpstr>Calibri</vt:lpstr>
      <vt:lpstr>Times New Roman</vt:lpstr>
      <vt:lpstr>Roboto</vt:lpstr>
      <vt:lpstr>Wingdings 2</vt:lpstr>
      <vt:lpstr>Wingdings</vt:lpstr>
      <vt:lpstr>Roboto Condensed</vt:lpstr>
      <vt:lpstr>Roboto Condensed Light</vt:lpstr>
      <vt:lpstr>Arial</vt:lpstr>
      <vt:lpstr>.VnTimeH</vt:lpstr>
      <vt:lpstr>Tahoma</vt:lpstr>
      <vt:lpstr>Salerio template</vt:lpstr>
      <vt:lpstr>TỰ ĐÁNH GIÁ  TRƯỜNG MẦM NON</vt:lpstr>
      <vt:lpstr>NỘI DUNG CHÍNH</vt:lpstr>
      <vt:lpstr>1. KĐCLGD trường MN:  Là hoạt động đánh giá (bao gồm TĐG và ĐGN) để xác định mức độ trường mầm non đáp ứng các tiêu chuẩn đánh giá chất lượng giáo dục và việc công nhận trường mầm non đạt tiêu chuẩn chất lượng giáo dục của cơ quan quản lý nhà nước. </vt:lpstr>
      <vt:lpstr>PowerPoint Presentation</vt:lpstr>
      <vt:lpstr> - Bộ GDĐT…   - Sở GDĐT…   - Phòng GDĐT...   - Cơ sở giáo dục… </vt:lpstr>
      <vt:lpstr>QUY TRÌNH TỰ ĐÁNH GIÁ: GỒM 7 BƯỚC</vt:lpstr>
      <vt:lpstr>.</vt:lpstr>
      <vt:lpstr>PowerPoint Presentation</vt:lpstr>
      <vt:lpstr>Làm thế nào xác định đúng, đủ nội hàm chỉ báo, TC ?</vt:lpstr>
      <vt:lpstr>CẦN CHÚ Ý: </vt:lpstr>
      <vt:lpstr>MỨC 1.  a) Có hiệu trưởng, số lượng phó hiệu trưởng theo quy định; b) Tổ chuyên môn và tổ văn phòng có cơ cấu tổ chức theo quy định; c) Tổ chuyên môn, tổ văn phòng có kế hoạch hoạt động và thực hiện các nhiệm vụ theo quy định. </vt:lpstr>
      <vt:lpstr>VD 2: Tiêu chí 3.5: Thiết bị</vt:lpstr>
      <vt:lpstr>Nhà trường có thể tự đặt ra và trả lời câu hỏi: </vt:lpstr>
      <vt:lpstr>VD: </vt:lpstr>
      <vt:lpstr>2.1. Kỹ thuật thu thập minh chứng  Các nguồn minh chứng:  Thông thường, MC được thu thập từ các nguồn như: hồ sơ lưu trữ của trường, các cơ quan có liên quan; kết quả khảo sát, điều tra, phỏng vấn và quan sát các hoạt động giáo dục của trường,... (Thực tế các nhà trường ít quan tâm đến MC qua khảo sát, điều tra, phỏng vấn ….) =&gt; Minh chứng có nguồn gốc rõ ràng và bảo đảm tính chính xác. </vt:lpstr>
      <vt:lpstr>MỘT SỐ KỸ THUẬT KHI TIẾN HÀNH THU THẬP MC</vt:lpstr>
      <vt:lpstr>2.2. XỬ LÝ VÀ PHÂN TÍCH MINH CHỨNG</vt:lpstr>
      <vt:lpstr>PowerPoint Presentation</vt:lpstr>
      <vt:lpstr>CÁCH MÃ HÓA MINH CHỨNG</vt:lpstr>
      <vt:lpstr>PowerPoint Presentation</vt:lpstr>
      <vt:lpstr>PowerPoint Presentation</vt:lpstr>
      <vt:lpstr>III. KỸ THUẬT VIẾT PHIẾU ĐÁNH GIÁ  TIÊU CHÍ</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THIS IS YOUR PRESENTATION TITLE</dc:title>
  <dc:creator>chu hong hai</dc:creator>
  <cp:lastModifiedBy>Nguyen Ba Minh</cp:lastModifiedBy>
  <cp:revision>291</cp:revision>
  <dcterms:modified xsi:type="dcterms:W3CDTF">2021-08-22T06:29:37Z</dcterms:modified>
</cp:coreProperties>
</file>